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17" r:id="rId2"/>
    <p:sldId id="318" r:id="rId3"/>
    <p:sldId id="314" r:id="rId4"/>
    <p:sldId id="257" r:id="rId5"/>
    <p:sldId id="258" r:id="rId6"/>
    <p:sldId id="315" r:id="rId7"/>
    <p:sldId id="259" r:id="rId8"/>
    <p:sldId id="313" r:id="rId9"/>
    <p:sldId id="260" r:id="rId10"/>
    <p:sldId id="261" r:id="rId11"/>
    <p:sldId id="262" r:id="rId12"/>
    <p:sldId id="306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16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13" Type="http://schemas.openxmlformats.org/officeDocument/2006/relationships/slide" Target="../slides/slide18.xml"/><Relationship Id="rId18" Type="http://schemas.openxmlformats.org/officeDocument/2006/relationships/slide" Target="../slides/slide27.xml"/><Relationship Id="rId3" Type="http://schemas.openxmlformats.org/officeDocument/2006/relationships/slide" Target="../slides/slide8.xml"/><Relationship Id="rId7" Type="http://schemas.openxmlformats.org/officeDocument/2006/relationships/slide" Target="../slides/slide12.xml"/><Relationship Id="rId12" Type="http://schemas.openxmlformats.org/officeDocument/2006/relationships/slide" Target="../slides/slide17.xml"/><Relationship Id="rId17" Type="http://schemas.openxmlformats.org/officeDocument/2006/relationships/slide" Target="../slides/slide26.xml"/><Relationship Id="rId2" Type="http://schemas.openxmlformats.org/officeDocument/2006/relationships/slide" Target="../slides/slide5.xml"/><Relationship Id="rId16" Type="http://schemas.openxmlformats.org/officeDocument/2006/relationships/slide" Target="../slides/slide25.xml"/><Relationship Id="rId1" Type="http://schemas.openxmlformats.org/officeDocument/2006/relationships/slide" Target="../slides/slide4.xml"/><Relationship Id="rId6" Type="http://schemas.openxmlformats.org/officeDocument/2006/relationships/slide" Target="../slides/slide11.xml"/><Relationship Id="rId11" Type="http://schemas.openxmlformats.org/officeDocument/2006/relationships/slide" Target="../slides/slide16.xml"/><Relationship Id="rId5" Type="http://schemas.openxmlformats.org/officeDocument/2006/relationships/slide" Target="../slides/slide10.xml"/><Relationship Id="rId15" Type="http://schemas.openxmlformats.org/officeDocument/2006/relationships/slide" Target="../slides/slide24.xml"/><Relationship Id="rId10" Type="http://schemas.openxmlformats.org/officeDocument/2006/relationships/slide" Target="../slides/slide15.xml"/><Relationship Id="rId4" Type="http://schemas.openxmlformats.org/officeDocument/2006/relationships/slide" Target="../slides/slide9.xml"/><Relationship Id="rId9" Type="http://schemas.openxmlformats.org/officeDocument/2006/relationships/slide" Target="../slides/slide14.xml"/><Relationship Id="rId14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7AA43-3005-4E65-8591-34F7ED20168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1E12E74-CA2E-4BE9-BE89-4D853600C236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" action="ppaction://hlinksldjump"/>
            </a:rPr>
            <a:t>Programación Orientada a Objetos(POO).</a:t>
          </a:r>
          <a:endParaRPr lang="en-US" dirty="0"/>
        </a:p>
      </dgm:t>
    </dgm:pt>
    <dgm:pt modelId="{E8FD04D5-726F-46EE-8781-BD831B6E7035}" type="parTrans" cxnId="{37EAD114-0C9B-4A79-BA7A-BD7BD04DC54F}">
      <dgm:prSet/>
      <dgm:spPr/>
      <dgm:t>
        <a:bodyPr/>
        <a:lstStyle/>
        <a:p>
          <a:endParaRPr lang="en-US"/>
        </a:p>
      </dgm:t>
    </dgm:pt>
    <dgm:pt modelId="{ABEC087B-936A-47E4-A452-B63DA6412110}" type="sibTrans" cxnId="{37EAD114-0C9B-4A79-BA7A-BD7BD04DC54F}">
      <dgm:prSet/>
      <dgm:spPr/>
      <dgm:t>
        <a:bodyPr/>
        <a:lstStyle/>
        <a:p>
          <a:endParaRPr lang="en-US"/>
        </a:p>
      </dgm:t>
    </dgm:pt>
    <dgm:pt modelId="{9FFBB4EB-6597-4B3F-82BB-9D1D0544BD69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2" action="ppaction://hlinksldjump"/>
            </a:rPr>
            <a:t>Objeto.</a:t>
          </a:r>
          <a:endParaRPr lang="en-US" dirty="0"/>
        </a:p>
      </dgm:t>
    </dgm:pt>
    <dgm:pt modelId="{A335F5C5-73D6-42F9-9CDB-1E7C2869BA7E}" type="parTrans" cxnId="{A04A9726-0B0E-46FB-84A0-FDC6620CD1DA}">
      <dgm:prSet/>
      <dgm:spPr/>
      <dgm:t>
        <a:bodyPr/>
        <a:lstStyle/>
        <a:p>
          <a:endParaRPr lang="en-US"/>
        </a:p>
      </dgm:t>
    </dgm:pt>
    <dgm:pt modelId="{2CAE94FC-3672-4086-B43A-F3EF32A1772F}" type="sibTrans" cxnId="{A04A9726-0B0E-46FB-84A0-FDC6620CD1DA}">
      <dgm:prSet/>
      <dgm:spPr/>
      <dgm:t>
        <a:bodyPr/>
        <a:lstStyle/>
        <a:p>
          <a:endParaRPr lang="en-US"/>
        </a:p>
      </dgm:t>
    </dgm:pt>
    <dgm:pt modelId="{15179458-E971-48BF-A7E9-3CA1EBDCBE66}">
      <dgm:prSet/>
      <dgm:spPr/>
      <dgm:t>
        <a:bodyPr/>
        <a:lstStyle/>
        <a:p>
          <a:r>
            <a:rPr lang="es-US" dirty="0">
              <a:hlinkClick xmlns:r="http://schemas.openxmlformats.org/officeDocument/2006/relationships" r:id="rId3" action="ppaction://hlinksldjump"/>
            </a:rPr>
            <a:t>Lenguaje de programación.</a:t>
          </a:r>
          <a:endParaRPr lang="en-US" dirty="0"/>
        </a:p>
      </dgm:t>
    </dgm:pt>
    <dgm:pt modelId="{D502B4B3-7D22-4329-885D-E3DEBA87D4AE}" type="parTrans" cxnId="{E23842DC-6389-4FA9-A290-B4F4D3EC3F80}">
      <dgm:prSet/>
      <dgm:spPr/>
      <dgm:t>
        <a:bodyPr/>
        <a:lstStyle/>
        <a:p>
          <a:endParaRPr lang="en-US"/>
        </a:p>
      </dgm:t>
    </dgm:pt>
    <dgm:pt modelId="{215E8C07-B1E7-42F3-8F10-0D8F899DF550}" type="sibTrans" cxnId="{E23842DC-6389-4FA9-A290-B4F4D3EC3F80}">
      <dgm:prSet/>
      <dgm:spPr/>
      <dgm:t>
        <a:bodyPr/>
        <a:lstStyle/>
        <a:p>
          <a:endParaRPr lang="en-US"/>
        </a:p>
      </dgm:t>
    </dgm:pt>
    <dgm:pt modelId="{A8EF630A-3A4F-477F-9B9F-E3EBF7A22BF4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4" action="ppaction://hlinksldjump"/>
            </a:rPr>
            <a:t>Encapsulamiento</a:t>
          </a:r>
          <a:r>
            <a:rPr lang="es-US" dirty="0">
              <a:hlinkClick xmlns:r="http://schemas.openxmlformats.org/officeDocument/2006/relationships" r:id="rId4" action="ppaction://hlinksldjump"/>
            </a:rPr>
            <a:t>.</a:t>
          </a:r>
          <a:endParaRPr lang="en-US" dirty="0"/>
        </a:p>
      </dgm:t>
    </dgm:pt>
    <dgm:pt modelId="{C76E7FC6-A758-4A4E-AAF9-B9514EB53F9D}" type="parTrans" cxnId="{68F20695-E1C8-412F-8077-B700378C6069}">
      <dgm:prSet/>
      <dgm:spPr/>
      <dgm:t>
        <a:bodyPr/>
        <a:lstStyle/>
        <a:p>
          <a:endParaRPr lang="en-US"/>
        </a:p>
      </dgm:t>
    </dgm:pt>
    <dgm:pt modelId="{CD052925-062D-4EB0-BB09-1076D2CE7A28}" type="sibTrans" cxnId="{68F20695-E1C8-412F-8077-B700378C6069}">
      <dgm:prSet/>
      <dgm:spPr/>
      <dgm:t>
        <a:bodyPr/>
        <a:lstStyle/>
        <a:p>
          <a:endParaRPr lang="en-US"/>
        </a:p>
      </dgm:t>
    </dgm:pt>
    <dgm:pt modelId="{B23148E4-8439-483A-BED7-C3A2C79F6BF5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5" action="ppaction://hlinksldjump"/>
            </a:rPr>
            <a:t>Constructor</a:t>
          </a:r>
          <a:r>
            <a:rPr lang="es-US" dirty="0">
              <a:hlinkClick xmlns:r="http://schemas.openxmlformats.org/officeDocument/2006/relationships" r:id="rId5" action="ppaction://hlinksldjump"/>
            </a:rPr>
            <a:t>.</a:t>
          </a:r>
          <a:endParaRPr lang="en-US" dirty="0"/>
        </a:p>
      </dgm:t>
    </dgm:pt>
    <dgm:pt modelId="{F87D2FF5-FBE8-40E3-B32F-7F2568B4CD50}" type="parTrans" cxnId="{749F5904-5D7C-4DFE-9282-16EACB2A7C41}">
      <dgm:prSet/>
      <dgm:spPr/>
      <dgm:t>
        <a:bodyPr/>
        <a:lstStyle/>
        <a:p>
          <a:endParaRPr lang="en-US"/>
        </a:p>
      </dgm:t>
    </dgm:pt>
    <dgm:pt modelId="{5DCE6CA0-CE6F-4BB8-8E08-70A8E6E18326}" type="sibTrans" cxnId="{749F5904-5D7C-4DFE-9282-16EACB2A7C41}">
      <dgm:prSet/>
      <dgm:spPr/>
      <dgm:t>
        <a:bodyPr/>
        <a:lstStyle/>
        <a:p>
          <a:endParaRPr lang="en-US"/>
        </a:p>
      </dgm:t>
    </dgm:pt>
    <dgm:pt modelId="{3A64E9D7-0240-4C2C-BDD9-B8D57FB18920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6" action="ppaction://hlinksldjump"/>
            </a:rPr>
            <a:t>List</a:t>
          </a:r>
          <a:r>
            <a:rPr lang="es-US" dirty="0">
              <a:hlinkClick xmlns:r="http://schemas.openxmlformats.org/officeDocument/2006/relationships" r:id="rId6" action="ppaction://hlinksldjump"/>
            </a:rPr>
            <a:t>.</a:t>
          </a:r>
          <a:endParaRPr lang="en-US" dirty="0"/>
        </a:p>
      </dgm:t>
    </dgm:pt>
    <dgm:pt modelId="{BF627DE4-B315-408D-8A35-0389290C0516}" type="parTrans" cxnId="{682CC1E4-4AA3-477E-B6D3-51B52E57897B}">
      <dgm:prSet/>
      <dgm:spPr/>
      <dgm:t>
        <a:bodyPr/>
        <a:lstStyle/>
        <a:p>
          <a:endParaRPr lang="en-US"/>
        </a:p>
      </dgm:t>
    </dgm:pt>
    <dgm:pt modelId="{E763789E-762C-4B51-8AA0-F1A8D901EE6B}" type="sibTrans" cxnId="{682CC1E4-4AA3-477E-B6D3-51B52E57897B}">
      <dgm:prSet/>
      <dgm:spPr/>
      <dgm:t>
        <a:bodyPr/>
        <a:lstStyle/>
        <a:p>
          <a:endParaRPr lang="en-US"/>
        </a:p>
      </dgm:t>
    </dgm:pt>
    <dgm:pt modelId="{8D612B46-E440-4EE8-A9EC-16E9CC09C285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7" action="ppaction://hlinksldjump"/>
            </a:rPr>
            <a:t>Código duro.</a:t>
          </a:r>
          <a:endParaRPr lang="en-US" dirty="0"/>
        </a:p>
      </dgm:t>
    </dgm:pt>
    <dgm:pt modelId="{9510C548-BAB2-44FF-9B1E-5572C9257570}" type="parTrans" cxnId="{8AA930C8-9975-4A0A-9824-3F93D8E0C69F}">
      <dgm:prSet/>
      <dgm:spPr/>
      <dgm:t>
        <a:bodyPr/>
        <a:lstStyle/>
        <a:p>
          <a:endParaRPr lang="en-US"/>
        </a:p>
      </dgm:t>
    </dgm:pt>
    <dgm:pt modelId="{23BAFDE3-02F6-4D86-83EA-869C95DE2D98}" type="sibTrans" cxnId="{8AA930C8-9975-4A0A-9824-3F93D8E0C69F}">
      <dgm:prSet/>
      <dgm:spPr/>
      <dgm:t>
        <a:bodyPr/>
        <a:lstStyle/>
        <a:p>
          <a:endParaRPr lang="en-US"/>
        </a:p>
      </dgm:t>
    </dgm:pt>
    <dgm:pt modelId="{75607E36-8504-457A-8F14-F8209AB1C44F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8" action="ppaction://hlinksldjump"/>
            </a:rPr>
            <a:t>Interfaces.</a:t>
          </a:r>
          <a:endParaRPr lang="en-US" dirty="0"/>
        </a:p>
      </dgm:t>
    </dgm:pt>
    <dgm:pt modelId="{69CF6030-22E9-4AF3-9B61-A2DC780641AB}" type="parTrans" cxnId="{F05A80B4-D18C-4413-9BFF-B67628E94B92}">
      <dgm:prSet/>
      <dgm:spPr/>
      <dgm:t>
        <a:bodyPr/>
        <a:lstStyle/>
        <a:p>
          <a:endParaRPr lang="en-US"/>
        </a:p>
      </dgm:t>
    </dgm:pt>
    <dgm:pt modelId="{076D9CD8-7BD1-4B10-BEA6-1461E7F8B4AE}" type="sibTrans" cxnId="{F05A80B4-D18C-4413-9BFF-B67628E94B92}">
      <dgm:prSet/>
      <dgm:spPr/>
      <dgm:t>
        <a:bodyPr/>
        <a:lstStyle/>
        <a:p>
          <a:endParaRPr lang="en-US"/>
        </a:p>
      </dgm:t>
    </dgm:pt>
    <dgm:pt modelId="{DD79BE70-E8BD-44B0-ADB1-EFA5834EECAC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9" action="ppaction://hlinksldjump"/>
            </a:rPr>
            <a:t>HashMap.</a:t>
          </a:r>
          <a:endParaRPr lang="en-US" dirty="0"/>
        </a:p>
      </dgm:t>
    </dgm:pt>
    <dgm:pt modelId="{AD15C2EA-6B96-49DF-9D8E-988CE2AC0220}" type="parTrans" cxnId="{272D7745-FD46-4A60-AA86-7AF0AD878A66}">
      <dgm:prSet/>
      <dgm:spPr/>
      <dgm:t>
        <a:bodyPr/>
        <a:lstStyle/>
        <a:p>
          <a:endParaRPr lang="en-US"/>
        </a:p>
      </dgm:t>
    </dgm:pt>
    <dgm:pt modelId="{758E6E1E-7D5B-45D2-A740-998402FE1512}" type="sibTrans" cxnId="{272D7745-FD46-4A60-AA86-7AF0AD878A66}">
      <dgm:prSet/>
      <dgm:spPr/>
      <dgm:t>
        <a:bodyPr/>
        <a:lstStyle/>
        <a:p>
          <a:endParaRPr lang="en-US"/>
        </a:p>
      </dgm:t>
    </dgm:pt>
    <dgm:pt modelId="{3AA9A40F-B0C0-404A-B43A-4440B0C37604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0" action="ppaction://hlinksldjump"/>
            </a:rPr>
            <a:t>Object.</a:t>
          </a:r>
          <a:endParaRPr lang="en-US" dirty="0"/>
        </a:p>
      </dgm:t>
    </dgm:pt>
    <dgm:pt modelId="{58421B20-1792-4082-B57F-813C286BDF71}" type="parTrans" cxnId="{AE0C704F-FE2C-4D56-BCC1-CAE55624E0E0}">
      <dgm:prSet/>
      <dgm:spPr/>
      <dgm:t>
        <a:bodyPr/>
        <a:lstStyle/>
        <a:p>
          <a:endParaRPr lang="en-US"/>
        </a:p>
      </dgm:t>
    </dgm:pt>
    <dgm:pt modelId="{0FA198B1-3948-40F0-BD39-6B285103A1F2}" type="sibTrans" cxnId="{AE0C704F-FE2C-4D56-BCC1-CAE55624E0E0}">
      <dgm:prSet/>
      <dgm:spPr/>
      <dgm:t>
        <a:bodyPr/>
        <a:lstStyle/>
        <a:p>
          <a:endParaRPr lang="en-US"/>
        </a:p>
      </dgm:t>
    </dgm:pt>
    <dgm:pt modelId="{2B0FFA6B-ABF0-45B4-94B7-9BDC208748D7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1" action="ppaction://hlinksldjump"/>
            </a:rPr>
            <a:t>Herencia.</a:t>
          </a:r>
          <a:endParaRPr lang="en-US" dirty="0"/>
        </a:p>
      </dgm:t>
    </dgm:pt>
    <dgm:pt modelId="{A32E200E-4DF2-4226-BE88-9FB2740B8C66}" type="parTrans" cxnId="{797CF780-A49E-4581-8388-33F56998FBB7}">
      <dgm:prSet/>
      <dgm:spPr/>
      <dgm:t>
        <a:bodyPr/>
        <a:lstStyle/>
        <a:p>
          <a:endParaRPr lang="en-US"/>
        </a:p>
      </dgm:t>
    </dgm:pt>
    <dgm:pt modelId="{EBC06437-7CE1-4BFC-94B1-E756CF19DFFB}" type="sibTrans" cxnId="{797CF780-A49E-4581-8388-33F56998FBB7}">
      <dgm:prSet/>
      <dgm:spPr/>
      <dgm:t>
        <a:bodyPr/>
        <a:lstStyle/>
        <a:p>
          <a:endParaRPr lang="en-US"/>
        </a:p>
      </dgm:t>
    </dgm:pt>
    <dgm:pt modelId="{56D36559-AF38-4AA6-A8E9-D8B0E63C145D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2" action="ppaction://hlinksldjump"/>
            </a:rPr>
            <a:t>Modificadores de Acceso.</a:t>
          </a:r>
          <a:endParaRPr lang="en-US" dirty="0"/>
        </a:p>
      </dgm:t>
    </dgm:pt>
    <dgm:pt modelId="{84082DFE-9C36-4684-8B20-456331F9E348}" type="parTrans" cxnId="{419063B0-A7E6-4D54-AF48-8C0B8F4C57BC}">
      <dgm:prSet/>
      <dgm:spPr/>
      <dgm:t>
        <a:bodyPr/>
        <a:lstStyle/>
        <a:p>
          <a:endParaRPr lang="en-US"/>
        </a:p>
      </dgm:t>
    </dgm:pt>
    <dgm:pt modelId="{99B07508-584E-45E9-93EE-5CF89F5AAF58}" type="sibTrans" cxnId="{419063B0-A7E6-4D54-AF48-8C0B8F4C57BC}">
      <dgm:prSet/>
      <dgm:spPr/>
      <dgm:t>
        <a:bodyPr/>
        <a:lstStyle/>
        <a:p>
          <a:endParaRPr lang="en-US"/>
        </a:p>
      </dgm:t>
    </dgm:pt>
    <dgm:pt modelId="{C28A4413-6D9E-4BB4-ABB9-F2785852849F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3" action="ppaction://hlinksldjump"/>
            </a:rPr>
            <a:t>Clases Abstractas.</a:t>
          </a:r>
          <a:endParaRPr lang="en-US" dirty="0"/>
        </a:p>
      </dgm:t>
    </dgm:pt>
    <dgm:pt modelId="{2CE7769C-9833-443C-8C71-B9FEFB0B6C9D}" type="parTrans" cxnId="{13643DCB-B3AB-4C9C-8664-F1671EA7A70A}">
      <dgm:prSet/>
      <dgm:spPr/>
      <dgm:t>
        <a:bodyPr/>
        <a:lstStyle/>
        <a:p>
          <a:endParaRPr lang="en-US"/>
        </a:p>
      </dgm:t>
    </dgm:pt>
    <dgm:pt modelId="{29E7464A-1542-4548-996D-AA7A387CE111}" type="sibTrans" cxnId="{13643DCB-B3AB-4C9C-8664-F1671EA7A70A}">
      <dgm:prSet/>
      <dgm:spPr/>
      <dgm:t>
        <a:bodyPr/>
        <a:lstStyle/>
        <a:p>
          <a:endParaRPr lang="en-US"/>
        </a:p>
      </dgm:t>
    </dgm:pt>
    <dgm:pt modelId="{46F288C4-5A81-457B-B617-42573D1316E0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4" action="ppaction://hlinksldjump"/>
            </a:rPr>
            <a:t>Polimorfismo.</a:t>
          </a:r>
          <a:endParaRPr lang="en-US" dirty="0"/>
        </a:p>
      </dgm:t>
    </dgm:pt>
    <dgm:pt modelId="{0A1B87D6-DF41-4E7E-8D23-A8656EC001BE}" type="parTrans" cxnId="{AD0DF3E7-8649-40F8-BD95-1E1E0261ED78}">
      <dgm:prSet/>
      <dgm:spPr/>
      <dgm:t>
        <a:bodyPr/>
        <a:lstStyle/>
        <a:p>
          <a:endParaRPr lang="en-US"/>
        </a:p>
      </dgm:t>
    </dgm:pt>
    <dgm:pt modelId="{4536B581-F837-46C6-B7BD-6513769639DC}" type="sibTrans" cxnId="{AD0DF3E7-8649-40F8-BD95-1E1E0261ED78}">
      <dgm:prSet/>
      <dgm:spPr/>
      <dgm:t>
        <a:bodyPr/>
        <a:lstStyle/>
        <a:p>
          <a:endParaRPr lang="en-US"/>
        </a:p>
      </dgm:t>
    </dgm:pt>
    <dgm:pt modelId="{DBE1F53E-F671-4531-B064-124085CF955B}">
      <dgm:prSet/>
      <dgm:spPr/>
      <dgm:t>
        <a:bodyPr/>
        <a:lstStyle/>
        <a:p>
          <a:r>
            <a:rPr lang="es-US" dirty="0">
              <a:hlinkClick xmlns:r="http://schemas.openxmlformats.org/officeDocument/2006/relationships" r:id="rId15" action="ppaction://hlinksldjump"/>
            </a:rPr>
            <a:t>Stactic.</a:t>
          </a:r>
          <a:endParaRPr lang="en-US" dirty="0"/>
        </a:p>
      </dgm:t>
    </dgm:pt>
    <dgm:pt modelId="{E138C960-1950-48CA-B959-1CEB86DC16A3}" type="parTrans" cxnId="{2D99B56A-8571-477C-AF3F-D0C72983EE62}">
      <dgm:prSet/>
      <dgm:spPr/>
      <dgm:t>
        <a:bodyPr/>
        <a:lstStyle/>
        <a:p>
          <a:endParaRPr lang="en-US"/>
        </a:p>
      </dgm:t>
    </dgm:pt>
    <dgm:pt modelId="{AB78DB9E-AB15-4A2F-A287-66835F0A1B46}" type="sibTrans" cxnId="{2D99B56A-8571-477C-AF3F-D0C72983EE62}">
      <dgm:prSet/>
      <dgm:spPr/>
      <dgm:t>
        <a:bodyPr/>
        <a:lstStyle/>
        <a:p>
          <a:endParaRPr lang="en-US"/>
        </a:p>
      </dgm:t>
    </dgm:pt>
    <dgm:pt modelId="{FF3CE4D2-DC73-440C-B7B3-229EB6670B25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6" action="ppaction://hlinksldjump"/>
            </a:rPr>
            <a:t>Excepciones.</a:t>
          </a:r>
          <a:endParaRPr lang="en-US" dirty="0"/>
        </a:p>
      </dgm:t>
    </dgm:pt>
    <dgm:pt modelId="{E8C540C3-6606-4109-BEA8-D796A946E7FE}" type="parTrans" cxnId="{86DE4DBE-D45E-410A-B1F2-C7EA6ABBFB8D}">
      <dgm:prSet/>
      <dgm:spPr/>
      <dgm:t>
        <a:bodyPr/>
        <a:lstStyle/>
        <a:p>
          <a:endParaRPr lang="en-US"/>
        </a:p>
      </dgm:t>
    </dgm:pt>
    <dgm:pt modelId="{EB251A95-DA82-4472-9715-4CD42F953EDA}" type="sibTrans" cxnId="{86DE4DBE-D45E-410A-B1F2-C7EA6ABBFB8D}">
      <dgm:prSet/>
      <dgm:spPr/>
      <dgm:t>
        <a:bodyPr/>
        <a:lstStyle/>
        <a:p>
          <a:endParaRPr lang="en-US"/>
        </a:p>
      </dgm:t>
    </dgm:pt>
    <dgm:pt modelId="{F5BB9777-A619-468B-B8E7-279318C792E0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7" action="ppaction://hlinksldjump"/>
            </a:rPr>
            <a:t>Static y Final.</a:t>
          </a:r>
          <a:endParaRPr lang="en-US" dirty="0"/>
        </a:p>
      </dgm:t>
    </dgm:pt>
    <dgm:pt modelId="{78EE557C-04D1-4CA0-BC90-D7A469E0193C}" type="parTrans" cxnId="{B5A17137-AFD9-4B15-A66B-C992DDD23733}">
      <dgm:prSet/>
      <dgm:spPr/>
      <dgm:t>
        <a:bodyPr/>
        <a:lstStyle/>
        <a:p>
          <a:endParaRPr lang="en-US"/>
        </a:p>
      </dgm:t>
    </dgm:pt>
    <dgm:pt modelId="{6B0A2112-A5DF-4582-B3CE-A63A4AF9F88B}" type="sibTrans" cxnId="{B5A17137-AFD9-4B15-A66B-C992DDD23733}">
      <dgm:prSet/>
      <dgm:spPr/>
      <dgm:t>
        <a:bodyPr/>
        <a:lstStyle/>
        <a:p>
          <a:endParaRPr lang="en-US"/>
        </a:p>
      </dgm:t>
    </dgm:pt>
    <dgm:pt modelId="{6D951075-5110-44A7-8A45-D820C0EC408B}">
      <dgm:prSet/>
      <dgm:spPr/>
      <dgm:t>
        <a:bodyPr/>
        <a:lstStyle/>
        <a:p>
          <a:r>
            <a:rPr lang="es-MX" dirty="0">
              <a:hlinkClick xmlns:r="http://schemas.openxmlformats.org/officeDocument/2006/relationships" r:id="rId18" action="ppaction://hlinksldjump"/>
            </a:rPr>
            <a:t>Expresiones Lambda.</a:t>
          </a:r>
          <a:endParaRPr lang="en-US" dirty="0"/>
        </a:p>
      </dgm:t>
    </dgm:pt>
    <dgm:pt modelId="{15C27291-6693-45FF-B639-DC47532B06B2}" type="parTrans" cxnId="{D4F9C1FF-6BDC-4730-BC77-D0C62A05A8E0}">
      <dgm:prSet/>
      <dgm:spPr/>
      <dgm:t>
        <a:bodyPr/>
        <a:lstStyle/>
        <a:p>
          <a:endParaRPr lang="en-US"/>
        </a:p>
      </dgm:t>
    </dgm:pt>
    <dgm:pt modelId="{5CEAA2C1-9AFE-40A2-ACC1-DC8180E102C5}" type="sibTrans" cxnId="{D4F9C1FF-6BDC-4730-BC77-D0C62A05A8E0}">
      <dgm:prSet/>
      <dgm:spPr/>
      <dgm:t>
        <a:bodyPr/>
        <a:lstStyle/>
        <a:p>
          <a:endParaRPr lang="en-US"/>
        </a:p>
      </dgm:t>
    </dgm:pt>
    <dgm:pt modelId="{F29E7F07-9CC1-4902-9DCC-BDA50144AD5F}" type="pres">
      <dgm:prSet presAssocID="{8F87AA43-3005-4E65-8591-34F7ED201685}" presName="Name0" presStyleCnt="0">
        <dgm:presLayoutVars>
          <dgm:dir/>
          <dgm:resizeHandles val="exact"/>
        </dgm:presLayoutVars>
      </dgm:prSet>
      <dgm:spPr/>
    </dgm:pt>
    <dgm:pt modelId="{4517114B-D01F-418A-AA7F-60C56F8F70E8}" type="pres">
      <dgm:prSet presAssocID="{C1E12E74-CA2E-4BE9-BE89-4D853600C236}" presName="node" presStyleLbl="node1" presStyleIdx="0" presStyleCnt="18">
        <dgm:presLayoutVars>
          <dgm:bulletEnabled val="1"/>
        </dgm:presLayoutVars>
      </dgm:prSet>
      <dgm:spPr/>
    </dgm:pt>
    <dgm:pt modelId="{C735BD46-B13A-45DD-8C81-8C896B6096CC}" type="pres">
      <dgm:prSet presAssocID="{ABEC087B-936A-47E4-A452-B63DA6412110}" presName="sibTrans" presStyleLbl="sibTrans1D1" presStyleIdx="0" presStyleCnt="17"/>
      <dgm:spPr/>
    </dgm:pt>
    <dgm:pt modelId="{860262F7-A43D-432E-AE8C-71BCB4CECC2C}" type="pres">
      <dgm:prSet presAssocID="{ABEC087B-936A-47E4-A452-B63DA6412110}" presName="connectorText" presStyleLbl="sibTrans1D1" presStyleIdx="0" presStyleCnt="17"/>
      <dgm:spPr/>
    </dgm:pt>
    <dgm:pt modelId="{1ACFFFC4-7F9D-439F-B38B-321D57509301}" type="pres">
      <dgm:prSet presAssocID="{9FFBB4EB-6597-4B3F-82BB-9D1D0544BD69}" presName="node" presStyleLbl="node1" presStyleIdx="1" presStyleCnt="18">
        <dgm:presLayoutVars>
          <dgm:bulletEnabled val="1"/>
        </dgm:presLayoutVars>
      </dgm:prSet>
      <dgm:spPr/>
    </dgm:pt>
    <dgm:pt modelId="{08ADFC8D-428D-4606-975B-416F471D128C}" type="pres">
      <dgm:prSet presAssocID="{2CAE94FC-3672-4086-B43A-F3EF32A1772F}" presName="sibTrans" presStyleLbl="sibTrans1D1" presStyleIdx="1" presStyleCnt="17"/>
      <dgm:spPr/>
    </dgm:pt>
    <dgm:pt modelId="{F838B2DB-00AE-4CE8-BA55-11FF9C693927}" type="pres">
      <dgm:prSet presAssocID="{2CAE94FC-3672-4086-B43A-F3EF32A1772F}" presName="connectorText" presStyleLbl="sibTrans1D1" presStyleIdx="1" presStyleCnt="17"/>
      <dgm:spPr/>
    </dgm:pt>
    <dgm:pt modelId="{14D3A75C-CEEB-40A0-A099-9FDBBB3AAB0C}" type="pres">
      <dgm:prSet presAssocID="{15179458-E971-48BF-A7E9-3CA1EBDCBE66}" presName="node" presStyleLbl="node1" presStyleIdx="2" presStyleCnt="18">
        <dgm:presLayoutVars>
          <dgm:bulletEnabled val="1"/>
        </dgm:presLayoutVars>
      </dgm:prSet>
      <dgm:spPr/>
    </dgm:pt>
    <dgm:pt modelId="{F9BFB49E-66F1-44BB-939F-8FD603125892}" type="pres">
      <dgm:prSet presAssocID="{215E8C07-B1E7-42F3-8F10-0D8F899DF550}" presName="sibTrans" presStyleLbl="sibTrans1D1" presStyleIdx="2" presStyleCnt="17"/>
      <dgm:spPr/>
    </dgm:pt>
    <dgm:pt modelId="{CB434C4B-6891-4F38-9ABD-05E2A6F1B998}" type="pres">
      <dgm:prSet presAssocID="{215E8C07-B1E7-42F3-8F10-0D8F899DF550}" presName="connectorText" presStyleLbl="sibTrans1D1" presStyleIdx="2" presStyleCnt="17"/>
      <dgm:spPr/>
    </dgm:pt>
    <dgm:pt modelId="{45B67E4E-80EE-42C2-B121-784FD4CC67CE}" type="pres">
      <dgm:prSet presAssocID="{A8EF630A-3A4F-477F-9B9F-E3EBF7A22BF4}" presName="node" presStyleLbl="node1" presStyleIdx="3" presStyleCnt="18">
        <dgm:presLayoutVars>
          <dgm:bulletEnabled val="1"/>
        </dgm:presLayoutVars>
      </dgm:prSet>
      <dgm:spPr/>
    </dgm:pt>
    <dgm:pt modelId="{8AE204D0-016D-4A4A-B5BB-9A638CE63613}" type="pres">
      <dgm:prSet presAssocID="{CD052925-062D-4EB0-BB09-1076D2CE7A28}" presName="sibTrans" presStyleLbl="sibTrans1D1" presStyleIdx="3" presStyleCnt="17"/>
      <dgm:spPr/>
    </dgm:pt>
    <dgm:pt modelId="{A34BB09C-8302-471E-936C-528650AAAB78}" type="pres">
      <dgm:prSet presAssocID="{CD052925-062D-4EB0-BB09-1076D2CE7A28}" presName="connectorText" presStyleLbl="sibTrans1D1" presStyleIdx="3" presStyleCnt="17"/>
      <dgm:spPr/>
    </dgm:pt>
    <dgm:pt modelId="{919BFF1A-6E98-493B-9964-CF15630CE0EC}" type="pres">
      <dgm:prSet presAssocID="{B23148E4-8439-483A-BED7-C3A2C79F6BF5}" presName="node" presStyleLbl="node1" presStyleIdx="4" presStyleCnt="18">
        <dgm:presLayoutVars>
          <dgm:bulletEnabled val="1"/>
        </dgm:presLayoutVars>
      </dgm:prSet>
      <dgm:spPr/>
    </dgm:pt>
    <dgm:pt modelId="{DE9CAC3C-3D81-4522-BA9C-414E86FD115A}" type="pres">
      <dgm:prSet presAssocID="{5DCE6CA0-CE6F-4BB8-8E08-70A8E6E18326}" presName="sibTrans" presStyleLbl="sibTrans1D1" presStyleIdx="4" presStyleCnt="17"/>
      <dgm:spPr/>
    </dgm:pt>
    <dgm:pt modelId="{587C9DF1-5A52-44B3-B175-04DB8744BE49}" type="pres">
      <dgm:prSet presAssocID="{5DCE6CA0-CE6F-4BB8-8E08-70A8E6E18326}" presName="connectorText" presStyleLbl="sibTrans1D1" presStyleIdx="4" presStyleCnt="17"/>
      <dgm:spPr/>
    </dgm:pt>
    <dgm:pt modelId="{9235AF73-6DFA-4492-A2AE-DD0C09A75CA7}" type="pres">
      <dgm:prSet presAssocID="{3A64E9D7-0240-4C2C-BDD9-B8D57FB18920}" presName="node" presStyleLbl="node1" presStyleIdx="5" presStyleCnt="18">
        <dgm:presLayoutVars>
          <dgm:bulletEnabled val="1"/>
        </dgm:presLayoutVars>
      </dgm:prSet>
      <dgm:spPr/>
    </dgm:pt>
    <dgm:pt modelId="{BFDB6315-4F8A-4C89-BEC5-F98725C25593}" type="pres">
      <dgm:prSet presAssocID="{E763789E-762C-4B51-8AA0-F1A8D901EE6B}" presName="sibTrans" presStyleLbl="sibTrans1D1" presStyleIdx="5" presStyleCnt="17"/>
      <dgm:spPr/>
    </dgm:pt>
    <dgm:pt modelId="{2BF2191D-1654-4732-A17A-2AE5BA4DE421}" type="pres">
      <dgm:prSet presAssocID="{E763789E-762C-4B51-8AA0-F1A8D901EE6B}" presName="connectorText" presStyleLbl="sibTrans1D1" presStyleIdx="5" presStyleCnt="17"/>
      <dgm:spPr/>
    </dgm:pt>
    <dgm:pt modelId="{ADB53023-C62D-41B6-AF97-ACFAF871F5AF}" type="pres">
      <dgm:prSet presAssocID="{8D612B46-E440-4EE8-A9EC-16E9CC09C285}" presName="node" presStyleLbl="node1" presStyleIdx="6" presStyleCnt="18">
        <dgm:presLayoutVars>
          <dgm:bulletEnabled val="1"/>
        </dgm:presLayoutVars>
      </dgm:prSet>
      <dgm:spPr/>
    </dgm:pt>
    <dgm:pt modelId="{88E8867B-DA02-48DE-A43D-6A4346567D50}" type="pres">
      <dgm:prSet presAssocID="{23BAFDE3-02F6-4D86-83EA-869C95DE2D98}" presName="sibTrans" presStyleLbl="sibTrans1D1" presStyleIdx="6" presStyleCnt="17"/>
      <dgm:spPr/>
    </dgm:pt>
    <dgm:pt modelId="{8573E1E4-7A1B-4609-86F9-6E6108155C04}" type="pres">
      <dgm:prSet presAssocID="{23BAFDE3-02F6-4D86-83EA-869C95DE2D98}" presName="connectorText" presStyleLbl="sibTrans1D1" presStyleIdx="6" presStyleCnt="17"/>
      <dgm:spPr/>
    </dgm:pt>
    <dgm:pt modelId="{1B95033D-EC04-4475-A2C2-3A7777B5281B}" type="pres">
      <dgm:prSet presAssocID="{75607E36-8504-457A-8F14-F8209AB1C44F}" presName="node" presStyleLbl="node1" presStyleIdx="7" presStyleCnt="18">
        <dgm:presLayoutVars>
          <dgm:bulletEnabled val="1"/>
        </dgm:presLayoutVars>
      </dgm:prSet>
      <dgm:spPr/>
    </dgm:pt>
    <dgm:pt modelId="{483D6106-7149-419D-836E-4C029D5EB281}" type="pres">
      <dgm:prSet presAssocID="{076D9CD8-7BD1-4B10-BEA6-1461E7F8B4AE}" presName="sibTrans" presStyleLbl="sibTrans1D1" presStyleIdx="7" presStyleCnt="17"/>
      <dgm:spPr/>
    </dgm:pt>
    <dgm:pt modelId="{1186B4B8-0024-4ADA-A816-D4069329001C}" type="pres">
      <dgm:prSet presAssocID="{076D9CD8-7BD1-4B10-BEA6-1461E7F8B4AE}" presName="connectorText" presStyleLbl="sibTrans1D1" presStyleIdx="7" presStyleCnt="17"/>
      <dgm:spPr/>
    </dgm:pt>
    <dgm:pt modelId="{41139762-D159-4C55-B9A0-3C789AABB1B3}" type="pres">
      <dgm:prSet presAssocID="{DD79BE70-E8BD-44B0-ADB1-EFA5834EECAC}" presName="node" presStyleLbl="node1" presStyleIdx="8" presStyleCnt="18">
        <dgm:presLayoutVars>
          <dgm:bulletEnabled val="1"/>
        </dgm:presLayoutVars>
      </dgm:prSet>
      <dgm:spPr/>
    </dgm:pt>
    <dgm:pt modelId="{41BFBDCB-FF3A-4257-9426-5582C50403F4}" type="pres">
      <dgm:prSet presAssocID="{758E6E1E-7D5B-45D2-A740-998402FE1512}" presName="sibTrans" presStyleLbl="sibTrans1D1" presStyleIdx="8" presStyleCnt="17"/>
      <dgm:spPr/>
    </dgm:pt>
    <dgm:pt modelId="{B2165C3E-2B32-47DD-BC33-D5C824EB608D}" type="pres">
      <dgm:prSet presAssocID="{758E6E1E-7D5B-45D2-A740-998402FE1512}" presName="connectorText" presStyleLbl="sibTrans1D1" presStyleIdx="8" presStyleCnt="17"/>
      <dgm:spPr/>
    </dgm:pt>
    <dgm:pt modelId="{52111690-A850-4C0A-B116-106289A5976A}" type="pres">
      <dgm:prSet presAssocID="{3AA9A40F-B0C0-404A-B43A-4440B0C37604}" presName="node" presStyleLbl="node1" presStyleIdx="9" presStyleCnt="18">
        <dgm:presLayoutVars>
          <dgm:bulletEnabled val="1"/>
        </dgm:presLayoutVars>
      </dgm:prSet>
      <dgm:spPr/>
    </dgm:pt>
    <dgm:pt modelId="{5D01AD96-305E-4770-9FF1-B1DED15C4554}" type="pres">
      <dgm:prSet presAssocID="{0FA198B1-3948-40F0-BD39-6B285103A1F2}" presName="sibTrans" presStyleLbl="sibTrans1D1" presStyleIdx="9" presStyleCnt="17"/>
      <dgm:spPr/>
    </dgm:pt>
    <dgm:pt modelId="{767373B2-D680-4909-BD9C-AC4C9EC3E6B8}" type="pres">
      <dgm:prSet presAssocID="{0FA198B1-3948-40F0-BD39-6B285103A1F2}" presName="connectorText" presStyleLbl="sibTrans1D1" presStyleIdx="9" presStyleCnt="17"/>
      <dgm:spPr/>
    </dgm:pt>
    <dgm:pt modelId="{27D419C7-967D-44F4-936D-FA1E8D099A04}" type="pres">
      <dgm:prSet presAssocID="{2B0FFA6B-ABF0-45B4-94B7-9BDC208748D7}" presName="node" presStyleLbl="node1" presStyleIdx="10" presStyleCnt="18">
        <dgm:presLayoutVars>
          <dgm:bulletEnabled val="1"/>
        </dgm:presLayoutVars>
      </dgm:prSet>
      <dgm:spPr/>
    </dgm:pt>
    <dgm:pt modelId="{06402BEA-11C6-4DC7-A4FD-63FFA59D69CA}" type="pres">
      <dgm:prSet presAssocID="{EBC06437-7CE1-4BFC-94B1-E756CF19DFFB}" presName="sibTrans" presStyleLbl="sibTrans1D1" presStyleIdx="10" presStyleCnt="17"/>
      <dgm:spPr/>
    </dgm:pt>
    <dgm:pt modelId="{85D2866E-A29B-46BD-93F7-87B2E01BC747}" type="pres">
      <dgm:prSet presAssocID="{EBC06437-7CE1-4BFC-94B1-E756CF19DFFB}" presName="connectorText" presStyleLbl="sibTrans1D1" presStyleIdx="10" presStyleCnt="17"/>
      <dgm:spPr/>
    </dgm:pt>
    <dgm:pt modelId="{75BC96AB-473D-41A5-9E3B-1FCF067CE006}" type="pres">
      <dgm:prSet presAssocID="{56D36559-AF38-4AA6-A8E9-D8B0E63C145D}" presName="node" presStyleLbl="node1" presStyleIdx="11" presStyleCnt="18">
        <dgm:presLayoutVars>
          <dgm:bulletEnabled val="1"/>
        </dgm:presLayoutVars>
      </dgm:prSet>
      <dgm:spPr/>
    </dgm:pt>
    <dgm:pt modelId="{090FA993-0D50-4044-91FE-01AD6341446D}" type="pres">
      <dgm:prSet presAssocID="{99B07508-584E-45E9-93EE-5CF89F5AAF58}" presName="sibTrans" presStyleLbl="sibTrans1D1" presStyleIdx="11" presStyleCnt="17"/>
      <dgm:spPr/>
    </dgm:pt>
    <dgm:pt modelId="{BDB2BD2A-1597-41E1-AE3A-C4187D588F3B}" type="pres">
      <dgm:prSet presAssocID="{99B07508-584E-45E9-93EE-5CF89F5AAF58}" presName="connectorText" presStyleLbl="sibTrans1D1" presStyleIdx="11" presStyleCnt="17"/>
      <dgm:spPr/>
    </dgm:pt>
    <dgm:pt modelId="{E90C7996-C7B5-48D1-96DC-268E0DAAE384}" type="pres">
      <dgm:prSet presAssocID="{C28A4413-6D9E-4BB4-ABB9-F2785852849F}" presName="node" presStyleLbl="node1" presStyleIdx="12" presStyleCnt="18">
        <dgm:presLayoutVars>
          <dgm:bulletEnabled val="1"/>
        </dgm:presLayoutVars>
      </dgm:prSet>
      <dgm:spPr/>
    </dgm:pt>
    <dgm:pt modelId="{896C5BD2-A63C-4B88-B408-F04617227D19}" type="pres">
      <dgm:prSet presAssocID="{29E7464A-1542-4548-996D-AA7A387CE111}" presName="sibTrans" presStyleLbl="sibTrans1D1" presStyleIdx="12" presStyleCnt="17"/>
      <dgm:spPr/>
    </dgm:pt>
    <dgm:pt modelId="{ABE8A76A-B4FE-427C-B727-B818609F418D}" type="pres">
      <dgm:prSet presAssocID="{29E7464A-1542-4548-996D-AA7A387CE111}" presName="connectorText" presStyleLbl="sibTrans1D1" presStyleIdx="12" presStyleCnt="17"/>
      <dgm:spPr/>
    </dgm:pt>
    <dgm:pt modelId="{48DACD45-BA74-4C5D-A75E-6B91F2F54496}" type="pres">
      <dgm:prSet presAssocID="{46F288C4-5A81-457B-B617-42573D1316E0}" presName="node" presStyleLbl="node1" presStyleIdx="13" presStyleCnt="18">
        <dgm:presLayoutVars>
          <dgm:bulletEnabled val="1"/>
        </dgm:presLayoutVars>
      </dgm:prSet>
      <dgm:spPr/>
    </dgm:pt>
    <dgm:pt modelId="{E572FCE9-931D-4BA4-AE15-4469664B6959}" type="pres">
      <dgm:prSet presAssocID="{4536B581-F837-46C6-B7BD-6513769639DC}" presName="sibTrans" presStyleLbl="sibTrans1D1" presStyleIdx="13" presStyleCnt="17"/>
      <dgm:spPr/>
    </dgm:pt>
    <dgm:pt modelId="{46A2176A-F8D8-49C2-85FE-42EC94CCE21F}" type="pres">
      <dgm:prSet presAssocID="{4536B581-F837-46C6-B7BD-6513769639DC}" presName="connectorText" presStyleLbl="sibTrans1D1" presStyleIdx="13" presStyleCnt="17"/>
      <dgm:spPr/>
    </dgm:pt>
    <dgm:pt modelId="{D662CB1D-E063-4A2F-8969-BDF44E2672C7}" type="pres">
      <dgm:prSet presAssocID="{DBE1F53E-F671-4531-B064-124085CF955B}" presName="node" presStyleLbl="node1" presStyleIdx="14" presStyleCnt="18">
        <dgm:presLayoutVars>
          <dgm:bulletEnabled val="1"/>
        </dgm:presLayoutVars>
      </dgm:prSet>
      <dgm:spPr/>
    </dgm:pt>
    <dgm:pt modelId="{913843AB-4BAF-41A7-A1F6-DD28C72A3993}" type="pres">
      <dgm:prSet presAssocID="{AB78DB9E-AB15-4A2F-A287-66835F0A1B46}" presName="sibTrans" presStyleLbl="sibTrans1D1" presStyleIdx="14" presStyleCnt="17"/>
      <dgm:spPr/>
    </dgm:pt>
    <dgm:pt modelId="{08EEDFBA-6C73-4AA7-A65C-BF58225B8474}" type="pres">
      <dgm:prSet presAssocID="{AB78DB9E-AB15-4A2F-A287-66835F0A1B46}" presName="connectorText" presStyleLbl="sibTrans1D1" presStyleIdx="14" presStyleCnt="17"/>
      <dgm:spPr/>
    </dgm:pt>
    <dgm:pt modelId="{3444B263-A6E3-4C4A-B6CF-36ACA24D7DBD}" type="pres">
      <dgm:prSet presAssocID="{FF3CE4D2-DC73-440C-B7B3-229EB6670B25}" presName="node" presStyleLbl="node1" presStyleIdx="15" presStyleCnt="18">
        <dgm:presLayoutVars>
          <dgm:bulletEnabled val="1"/>
        </dgm:presLayoutVars>
      </dgm:prSet>
      <dgm:spPr/>
    </dgm:pt>
    <dgm:pt modelId="{4FA58A34-88B4-493F-BFF4-9E52D4E5FAF0}" type="pres">
      <dgm:prSet presAssocID="{EB251A95-DA82-4472-9715-4CD42F953EDA}" presName="sibTrans" presStyleLbl="sibTrans1D1" presStyleIdx="15" presStyleCnt="17"/>
      <dgm:spPr/>
    </dgm:pt>
    <dgm:pt modelId="{CED4F546-89D7-494A-8512-D043A201E099}" type="pres">
      <dgm:prSet presAssocID="{EB251A95-DA82-4472-9715-4CD42F953EDA}" presName="connectorText" presStyleLbl="sibTrans1D1" presStyleIdx="15" presStyleCnt="17"/>
      <dgm:spPr/>
    </dgm:pt>
    <dgm:pt modelId="{6842CA80-2D5E-4CC7-BC86-8239098B63F7}" type="pres">
      <dgm:prSet presAssocID="{F5BB9777-A619-468B-B8E7-279318C792E0}" presName="node" presStyleLbl="node1" presStyleIdx="16" presStyleCnt="18">
        <dgm:presLayoutVars>
          <dgm:bulletEnabled val="1"/>
        </dgm:presLayoutVars>
      </dgm:prSet>
      <dgm:spPr/>
    </dgm:pt>
    <dgm:pt modelId="{0470A9A8-954E-47B0-8FEA-F0AD24FB4743}" type="pres">
      <dgm:prSet presAssocID="{6B0A2112-A5DF-4582-B3CE-A63A4AF9F88B}" presName="sibTrans" presStyleLbl="sibTrans1D1" presStyleIdx="16" presStyleCnt="17"/>
      <dgm:spPr/>
    </dgm:pt>
    <dgm:pt modelId="{50052CCA-9828-4BF1-A9A0-A4B72DE15DA1}" type="pres">
      <dgm:prSet presAssocID="{6B0A2112-A5DF-4582-B3CE-A63A4AF9F88B}" presName="connectorText" presStyleLbl="sibTrans1D1" presStyleIdx="16" presStyleCnt="17"/>
      <dgm:spPr/>
    </dgm:pt>
    <dgm:pt modelId="{4CF3FBC8-967D-415F-B9F5-AB500F3256A6}" type="pres">
      <dgm:prSet presAssocID="{6D951075-5110-44A7-8A45-D820C0EC408B}" presName="node" presStyleLbl="node1" presStyleIdx="17" presStyleCnt="18">
        <dgm:presLayoutVars>
          <dgm:bulletEnabled val="1"/>
        </dgm:presLayoutVars>
      </dgm:prSet>
      <dgm:spPr/>
    </dgm:pt>
  </dgm:ptLst>
  <dgm:cxnLst>
    <dgm:cxn modelId="{EA19D603-F2E0-44BD-B792-2A7F9F76C5EE}" type="presOf" srcId="{DD79BE70-E8BD-44B0-ADB1-EFA5834EECAC}" destId="{41139762-D159-4C55-B9A0-3C789AABB1B3}" srcOrd="0" destOrd="0" presId="urn:microsoft.com/office/officeart/2016/7/layout/RepeatingBendingProcessNew"/>
    <dgm:cxn modelId="{749F5904-5D7C-4DFE-9282-16EACB2A7C41}" srcId="{8F87AA43-3005-4E65-8591-34F7ED201685}" destId="{B23148E4-8439-483A-BED7-C3A2C79F6BF5}" srcOrd="4" destOrd="0" parTransId="{F87D2FF5-FBE8-40E3-B32F-7F2568B4CD50}" sibTransId="{5DCE6CA0-CE6F-4BB8-8E08-70A8E6E18326}"/>
    <dgm:cxn modelId="{D05E6B05-6D77-4D5D-9A93-C6AE8EDA75EE}" type="presOf" srcId="{6B0A2112-A5DF-4582-B3CE-A63A4AF9F88B}" destId="{50052CCA-9828-4BF1-A9A0-A4B72DE15DA1}" srcOrd="1" destOrd="0" presId="urn:microsoft.com/office/officeart/2016/7/layout/RepeatingBendingProcessNew"/>
    <dgm:cxn modelId="{8134DC11-F438-48C0-B151-41A699FFE790}" type="presOf" srcId="{DBE1F53E-F671-4531-B064-124085CF955B}" destId="{D662CB1D-E063-4A2F-8969-BDF44E2672C7}" srcOrd="0" destOrd="0" presId="urn:microsoft.com/office/officeart/2016/7/layout/RepeatingBendingProcessNew"/>
    <dgm:cxn modelId="{37EAD114-0C9B-4A79-BA7A-BD7BD04DC54F}" srcId="{8F87AA43-3005-4E65-8591-34F7ED201685}" destId="{C1E12E74-CA2E-4BE9-BE89-4D853600C236}" srcOrd="0" destOrd="0" parTransId="{E8FD04D5-726F-46EE-8781-BD831B6E7035}" sibTransId="{ABEC087B-936A-47E4-A452-B63DA6412110}"/>
    <dgm:cxn modelId="{BB749015-FC5A-4A3F-9DC1-BDBDE0D25211}" type="presOf" srcId="{ABEC087B-936A-47E4-A452-B63DA6412110}" destId="{C735BD46-B13A-45DD-8C81-8C896B6096CC}" srcOrd="0" destOrd="0" presId="urn:microsoft.com/office/officeart/2016/7/layout/RepeatingBendingProcessNew"/>
    <dgm:cxn modelId="{BF624D1D-0B38-47C2-9863-E1FCAEAE3E52}" type="presOf" srcId="{99B07508-584E-45E9-93EE-5CF89F5AAF58}" destId="{090FA993-0D50-4044-91FE-01AD6341446D}" srcOrd="0" destOrd="0" presId="urn:microsoft.com/office/officeart/2016/7/layout/RepeatingBendingProcessNew"/>
    <dgm:cxn modelId="{5B4BC820-FE00-4437-853D-530E2A5D8E0D}" type="presOf" srcId="{56D36559-AF38-4AA6-A8E9-D8B0E63C145D}" destId="{75BC96AB-473D-41A5-9E3B-1FCF067CE006}" srcOrd="0" destOrd="0" presId="urn:microsoft.com/office/officeart/2016/7/layout/RepeatingBendingProcessNew"/>
    <dgm:cxn modelId="{59A8CA21-1136-47C2-8DF7-A27061F151A1}" type="presOf" srcId="{29E7464A-1542-4548-996D-AA7A387CE111}" destId="{896C5BD2-A63C-4B88-B408-F04617227D19}" srcOrd="0" destOrd="0" presId="urn:microsoft.com/office/officeart/2016/7/layout/RepeatingBendingProcessNew"/>
    <dgm:cxn modelId="{83AFDB23-39DA-426D-AAFC-71D945D725B9}" type="presOf" srcId="{2B0FFA6B-ABF0-45B4-94B7-9BDC208748D7}" destId="{27D419C7-967D-44F4-936D-FA1E8D099A04}" srcOrd="0" destOrd="0" presId="urn:microsoft.com/office/officeart/2016/7/layout/RepeatingBendingProcessNew"/>
    <dgm:cxn modelId="{84768725-F3B0-442D-B8EA-132B47F50BE4}" type="presOf" srcId="{23BAFDE3-02F6-4D86-83EA-869C95DE2D98}" destId="{88E8867B-DA02-48DE-A43D-6A4346567D50}" srcOrd="0" destOrd="0" presId="urn:microsoft.com/office/officeart/2016/7/layout/RepeatingBendingProcessNew"/>
    <dgm:cxn modelId="{B528E325-C34C-457F-9B78-73F0F79FF20C}" type="presOf" srcId="{3A64E9D7-0240-4C2C-BDD9-B8D57FB18920}" destId="{9235AF73-6DFA-4492-A2AE-DD0C09A75CA7}" srcOrd="0" destOrd="0" presId="urn:microsoft.com/office/officeart/2016/7/layout/RepeatingBendingProcessNew"/>
    <dgm:cxn modelId="{F341EB25-532F-44CA-A808-CCF21DDE03C2}" type="presOf" srcId="{215E8C07-B1E7-42F3-8F10-0D8F899DF550}" destId="{F9BFB49E-66F1-44BB-939F-8FD603125892}" srcOrd="0" destOrd="0" presId="urn:microsoft.com/office/officeart/2016/7/layout/RepeatingBendingProcessNew"/>
    <dgm:cxn modelId="{C2F7ED25-95CC-4FEA-83D3-51EE0B8A3C29}" type="presOf" srcId="{3AA9A40F-B0C0-404A-B43A-4440B0C37604}" destId="{52111690-A850-4C0A-B116-106289A5976A}" srcOrd="0" destOrd="0" presId="urn:microsoft.com/office/officeart/2016/7/layout/RepeatingBendingProcessNew"/>
    <dgm:cxn modelId="{A04A9726-0B0E-46FB-84A0-FDC6620CD1DA}" srcId="{8F87AA43-3005-4E65-8591-34F7ED201685}" destId="{9FFBB4EB-6597-4B3F-82BB-9D1D0544BD69}" srcOrd="1" destOrd="0" parTransId="{A335F5C5-73D6-42F9-9CDB-1E7C2869BA7E}" sibTransId="{2CAE94FC-3672-4086-B43A-F3EF32A1772F}"/>
    <dgm:cxn modelId="{AA001D2C-0ED8-45AB-AE81-D6FEA3F603F4}" type="presOf" srcId="{2CAE94FC-3672-4086-B43A-F3EF32A1772F}" destId="{08ADFC8D-428D-4606-975B-416F471D128C}" srcOrd="0" destOrd="0" presId="urn:microsoft.com/office/officeart/2016/7/layout/RepeatingBendingProcessNew"/>
    <dgm:cxn modelId="{608EB331-1E38-46A2-9D5E-C27ACA0D2194}" type="presOf" srcId="{46F288C4-5A81-457B-B617-42573D1316E0}" destId="{48DACD45-BA74-4C5D-A75E-6B91F2F54496}" srcOrd="0" destOrd="0" presId="urn:microsoft.com/office/officeart/2016/7/layout/RepeatingBendingProcessNew"/>
    <dgm:cxn modelId="{B5A17137-AFD9-4B15-A66B-C992DDD23733}" srcId="{8F87AA43-3005-4E65-8591-34F7ED201685}" destId="{F5BB9777-A619-468B-B8E7-279318C792E0}" srcOrd="16" destOrd="0" parTransId="{78EE557C-04D1-4CA0-BC90-D7A469E0193C}" sibTransId="{6B0A2112-A5DF-4582-B3CE-A63A4AF9F88B}"/>
    <dgm:cxn modelId="{1F112D5B-E8E9-4AEC-922B-41B50DEF7B75}" type="presOf" srcId="{6B0A2112-A5DF-4582-B3CE-A63A4AF9F88B}" destId="{0470A9A8-954E-47B0-8FEA-F0AD24FB4743}" srcOrd="0" destOrd="0" presId="urn:microsoft.com/office/officeart/2016/7/layout/RepeatingBendingProcessNew"/>
    <dgm:cxn modelId="{99F4095C-A125-436B-ABDD-052B3046BD3B}" type="presOf" srcId="{99B07508-584E-45E9-93EE-5CF89F5AAF58}" destId="{BDB2BD2A-1597-41E1-AE3A-C4187D588F3B}" srcOrd="1" destOrd="0" presId="urn:microsoft.com/office/officeart/2016/7/layout/RepeatingBendingProcessNew"/>
    <dgm:cxn modelId="{B137215E-0623-471A-9C00-56B67D90E829}" type="presOf" srcId="{23BAFDE3-02F6-4D86-83EA-869C95DE2D98}" destId="{8573E1E4-7A1B-4609-86F9-6E6108155C04}" srcOrd="1" destOrd="0" presId="urn:microsoft.com/office/officeart/2016/7/layout/RepeatingBendingProcessNew"/>
    <dgm:cxn modelId="{182B615E-E5D0-48C5-BFB4-C79B6EE732B1}" type="presOf" srcId="{CD052925-062D-4EB0-BB09-1076D2CE7A28}" destId="{8AE204D0-016D-4A4A-B5BB-9A638CE63613}" srcOrd="0" destOrd="0" presId="urn:microsoft.com/office/officeart/2016/7/layout/RepeatingBendingProcessNew"/>
    <dgm:cxn modelId="{91275D60-8B6C-4A11-9F22-6D8087E53FDD}" type="presOf" srcId="{F5BB9777-A619-468B-B8E7-279318C792E0}" destId="{6842CA80-2D5E-4CC7-BC86-8239098B63F7}" srcOrd="0" destOrd="0" presId="urn:microsoft.com/office/officeart/2016/7/layout/RepeatingBendingProcessNew"/>
    <dgm:cxn modelId="{90871542-5FAA-437E-9BE0-90D7835FCD18}" type="presOf" srcId="{E763789E-762C-4B51-8AA0-F1A8D901EE6B}" destId="{2BF2191D-1654-4732-A17A-2AE5BA4DE421}" srcOrd="1" destOrd="0" presId="urn:microsoft.com/office/officeart/2016/7/layout/RepeatingBendingProcessNew"/>
    <dgm:cxn modelId="{272D7745-FD46-4A60-AA86-7AF0AD878A66}" srcId="{8F87AA43-3005-4E65-8591-34F7ED201685}" destId="{DD79BE70-E8BD-44B0-ADB1-EFA5834EECAC}" srcOrd="8" destOrd="0" parTransId="{AD15C2EA-6B96-49DF-9D8E-988CE2AC0220}" sibTransId="{758E6E1E-7D5B-45D2-A740-998402FE1512}"/>
    <dgm:cxn modelId="{1BD57846-FAF3-424A-894C-CEC9A11A650A}" type="presOf" srcId="{8D612B46-E440-4EE8-A9EC-16E9CC09C285}" destId="{ADB53023-C62D-41B6-AF97-ACFAF871F5AF}" srcOrd="0" destOrd="0" presId="urn:microsoft.com/office/officeart/2016/7/layout/RepeatingBendingProcessNew"/>
    <dgm:cxn modelId="{63AA3267-8F0D-4D8B-96F2-605708C54052}" type="presOf" srcId="{EB251A95-DA82-4472-9715-4CD42F953EDA}" destId="{4FA58A34-88B4-493F-BFF4-9E52D4E5FAF0}" srcOrd="0" destOrd="0" presId="urn:microsoft.com/office/officeart/2016/7/layout/RepeatingBendingProcessNew"/>
    <dgm:cxn modelId="{F3A73947-D4FE-4AE5-8CFC-5F46ED382297}" type="presOf" srcId="{5DCE6CA0-CE6F-4BB8-8E08-70A8E6E18326}" destId="{587C9DF1-5A52-44B3-B175-04DB8744BE49}" srcOrd="1" destOrd="0" presId="urn:microsoft.com/office/officeart/2016/7/layout/RepeatingBendingProcessNew"/>
    <dgm:cxn modelId="{2D99B56A-8571-477C-AF3F-D0C72983EE62}" srcId="{8F87AA43-3005-4E65-8591-34F7ED201685}" destId="{DBE1F53E-F671-4531-B064-124085CF955B}" srcOrd="14" destOrd="0" parTransId="{E138C960-1950-48CA-B959-1CEB86DC16A3}" sibTransId="{AB78DB9E-AB15-4A2F-A287-66835F0A1B46}"/>
    <dgm:cxn modelId="{C6809C6D-0917-4E86-AF23-414F1E457BC1}" type="presOf" srcId="{C1E12E74-CA2E-4BE9-BE89-4D853600C236}" destId="{4517114B-D01F-418A-AA7F-60C56F8F70E8}" srcOrd="0" destOrd="0" presId="urn:microsoft.com/office/officeart/2016/7/layout/RepeatingBendingProcessNew"/>
    <dgm:cxn modelId="{AC51B44E-DD25-49D7-813F-61C894EE0178}" type="presOf" srcId="{A8EF630A-3A4F-477F-9B9F-E3EBF7A22BF4}" destId="{45B67E4E-80EE-42C2-B121-784FD4CC67CE}" srcOrd="0" destOrd="0" presId="urn:microsoft.com/office/officeart/2016/7/layout/RepeatingBendingProcessNew"/>
    <dgm:cxn modelId="{AE0C704F-FE2C-4D56-BCC1-CAE55624E0E0}" srcId="{8F87AA43-3005-4E65-8591-34F7ED201685}" destId="{3AA9A40F-B0C0-404A-B43A-4440B0C37604}" srcOrd="9" destOrd="0" parTransId="{58421B20-1792-4082-B57F-813C286BDF71}" sibTransId="{0FA198B1-3948-40F0-BD39-6B285103A1F2}"/>
    <dgm:cxn modelId="{7885574F-06BC-4491-8D5B-8FEA525F6144}" type="presOf" srcId="{EBC06437-7CE1-4BFC-94B1-E756CF19DFFB}" destId="{06402BEA-11C6-4DC7-A4FD-63FFA59D69CA}" srcOrd="0" destOrd="0" presId="urn:microsoft.com/office/officeart/2016/7/layout/RepeatingBendingProcessNew"/>
    <dgm:cxn modelId="{605D5970-0370-4766-B8AE-07701215497C}" type="presOf" srcId="{B23148E4-8439-483A-BED7-C3A2C79F6BF5}" destId="{919BFF1A-6E98-493B-9964-CF15630CE0EC}" srcOrd="0" destOrd="0" presId="urn:microsoft.com/office/officeart/2016/7/layout/RepeatingBendingProcessNew"/>
    <dgm:cxn modelId="{E204C071-F38C-43AA-8C11-D7C37C15CD2D}" type="presOf" srcId="{AB78DB9E-AB15-4A2F-A287-66835F0A1B46}" destId="{913843AB-4BAF-41A7-A1F6-DD28C72A3993}" srcOrd="0" destOrd="0" presId="urn:microsoft.com/office/officeart/2016/7/layout/RepeatingBendingProcessNew"/>
    <dgm:cxn modelId="{B328E772-0A5F-4670-9CB6-1C43B1C7FBAC}" type="presOf" srcId="{EB251A95-DA82-4472-9715-4CD42F953EDA}" destId="{CED4F546-89D7-494A-8512-D043A201E099}" srcOrd="1" destOrd="0" presId="urn:microsoft.com/office/officeart/2016/7/layout/RepeatingBendingProcessNew"/>
    <dgm:cxn modelId="{8CAABC56-2F8A-44E6-BCD8-7C483EFC526F}" type="presOf" srcId="{0FA198B1-3948-40F0-BD39-6B285103A1F2}" destId="{5D01AD96-305E-4770-9FF1-B1DED15C4554}" srcOrd="0" destOrd="0" presId="urn:microsoft.com/office/officeart/2016/7/layout/RepeatingBendingProcessNew"/>
    <dgm:cxn modelId="{4B955557-E743-4CFF-85AC-976C80404591}" type="presOf" srcId="{EBC06437-7CE1-4BFC-94B1-E756CF19DFFB}" destId="{85D2866E-A29B-46BD-93F7-87B2E01BC747}" srcOrd="1" destOrd="0" presId="urn:microsoft.com/office/officeart/2016/7/layout/RepeatingBendingProcessNew"/>
    <dgm:cxn modelId="{8E45137C-DBC6-40B4-B918-68E7EAE89DD0}" type="presOf" srcId="{4536B581-F837-46C6-B7BD-6513769639DC}" destId="{E572FCE9-931D-4BA4-AE15-4469664B6959}" srcOrd="0" destOrd="0" presId="urn:microsoft.com/office/officeart/2016/7/layout/RepeatingBendingProcessNew"/>
    <dgm:cxn modelId="{797CF780-A49E-4581-8388-33F56998FBB7}" srcId="{8F87AA43-3005-4E65-8591-34F7ED201685}" destId="{2B0FFA6B-ABF0-45B4-94B7-9BDC208748D7}" srcOrd="10" destOrd="0" parTransId="{A32E200E-4DF2-4226-BE88-9FB2740B8C66}" sibTransId="{EBC06437-7CE1-4BFC-94B1-E756CF19DFFB}"/>
    <dgm:cxn modelId="{13B50390-D684-4264-BFFC-3C7F5454A285}" type="presOf" srcId="{FF3CE4D2-DC73-440C-B7B3-229EB6670B25}" destId="{3444B263-A6E3-4C4A-B6CF-36ACA24D7DBD}" srcOrd="0" destOrd="0" presId="urn:microsoft.com/office/officeart/2016/7/layout/RepeatingBendingProcessNew"/>
    <dgm:cxn modelId="{68F20695-E1C8-412F-8077-B700378C6069}" srcId="{8F87AA43-3005-4E65-8591-34F7ED201685}" destId="{A8EF630A-3A4F-477F-9B9F-E3EBF7A22BF4}" srcOrd="3" destOrd="0" parTransId="{C76E7FC6-A758-4A4E-AAF9-B9514EB53F9D}" sibTransId="{CD052925-062D-4EB0-BB09-1076D2CE7A28}"/>
    <dgm:cxn modelId="{3D91909D-DA08-473D-BBF0-254BDB3813A2}" type="presOf" srcId="{75607E36-8504-457A-8F14-F8209AB1C44F}" destId="{1B95033D-EC04-4475-A2C2-3A7777B5281B}" srcOrd="0" destOrd="0" presId="urn:microsoft.com/office/officeart/2016/7/layout/RepeatingBendingProcessNew"/>
    <dgm:cxn modelId="{9F04C9A3-9E74-43D7-B327-128FABB08911}" type="presOf" srcId="{758E6E1E-7D5B-45D2-A740-998402FE1512}" destId="{41BFBDCB-FF3A-4257-9426-5582C50403F4}" srcOrd="0" destOrd="0" presId="urn:microsoft.com/office/officeart/2016/7/layout/RepeatingBendingProcessNew"/>
    <dgm:cxn modelId="{13972EA4-07D4-4DF9-ADDD-309B1E7763C3}" type="presOf" srcId="{758E6E1E-7D5B-45D2-A740-998402FE1512}" destId="{B2165C3E-2B32-47DD-BC33-D5C824EB608D}" srcOrd="1" destOrd="0" presId="urn:microsoft.com/office/officeart/2016/7/layout/RepeatingBendingProcessNew"/>
    <dgm:cxn modelId="{09D16AA7-0A69-4C26-822F-6508E43486F1}" type="presOf" srcId="{AB78DB9E-AB15-4A2F-A287-66835F0A1B46}" destId="{08EEDFBA-6C73-4AA7-A65C-BF58225B8474}" srcOrd="1" destOrd="0" presId="urn:microsoft.com/office/officeart/2016/7/layout/RepeatingBendingProcessNew"/>
    <dgm:cxn modelId="{142D2DA9-4B16-4340-BEC7-B88BC8AE6875}" type="presOf" srcId="{076D9CD8-7BD1-4B10-BEA6-1461E7F8B4AE}" destId="{1186B4B8-0024-4ADA-A816-D4069329001C}" srcOrd="1" destOrd="0" presId="urn:microsoft.com/office/officeart/2016/7/layout/RepeatingBendingProcessNew"/>
    <dgm:cxn modelId="{9241F5AB-E4F2-4EB6-9C54-F22BB2C3258B}" type="presOf" srcId="{215E8C07-B1E7-42F3-8F10-0D8F899DF550}" destId="{CB434C4B-6891-4F38-9ABD-05E2A6F1B998}" srcOrd="1" destOrd="0" presId="urn:microsoft.com/office/officeart/2016/7/layout/RepeatingBendingProcessNew"/>
    <dgm:cxn modelId="{419063B0-A7E6-4D54-AF48-8C0B8F4C57BC}" srcId="{8F87AA43-3005-4E65-8591-34F7ED201685}" destId="{56D36559-AF38-4AA6-A8E9-D8B0E63C145D}" srcOrd="11" destOrd="0" parTransId="{84082DFE-9C36-4684-8B20-456331F9E348}" sibTransId="{99B07508-584E-45E9-93EE-5CF89F5AAF58}"/>
    <dgm:cxn modelId="{9D44DEB1-4348-44B7-90EE-123D5049AAD8}" type="presOf" srcId="{2CAE94FC-3672-4086-B43A-F3EF32A1772F}" destId="{F838B2DB-00AE-4CE8-BA55-11FF9C693927}" srcOrd="1" destOrd="0" presId="urn:microsoft.com/office/officeart/2016/7/layout/RepeatingBendingProcessNew"/>
    <dgm:cxn modelId="{F05A80B4-D18C-4413-9BFF-B67628E94B92}" srcId="{8F87AA43-3005-4E65-8591-34F7ED201685}" destId="{75607E36-8504-457A-8F14-F8209AB1C44F}" srcOrd="7" destOrd="0" parTransId="{69CF6030-22E9-4AF3-9B61-A2DC780641AB}" sibTransId="{076D9CD8-7BD1-4B10-BEA6-1461E7F8B4AE}"/>
    <dgm:cxn modelId="{3123B5BB-0296-43FC-A0AD-6FE0618B9B5E}" type="presOf" srcId="{15179458-E971-48BF-A7E9-3CA1EBDCBE66}" destId="{14D3A75C-CEEB-40A0-A099-9FDBBB3AAB0C}" srcOrd="0" destOrd="0" presId="urn:microsoft.com/office/officeart/2016/7/layout/RepeatingBendingProcessNew"/>
    <dgm:cxn modelId="{7F74DABC-471C-493D-AEF2-BCC9EE685145}" type="presOf" srcId="{ABEC087B-936A-47E4-A452-B63DA6412110}" destId="{860262F7-A43D-432E-AE8C-71BCB4CECC2C}" srcOrd="1" destOrd="0" presId="urn:microsoft.com/office/officeart/2016/7/layout/RepeatingBendingProcessNew"/>
    <dgm:cxn modelId="{C577A3BD-40DF-4CF3-844D-DC6E024DE78D}" type="presOf" srcId="{5DCE6CA0-CE6F-4BB8-8E08-70A8E6E18326}" destId="{DE9CAC3C-3D81-4522-BA9C-414E86FD115A}" srcOrd="0" destOrd="0" presId="urn:microsoft.com/office/officeart/2016/7/layout/RepeatingBendingProcessNew"/>
    <dgm:cxn modelId="{86DE4DBE-D45E-410A-B1F2-C7EA6ABBFB8D}" srcId="{8F87AA43-3005-4E65-8591-34F7ED201685}" destId="{FF3CE4D2-DC73-440C-B7B3-229EB6670B25}" srcOrd="15" destOrd="0" parTransId="{E8C540C3-6606-4109-BEA8-D796A946E7FE}" sibTransId="{EB251A95-DA82-4472-9715-4CD42F953EDA}"/>
    <dgm:cxn modelId="{D0B2BAC0-9362-49BA-A98F-FBDE03143DAF}" type="presOf" srcId="{0FA198B1-3948-40F0-BD39-6B285103A1F2}" destId="{767373B2-D680-4909-BD9C-AC4C9EC3E6B8}" srcOrd="1" destOrd="0" presId="urn:microsoft.com/office/officeart/2016/7/layout/RepeatingBendingProcessNew"/>
    <dgm:cxn modelId="{33CA91C2-8BC9-471E-9D67-A62897B02521}" type="presOf" srcId="{9FFBB4EB-6597-4B3F-82BB-9D1D0544BD69}" destId="{1ACFFFC4-7F9D-439F-B38B-321D57509301}" srcOrd="0" destOrd="0" presId="urn:microsoft.com/office/officeart/2016/7/layout/RepeatingBendingProcessNew"/>
    <dgm:cxn modelId="{2F0239C7-66A0-4012-9F9B-E6B987734E9A}" type="presOf" srcId="{076D9CD8-7BD1-4B10-BEA6-1461E7F8B4AE}" destId="{483D6106-7149-419D-836E-4C029D5EB281}" srcOrd="0" destOrd="0" presId="urn:microsoft.com/office/officeart/2016/7/layout/RepeatingBendingProcessNew"/>
    <dgm:cxn modelId="{8AA930C8-9975-4A0A-9824-3F93D8E0C69F}" srcId="{8F87AA43-3005-4E65-8591-34F7ED201685}" destId="{8D612B46-E440-4EE8-A9EC-16E9CC09C285}" srcOrd="6" destOrd="0" parTransId="{9510C548-BAB2-44FF-9B1E-5572C9257570}" sibTransId="{23BAFDE3-02F6-4D86-83EA-869C95DE2D98}"/>
    <dgm:cxn modelId="{13643DCB-B3AB-4C9C-8664-F1671EA7A70A}" srcId="{8F87AA43-3005-4E65-8591-34F7ED201685}" destId="{C28A4413-6D9E-4BB4-ABB9-F2785852849F}" srcOrd="12" destOrd="0" parTransId="{2CE7769C-9833-443C-8C71-B9FEFB0B6C9D}" sibTransId="{29E7464A-1542-4548-996D-AA7A387CE111}"/>
    <dgm:cxn modelId="{6184C8D5-AD3B-42B6-9E37-85560EA8F2F4}" type="presOf" srcId="{8F87AA43-3005-4E65-8591-34F7ED201685}" destId="{F29E7F07-9CC1-4902-9DCC-BDA50144AD5F}" srcOrd="0" destOrd="0" presId="urn:microsoft.com/office/officeart/2016/7/layout/RepeatingBendingProcessNew"/>
    <dgm:cxn modelId="{7135E7D8-23A2-4984-B629-EA02AB7CE952}" type="presOf" srcId="{E763789E-762C-4B51-8AA0-F1A8D901EE6B}" destId="{BFDB6315-4F8A-4C89-BEC5-F98725C25593}" srcOrd="0" destOrd="0" presId="urn:microsoft.com/office/officeart/2016/7/layout/RepeatingBendingProcessNew"/>
    <dgm:cxn modelId="{E23842DC-6389-4FA9-A290-B4F4D3EC3F80}" srcId="{8F87AA43-3005-4E65-8591-34F7ED201685}" destId="{15179458-E971-48BF-A7E9-3CA1EBDCBE66}" srcOrd="2" destOrd="0" parTransId="{D502B4B3-7D22-4329-885D-E3DEBA87D4AE}" sibTransId="{215E8C07-B1E7-42F3-8F10-0D8F899DF550}"/>
    <dgm:cxn modelId="{A49DDAE0-0DBD-4B62-9DB3-E06ACEAC0948}" type="presOf" srcId="{6D951075-5110-44A7-8A45-D820C0EC408B}" destId="{4CF3FBC8-967D-415F-B9F5-AB500F3256A6}" srcOrd="0" destOrd="0" presId="urn:microsoft.com/office/officeart/2016/7/layout/RepeatingBendingProcessNew"/>
    <dgm:cxn modelId="{682CC1E4-4AA3-477E-B6D3-51B52E57897B}" srcId="{8F87AA43-3005-4E65-8591-34F7ED201685}" destId="{3A64E9D7-0240-4C2C-BDD9-B8D57FB18920}" srcOrd="5" destOrd="0" parTransId="{BF627DE4-B315-408D-8A35-0389290C0516}" sibTransId="{E763789E-762C-4B51-8AA0-F1A8D901EE6B}"/>
    <dgm:cxn modelId="{B09F0AE7-4625-4B78-AC57-1533DC729122}" type="presOf" srcId="{4536B581-F837-46C6-B7BD-6513769639DC}" destId="{46A2176A-F8D8-49C2-85FE-42EC94CCE21F}" srcOrd="1" destOrd="0" presId="urn:microsoft.com/office/officeart/2016/7/layout/RepeatingBendingProcessNew"/>
    <dgm:cxn modelId="{AD0DF3E7-8649-40F8-BD95-1E1E0261ED78}" srcId="{8F87AA43-3005-4E65-8591-34F7ED201685}" destId="{46F288C4-5A81-457B-B617-42573D1316E0}" srcOrd="13" destOrd="0" parTransId="{0A1B87D6-DF41-4E7E-8D23-A8656EC001BE}" sibTransId="{4536B581-F837-46C6-B7BD-6513769639DC}"/>
    <dgm:cxn modelId="{7E8A5FED-895D-466A-A8BE-B456114105FB}" type="presOf" srcId="{29E7464A-1542-4548-996D-AA7A387CE111}" destId="{ABE8A76A-B4FE-427C-B727-B818609F418D}" srcOrd="1" destOrd="0" presId="urn:microsoft.com/office/officeart/2016/7/layout/RepeatingBendingProcessNew"/>
    <dgm:cxn modelId="{6DC16EF3-8ECF-4B40-ADF6-CDB33A49DDB8}" type="presOf" srcId="{CD052925-062D-4EB0-BB09-1076D2CE7A28}" destId="{A34BB09C-8302-471E-936C-528650AAAB78}" srcOrd="1" destOrd="0" presId="urn:microsoft.com/office/officeart/2016/7/layout/RepeatingBendingProcessNew"/>
    <dgm:cxn modelId="{F841BCF4-DA21-4120-924F-E4C9A55C2340}" type="presOf" srcId="{C28A4413-6D9E-4BB4-ABB9-F2785852849F}" destId="{E90C7996-C7B5-48D1-96DC-268E0DAAE384}" srcOrd="0" destOrd="0" presId="urn:microsoft.com/office/officeart/2016/7/layout/RepeatingBendingProcessNew"/>
    <dgm:cxn modelId="{D4F9C1FF-6BDC-4730-BC77-D0C62A05A8E0}" srcId="{8F87AA43-3005-4E65-8591-34F7ED201685}" destId="{6D951075-5110-44A7-8A45-D820C0EC408B}" srcOrd="17" destOrd="0" parTransId="{15C27291-6693-45FF-B639-DC47532B06B2}" sibTransId="{5CEAA2C1-9AFE-40A2-ACC1-DC8180E102C5}"/>
    <dgm:cxn modelId="{6F86A21A-5138-4555-A34B-3EDBB37C635E}" type="presParOf" srcId="{F29E7F07-9CC1-4902-9DCC-BDA50144AD5F}" destId="{4517114B-D01F-418A-AA7F-60C56F8F70E8}" srcOrd="0" destOrd="0" presId="urn:microsoft.com/office/officeart/2016/7/layout/RepeatingBendingProcessNew"/>
    <dgm:cxn modelId="{16F55284-ED59-4C2B-B694-BC363F742CFA}" type="presParOf" srcId="{F29E7F07-9CC1-4902-9DCC-BDA50144AD5F}" destId="{C735BD46-B13A-45DD-8C81-8C896B6096CC}" srcOrd="1" destOrd="0" presId="urn:microsoft.com/office/officeart/2016/7/layout/RepeatingBendingProcessNew"/>
    <dgm:cxn modelId="{5CE0F443-09F1-4B17-BAA7-0991817F26B5}" type="presParOf" srcId="{C735BD46-B13A-45DD-8C81-8C896B6096CC}" destId="{860262F7-A43D-432E-AE8C-71BCB4CECC2C}" srcOrd="0" destOrd="0" presId="urn:microsoft.com/office/officeart/2016/7/layout/RepeatingBendingProcessNew"/>
    <dgm:cxn modelId="{1013BE6D-4B83-487C-8130-FB919603CBC6}" type="presParOf" srcId="{F29E7F07-9CC1-4902-9DCC-BDA50144AD5F}" destId="{1ACFFFC4-7F9D-439F-B38B-321D57509301}" srcOrd="2" destOrd="0" presId="urn:microsoft.com/office/officeart/2016/7/layout/RepeatingBendingProcessNew"/>
    <dgm:cxn modelId="{C8F9251D-91B4-4587-90F0-0854B9E4A15C}" type="presParOf" srcId="{F29E7F07-9CC1-4902-9DCC-BDA50144AD5F}" destId="{08ADFC8D-428D-4606-975B-416F471D128C}" srcOrd="3" destOrd="0" presId="urn:microsoft.com/office/officeart/2016/7/layout/RepeatingBendingProcessNew"/>
    <dgm:cxn modelId="{83D04714-22CC-48DC-B85C-8AF7DAD55771}" type="presParOf" srcId="{08ADFC8D-428D-4606-975B-416F471D128C}" destId="{F838B2DB-00AE-4CE8-BA55-11FF9C693927}" srcOrd="0" destOrd="0" presId="urn:microsoft.com/office/officeart/2016/7/layout/RepeatingBendingProcessNew"/>
    <dgm:cxn modelId="{538F06B1-93D6-463A-82EC-37A325267A78}" type="presParOf" srcId="{F29E7F07-9CC1-4902-9DCC-BDA50144AD5F}" destId="{14D3A75C-CEEB-40A0-A099-9FDBBB3AAB0C}" srcOrd="4" destOrd="0" presId="urn:microsoft.com/office/officeart/2016/7/layout/RepeatingBendingProcessNew"/>
    <dgm:cxn modelId="{C5D59814-75D5-42C2-884A-852B0E15B33A}" type="presParOf" srcId="{F29E7F07-9CC1-4902-9DCC-BDA50144AD5F}" destId="{F9BFB49E-66F1-44BB-939F-8FD603125892}" srcOrd="5" destOrd="0" presId="urn:microsoft.com/office/officeart/2016/7/layout/RepeatingBendingProcessNew"/>
    <dgm:cxn modelId="{BB8370AB-CD58-4C21-A4F6-E680E62CF1EE}" type="presParOf" srcId="{F9BFB49E-66F1-44BB-939F-8FD603125892}" destId="{CB434C4B-6891-4F38-9ABD-05E2A6F1B998}" srcOrd="0" destOrd="0" presId="urn:microsoft.com/office/officeart/2016/7/layout/RepeatingBendingProcessNew"/>
    <dgm:cxn modelId="{054798AC-5E5C-4EF4-A429-7334FD1F2D6A}" type="presParOf" srcId="{F29E7F07-9CC1-4902-9DCC-BDA50144AD5F}" destId="{45B67E4E-80EE-42C2-B121-784FD4CC67CE}" srcOrd="6" destOrd="0" presId="urn:microsoft.com/office/officeart/2016/7/layout/RepeatingBendingProcessNew"/>
    <dgm:cxn modelId="{CE362F15-9C2A-48F3-9AA4-ED42DE853087}" type="presParOf" srcId="{F29E7F07-9CC1-4902-9DCC-BDA50144AD5F}" destId="{8AE204D0-016D-4A4A-B5BB-9A638CE63613}" srcOrd="7" destOrd="0" presId="urn:microsoft.com/office/officeart/2016/7/layout/RepeatingBendingProcessNew"/>
    <dgm:cxn modelId="{3A853DD6-2DE7-46D3-888D-E0B1F5757BF4}" type="presParOf" srcId="{8AE204D0-016D-4A4A-B5BB-9A638CE63613}" destId="{A34BB09C-8302-471E-936C-528650AAAB78}" srcOrd="0" destOrd="0" presId="urn:microsoft.com/office/officeart/2016/7/layout/RepeatingBendingProcessNew"/>
    <dgm:cxn modelId="{F00BC0A5-3408-4934-8175-C3878F205F8C}" type="presParOf" srcId="{F29E7F07-9CC1-4902-9DCC-BDA50144AD5F}" destId="{919BFF1A-6E98-493B-9964-CF15630CE0EC}" srcOrd="8" destOrd="0" presId="urn:microsoft.com/office/officeart/2016/7/layout/RepeatingBendingProcessNew"/>
    <dgm:cxn modelId="{84855F28-D492-4220-BBDD-E2073029C582}" type="presParOf" srcId="{F29E7F07-9CC1-4902-9DCC-BDA50144AD5F}" destId="{DE9CAC3C-3D81-4522-BA9C-414E86FD115A}" srcOrd="9" destOrd="0" presId="urn:microsoft.com/office/officeart/2016/7/layout/RepeatingBendingProcessNew"/>
    <dgm:cxn modelId="{E1C7FB3D-E733-4C34-B74F-586D5A17BAF5}" type="presParOf" srcId="{DE9CAC3C-3D81-4522-BA9C-414E86FD115A}" destId="{587C9DF1-5A52-44B3-B175-04DB8744BE49}" srcOrd="0" destOrd="0" presId="urn:microsoft.com/office/officeart/2016/7/layout/RepeatingBendingProcessNew"/>
    <dgm:cxn modelId="{10C9958E-BF3D-4A08-B5C0-340D1E56C1AF}" type="presParOf" srcId="{F29E7F07-9CC1-4902-9DCC-BDA50144AD5F}" destId="{9235AF73-6DFA-4492-A2AE-DD0C09A75CA7}" srcOrd="10" destOrd="0" presId="urn:microsoft.com/office/officeart/2016/7/layout/RepeatingBendingProcessNew"/>
    <dgm:cxn modelId="{0BD89578-24C1-45AA-942F-45D7A7FFB80D}" type="presParOf" srcId="{F29E7F07-9CC1-4902-9DCC-BDA50144AD5F}" destId="{BFDB6315-4F8A-4C89-BEC5-F98725C25593}" srcOrd="11" destOrd="0" presId="urn:microsoft.com/office/officeart/2016/7/layout/RepeatingBendingProcessNew"/>
    <dgm:cxn modelId="{C9B2B630-9BFE-4687-87F0-749688BD44CD}" type="presParOf" srcId="{BFDB6315-4F8A-4C89-BEC5-F98725C25593}" destId="{2BF2191D-1654-4732-A17A-2AE5BA4DE421}" srcOrd="0" destOrd="0" presId="urn:microsoft.com/office/officeart/2016/7/layout/RepeatingBendingProcessNew"/>
    <dgm:cxn modelId="{8B2E2BD2-4473-4EB2-A8F8-2EF5E9F1DFE7}" type="presParOf" srcId="{F29E7F07-9CC1-4902-9DCC-BDA50144AD5F}" destId="{ADB53023-C62D-41B6-AF97-ACFAF871F5AF}" srcOrd="12" destOrd="0" presId="urn:microsoft.com/office/officeart/2016/7/layout/RepeatingBendingProcessNew"/>
    <dgm:cxn modelId="{450A7536-120F-48D0-B421-C3CA6F1D03E3}" type="presParOf" srcId="{F29E7F07-9CC1-4902-9DCC-BDA50144AD5F}" destId="{88E8867B-DA02-48DE-A43D-6A4346567D50}" srcOrd="13" destOrd="0" presId="urn:microsoft.com/office/officeart/2016/7/layout/RepeatingBendingProcessNew"/>
    <dgm:cxn modelId="{24726002-EC1D-4F82-B25B-4301DFD1485A}" type="presParOf" srcId="{88E8867B-DA02-48DE-A43D-6A4346567D50}" destId="{8573E1E4-7A1B-4609-86F9-6E6108155C04}" srcOrd="0" destOrd="0" presId="urn:microsoft.com/office/officeart/2016/7/layout/RepeatingBendingProcessNew"/>
    <dgm:cxn modelId="{3ED2D817-9C7B-4508-ACE1-4DC31EA9A9F5}" type="presParOf" srcId="{F29E7F07-9CC1-4902-9DCC-BDA50144AD5F}" destId="{1B95033D-EC04-4475-A2C2-3A7777B5281B}" srcOrd="14" destOrd="0" presId="urn:microsoft.com/office/officeart/2016/7/layout/RepeatingBendingProcessNew"/>
    <dgm:cxn modelId="{B1062023-E3EC-4109-9D3C-1B2471EA424E}" type="presParOf" srcId="{F29E7F07-9CC1-4902-9DCC-BDA50144AD5F}" destId="{483D6106-7149-419D-836E-4C029D5EB281}" srcOrd="15" destOrd="0" presId="urn:microsoft.com/office/officeart/2016/7/layout/RepeatingBendingProcessNew"/>
    <dgm:cxn modelId="{0A306475-94BD-430B-884F-E56BD8A01440}" type="presParOf" srcId="{483D6106-7149-419D-836E-4C029D5EB281}" destId="{1186B4B8-0024-4ADA-A816-D4069329001C}" srcOrd="0" destOrd="0" presId="urn:microsoft.com/office/officeart/2016/7/layout/RepeatingBendingProcessNew"/>
    <dgm:cxn modelId="{2E63C821-7ED3-4741-9FC3-FDBAC54C0B03}" type="presParOf" srcId="{F29E7F07-9CC1-4902-9DCC-BDA50144AD5F}" destId="{41139762-D159-4C55-B9A0-3C789AABB1B3}" srcOrd="16" destOrd="0" presId="urn:microsoft.com/office/officeart/2016/7/layout/RepeatingBendingProcessNew"/>
    <dgm:cxn modelId="{3AC7102E-3F9E-40A3-B2A0-A51BD65F2BA4}" type="presParOf" srcId="{F29E7F07-9CC1-4902-9DCC-BDA50144AD5F}" destId="{41BFBDCB-FF3A-4257-9426-5582C50403F4}" srcOrd="17" destOrd="0" presId="urn:microsoft.com/office/officeart/2016/7/layout/RepeatingBendingProcessNew"/>
    <dgm:cxn modelId="{C53D2B2B-DC30-46F2-B4B5-0A667EF8F13E}" type="presParOf" srcId="{41BFBDCB-FF3A-4257-9426-5582C50403F4}" destId="{B2165C3E-2B32-47DD-BC33-D5C824EB608D}" srcOrd="0" destOrd="0" presId="urn:microsoft.com/office/officeart/2016/7/layout/RepeatingBendingProcessNew"/>
    <dgm:cxn modelId="{604EB438-313C-477F-B87D-F214B2404460}" type="presParOf" srcId="{F29E7F07-9CC1-4902-9DCC-BDA50144AD5F}" destId="{52111690-A850-4C0A-B116-106289A5976A}" srcOrd="18" destOrd="0" presId="urn:microsoft.com/office/officeart/2016/7/layout/RepeatingBendingProcessNew"/>
    <dgm:cxn modelId="{02DE47F8-5168-4BBE-9B27-1EC8EA80FD9B}" type="presParOf" srcId="{F29E7F07-9CC1-4902-9DCC-BDA50144AD5F}" destId="{5D01AD96-305E-4770-9FF1-B1DED15C4554}" srcOrd="19" destOrd="0" presId="urn:microsoft.com/office/officeart/2016/7/layout/RepeatingBendingProcessNew"/>
    <dgm:cxn modelId="{A4826F11-347E-4F8F-8AC4-03FC5C882E8C}" type="presParOf" srcId="{5D01AD96-305E-4770-9FF1-B1DED15C4554}" destId="{767373B2-D680-4909-BD9C-AC4C9EC3E6B8}" srcOrd="0" destOrd="0" presId="urn:microsoft.com/office/officeart/2016/7/layout/RepeatingBendingProcessNew"/>
    <dgm:cxn modelId="{DECE3067-74F7-480E-9183-25911183791E}" type="presParOf" srcId="{F29E7F07-9CC1-4902-9DCC-BDA50144AD5F}" destId="{27D419C7-967D-44F4-936D-FA1E8D099A04}" srcOrd="20" destOrd="0" presId="urn:microsoft.com/office/officeart/2016/7/layout/RepeatingBendingProcessNew"/>
    <dgm:cxn modelId="{F5C9F985-6D3B-4735-AD0E-D6FB0526A51C}" type="presParOf" srcId="{F29E7F07-9CC1-4902-9DCC-BDA50144AD5F}" destId="{06402BEA-11C6-4DC7-A4FD-63FFA59D69CA}" srcOrd="21" destOrd="0" presId="urn:microsoft.com/office/officeart/2016/7/layout/RepeatingBendingProcessNew"/>
    <dgm:cxn modelId="{1ABF2DC0-E004-443D-B1CC-2F176EE84158}" type="presParOf" srcId="{06402BEA-11C6-4DC7-A4FD-63FFA59D69CA}" destId="{85D2866E-A29B-46BD-93F7-87B2E01BC747}" srcOrd="0" destOrd="0" presId="urn:microsoft.com/office/officeart/2016/7/layout/RepeatingBendingProcessNew"/>
    <dgm:cxn modelId="{A2537E90-A8DD-494A-94CB-5F0B2672FC58}" type="presParOf" srcId="{F29E7F07-9CC1-4902-9DCC-BDA50144AD5F}" destId="{75BC96AB-473D-41A5-9E3B-1FCF067CE006}" srcOrd="22" destOrd="0" presId="urn:microsoft.com/office/officeart/2016/7/layout/RepeatingBendingProcessNew"/>
    <dgm:cxn modelId="{142503B9-2DBE-4875-9C8B-DE2072C5AE24}" type="presParOf" srcId="{F29E7F07-9CC1-4902-9DCC-BDA50144AD5F}" destId="{090FA993-0D50-4044-91FE-01AD6341446D}" srcOrd="23" destOrd="0" presId="urn:microsoft.com/office/officeart/2016/7/layout/RepeatingBendingProcessNew"/>
    <dgm:cxn modelId="{A7E30690-9B59-41FB-9C8F-2B81E140C1CA}" type="presParOf" srcId="{090FA993-0D50-4044-91FE-01AD6341446D}" destId="{BDB2BD2A-1597-41E1-AE3A-C4187D588F3B}" srcOrd="0" destOrd="0" presId="urn:microsoft.com/office/officeart/2016/7/layout/RepeatingBendingProcessNew"/>
    <dgm:cxn modelId="{22F3F003-6BE8-4497-ACA1-CEC511008C3B}" type="presParOf" srcId="{F29E7F07-9CC1-4902-9DCC-BDA50144AD5F}" destId="{E90C7996-C7B5-48D1-96DC-268E0DAAE384}" srcOrd="24" destOrd="0" presId="urn:microsoft.com/office/officeart/2016/7/layout/RepeatingBendingProcessNew"/>
    <dgm:cxn modelId="{22F2A542-FF3E-4C10-AEBA-60869F3F8B78}" type="presParOf" srcId="{F29E7F07-9CC1-4902-9DCC-BDA50144AD5F}" destId="{896C5BD2-A63C-4B88-B408-F04617227D19}" srcOrd="25" destOrd="0" presId="urn:microsoft.com/office/officeart/2016/7/layout/RepeatingBendingProcessNew"/>
    <dgm:cxn modelId="{2E703FD4-D92E-485C-B480-F2DFE468D240}" type="presParOf" srcId="{896C5BD2-A63C-4B88-B408-F04617227D19}" destId="{ABE8A76A-B4FE-427C-B727-B818609F418D}" srcOrd="0" destOrd="0" presId="urn:microsoft.com/office/officeart/2016/7/layout/RepeatingBendingProcessNew"/>
    <dgm:cxn modelId="{38F75D3E-AC03-4EB0-90B5-CA65639DE0AB}" type="presParOf" srcId="{F29E7F07-9CC1-4902-9DCC-BDA50144AD5F}" destId="{48DACD45-BA74-4C5D-A75E-6B91F2F54496}" srcOrd="26" destOrd="0" presId="urn:microsoft.com/office/officeart/2016/7/layout/RepeatingBendingProcessNew"/>
    <dgm:cxn modelId="{C2E74B7F-C818-48AB-8BCC-48DEFC247AD6}" type="presParOf" srcId="{F29E7F07-9CC1-4902-9DCC-BDA50144AD5F}" destId="{E572FCE9-931D-4BA4-AE15-4469664B6959}" srcOrd="27" destOrd="0" presId="urn:microsoft.com/office/officeart/2016/7/layout/RepeatingBendingProcessNew"/>
    <dgm:cxn modelId="{330CBD78-7593-49FE-8639-A4423EC04B27}" type="presParOf" srcId="{E572FCE9-931D-4BA4-AE15-4469664B6959}" destId="{46A2176A-F8D8-49C2-85FE-42EC94CCE21F}" srcOrd="0" destOrd="0" presId="urn:microsoft.com/office/officeart/2016/7/layout/RepeatingBendingProcessNew"/>
    <dgm:cxn modelId="{58B7E4B0-D91D-4FBB-94E8-EEA87160E006}" type="presParOf" srcId="{F29E7F07-9CC1-4902-9DCC-BDA50144AD5F}" destId="{D662CB1D-E063-4A2F-8969-BDF44E2672C7}" srcOrd="28" destOrd="0" presId="urn:microsoft.com/office/officeart/2016/7/layout/RepeatingBendingProcessNew"/>
    <dgm:cxn modelId="{9DBA6107-4522-4F22-886D-5C4DA362BF72}" type="presParOf" srcId="{F29E7F07-9CC1-4902-9DCC-BDA50144AD5F}" destId="{913843AB-4BAF-41A7-A1F6-DD28C72A3993}" srcOrd="29" destOrd="0" presId="urn:microsoft.com/office/officeart/2016/7/layout/RepeatingBendingProcessNew"/>
    <dgm:cxn modelId="{77E7A3C8-0AD1-42B0-8EAF-924B4D9DC128}" type="presParOf" srcId="{913843AB-4BAF-41A7-A1F6-DD28C72A3993}" destId="{08EEDFBA-6C73-4AA7-A65C-BF58225B8474}" srcOrd="0" destOrd="0" presId="urn:microsoft.com/office/officeart/2016/7/layout/RepeatingBendingProcessNew"/>
    <dgm:cxn modelId="{06364A0D-5EFE-44EC-A056-15D3F19F25D7}" type="presParOf" srcId="{F29E7F07-9CC1-4902-9DCC-BDA50144AD5F}" destId="{3444B263-A6E3-4C4A-B6CF-36ACA24D7DBD}" srcOrd="30" destOrd="0" presId="urn:microsoft.com/office/officeart/2016/7/layout/RepeatingBendingProcessNew"/>
    <dgm:cxn modelId="{B139D05A-A3A7-41A3-8F48-738FC3A4DB64}" type="presParOf" srcId="{F29E7F07-9CC1-4902-9DCC-BDA50144AD5F}" destId="{4FA58A34-88B4-493F-BFF4-9E52D4E5FAF0}" srcOrd="31" destOrd="0" presId="urn:microsoft.com/office/officeart/2016/7/layout/RepeatingBendingProcessNew"/>
    <dgm:cxn modelId="{1F69A205-B8F9-4AD8-B347-314E7C6F6A23}" type="presParOf" srcId="{4FA58A34-88B4-493F-BFF4-9E52D4E5FAF0}" destId="{CED4F546-89D7-494A-8512-D043A201E099}" srcOrd="0" destOrd="0" presId="urn:microsoft.com/office/officeart/2016/7/layout/RepeatingBendingProcessNew"/>
    <dgm:cxn modelId="{6BAEADF2-D0D3-4B5C-A51C-73F6954CC9C1}" type="presParOf" srcId="{F29E7F07-9CC1-4902-9DCC-BDA50144AD5F}" destId="{6842CA80-2D5E-4CC7-BC86-8239098B63F7}" srcOrd="32" destOrd="0" presId="urn:microsoft.com/office/officeart/2016/7/layout/RepeatingBendingProcessNew"/>
    <dgm:cxn modelId="{3D5388AC-41C4-483A-8FAE-2D92EF2CFA06}" type="presParOf" srcId="{F29E7F07-9CC1-4902-9DCC-BDA50144AD5F}" destId="{0470A9A8-954E-47B0-8FEA-F0AD24FB4743}" srcOrd="33" destOrd="0" presId="urn:microsoft.com/office/officeart/2016/7/layout/RepeatingBendingProcessNew"/>
    <dgm:cxn modelId="{A2DAA22B-08E5-46EB-8319-5C98B8655EFD}" type="presParOf" srcId="{0470A9A8-954E-47B0-8FEA-F0AD24FB4743}" destId="{50052CCA-9828-4BF1-A9A0-A4B72DE15DA1}" srcOrd="0" destOrd="0" presId="urn:microsoft.com/office/officeart/2016/7/layout/RepeatingBendingProcessNew"/>
    <dgm:cxn modelId="{93D7B33A-4528-4856-8B79-DDA4BA6599F6}" type="presParOf" srcId="{F29E7F07-9CC1-4902-9DCC-BDA50144AD5F}" destId="{4CF3FBC8-967D-415F-B9F5-AB500F3256A6}" srcOrd="3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5BD46-B13A-45DD-8C81-8C896B6096CC}">
      <dsp:nvSpPr>
        <dsp:cNvPr id="0" name=""/>
        <dsp:cNvSpPr/>
      </dsp:nvSpPr>
      <dsp:spPr>
        <a:xfrm>
          <a:off x="1389054" y="598518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4886" y="642647"/>
        <a:ext cx="15908" cy="3181"/>
      </dsp:txXfrm>
    </dsp:sp>
    <dsp:sp modelId="{4517114B-D01F-418A-AA7F-60C56F8F70E8}">
      <dsp:nvSpPr>
        <dsp:cNvPr id="0" name=""/>
        <dsp:cNvSpPr/>
      </dsp:nvSpPr>
      <dsp:spPr>
        <a:xfrm>
          <a:off x="7497" y="229231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Programación Orientada a Objetos(POO).</a:t>
          </a:r>
          <a:endParaRPr lang="en-US" sz="1400" kern="1200" dirty="0"/>
        </a:p>
      </dsp:txBody>
      <dsp:txXfrm>
        <a:off x="7497" y="229231"/>
        <a:ext cx="1383357" cy="830014"/>
      </dsp:txXfrm>
    </dsp:sp>
    <dsp:sp modelId="{08ADFC8D-428D-4606-975B-416F471D128C}">
      <dsp:nvSpPr>
        <dsp:cNvPr id="0" name=""/>
        <dsp:cNvSpPr/>
      </dsp:nvSpPr>
      <dsp:spPr>
        <a:xfrm>
          <a:off x="3090583" y="598518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206785"/>
              <a:satOff val="-1111"/>
              <a:lumOff val="3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6415" y="642647"/>
        <a:ext cx="15908" cy="3181"/>
      </dsp:txXfrm>
    </dsp:sp>
    <dsp:sp modelId="{1ACFFFC4-7F9D-439F-B38B-321D57509301}">
      <dsp:nvSpPr>
        <dsp:cNvPr id="0" name=""/>
        <dsp:cNvSpPr/>
      </dsp:nvSpPr>
      <dsp:spPr>
        <a:xfrm>
          <a:off x="1709026" y="229231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194621"/>
                <a:satOff val="-1045"/>
                <a:lumOff val="3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4621"/>
                <a:satOff val="-1045"/>
                <a:lumOff val="3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Objeto.</a:t>
          </a:r>
          <a:endParaRPr lang="en-US" sz="1400" kern="1200" dirty="0"/>
        </a:p>
      </dsp:txBody>
      <dsp:txXfrm>
        <a:off x="1709026" y="229231"/>
        <a:ext cx="1383357" cy="830014"/>
      </dsp:txXfrm>
    </dsp:sp>
    <dsp:sp modelId="{F9BFB49E-66F1-44BB-939F-8FD603125892}">
      <dsp:nvSpPr>
        <dsp:cNvPr id="0" name=""/>
        <dsp:cNvSpPr/>
      </dsp:nvSpPr>
      <dsp:spPr>
        <a:xfrm>
          <a:off x="4792113" y="598518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413570"/>
              <a:satOff val="-2221"/>
              <a:lumOff val="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7945" y="642647"/>
        <a:ext cx="15908" cy="3181"/>
      </dsp:txXfrm>
    </dsp:sp>
    <dsp:sp modelId="{14D3A75C-CEEB-40A0-A099-9FDBBB3AAB0C}">
      <dsp:nvSpPr>
        <dsp:cNvPr id="0" name=""/>
        <dsp:cNvSpPr/>
      </dsp:nvSpPr>
      <dsp:spPr>
        <a:xfrm>
          <a:off x="3410556" y="229231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389242"/>
                <a:satOff val="-2091"/>
                <a:lumOff val="71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89242"/>
                <a:satOff val="-2091"/>
                <a:lumOff val="71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400" kern="1200" dirty="0">
              <a:hlinkClick xmlns:r="http://schemas.openxmlformats.org/officeDocument/2006/relationships" r:id=""/>
            </a:rPr>
            <a:t>Lenguaje de programación.</a:t>
          </a:r>
          <a:endParaRPr lang="en-US" sz="1400" kern="1200" dirty="0"/>
        </a:p>
      </dsp:txBody>
      <dsp:txXfrm>
        <a:off x="3410556" y="229231"/>
        <a:ext cx="1383357" cy="830014"/>
      </dsp:txXfrm>
    </dsp:sp>
    <dsp:sp modelId="{8AE204D0-016D-4A4A-B5BB-9A638CE63613}">
      <dsp:nvSpPr>
        <dsp:cNvPr id="0" name=""/>
        <dsp:cNvSpPr/>
      </dsp:nvSpPr>
      <dsp:spPr>
        <a:xfrm>
          <a:off x="6493642" y="598518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620354"/>
              <a:satOff val="-3332"/>
              <a:lumOff val="11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9474" y="642647"/>
        <a:ext cx="15908" cy="3181"/>
      </dsp:txXfrm>
    </dsp:sp>
    <dsp:sp modelId="{45B67E4E-80EE-42C2-B121-784FD4CC67CE}">
      <dsp:nvSpPr>
        <dsp:cNvPr id="0" name=""/>
        <dsp:cNvSpPr/>
      </dsp:nvSpPr>
      <dsp:spPr>
        <a:xfrm>
          <a:off x="5112085" y="229231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583863"/>
                <a:satOff val="-3136"/>
                <a:lumOff val="10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83863"/>
                <a:satOff val="-3136"/>
                <a:lumOff val="10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Encapsulamiento</a:t>
          </a:r>
          <a:r>
            <a:rPr lang="es-US" sz="1400" kern="1200" dirty="0">
              <a:hlinkClick xmlns:r="http://schemas.openxmlformats.org/officeDocument/2006/relationships" r:id=""/>
            </a:rPr>
            <a:t>.</a:t>
          </a:r>
          <a:endParaRPr lang="en-US" sz="1400" kern="1200" dirty="0"/>
        </a:p>
      </dsp:txBody>
      <dsp:txXfrm>
        <a:off x="5112085" y="229231"/>
        <a:ext cx="1383357" cy="830014"/>
      </dsp:txXfrm>
    </dsp:sp>
    <dsp:sp modelId="{DE9CAC3C-3D81-4522-BA9C-414E86FD115A}">
      <dsp:nvSpPr>
        <dsp:cNvPr id="0" name=""/>
        <dsp:cNvSpPr/>
      </dsp:nvSpPr>
      <dsp:spPr>
        <a:xfrm>
          <a:off x="8195172" y="598518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31004" y="642647"/>
        <a:ext cx="15908" cy="3181"/>
      </dsp:txXfrm>
    </dsp:sp>
    <dsp:sp modelId="{919BFF1A-6E98-493B-9964-CF15630CE0EC}">
      <dsp:nvSpPr>
        <dsp:cNvPr id="0" name=""/>
        <dsp:cNvSpPr/>
      </dsp:nvSpPr>
      <dsp:spPr>
        <a:xfrm>
          <a:off x="6813615" y="229231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778484"/>
                <a:satOff val="-4181"/>
                <a:lumOff val="14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78484"/>
                <a:satOff val="-4181"/>
                <a:lumOff val="14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Constructor</a:t>
          </a:r>
          <a:r>
            <a:rPr lang="es-US" sz="1400" kern="1200" dirty="0">
              <a:hlinkClick xmlns:r="http://schemas.openxmlformats.org/officeDocument/2006/relationships" r:id=""/>
            </a:rPr>
            <a:t>.</a:t>
          </a:r>
          <a:endParaRPr lang="en-US" sz="1400" kern="1200" dirty="0"/>
        </a:p>
      </dsp:txBody>
      <dsp:txXfrm>
        <a:off x="6813615" y="229231"/>
        <a:ext cx="1383357" cy="830014"/>
      </dsp:txXfrm>
    </dsp:sp>
    <dsp:sp modelId="{BFDB6315-4F8A-4C89-BEC5-F98725C25593}">
      <dsp:nvSpPr>
        <dsp:cNvPr id="0" name=""/>
        <dsp:cNvSpPr/>
      </dsp:nvSpPr>
      <dsp:spPr>
        <a:xfrm>
          <a:off x="699175" y="1057445"/>
          <a:ext cx="8507647" cy="287572"/>
        </a:xfrm>
        <a:custGeom>
          <a:avLst/>
          <a:gdLst/>
          <a:ahLst/>
          <a:cxnLst/>
          <a:rect l="0" t="0" r="0" b="0"/>
          <a:pathLst>
            <a:path>
              <a:moveTo>
                <a:pt x="8507647" y="0"/>
              </a:moveTo>
              <a:lnTo>
                <a:pt x="8507647" y="160886"/>
              </a:lnTo>
              <a:lnTo>
                <a:pt x="0" y="160886"/>
              </a:lnTo>
              <a:lnTo>
                <a:pt x="0" y="287572"/>
              </a:lnTo>
            </a:path>
          </a:pathLst>
        </a:custGeom>
        <a:noFill/>
        <a:ln w="9525" cap="flat" cmpd="sng" algn="ctr">
          <a:solidFill>
            <a:schemeClr val="accent5">
              <a:hueOff val="-1033924"/>
              <a:satOff val="-5553"/>
              <a:lumOff val="18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0159" y="1199640"/>
        <a:ext cx="425679" cy="3181"/>
      </dsp:txXfrm>
    </dsp:sp>
    <dsp:sp modelId="{9235AF73-6DFA-4492-A2AE-DD0C09A75CA7}">
      <dsp:nvSpPr>
        <dsp:cNvPr id="0" name=""/>
        <dsp:cNvSpPr/>
      </dsp:nvSpPr>
      <dsp:spPr>
        <a:xfrm>
          <a:off x="8515144" y="229231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973105"/>
                <a:satOff val="-5226"/>
                <a:lumOff val="17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973105"/>
                <a:satOff val="-5226"/>
                <a:lumOff val="17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List</a:t>
          </a:r>
          <a:r>
            <a:rPr lang="es-US" sz="1400" kern="1200" dirty="0">
              <a:hlinkClick xmlns:r="http://schemas.openxmlformats.org/officeDocument/2006/relationships" r:id=""/>
            </a:rPr>
            <a:t>.</a:t>
          </a:r>
          <a:endParaRPr lang="en-US" sz="1400" kern="1200" dirty="0"/>
        </a:p>
      </dsp:txBody>
      <dsp:txXfrm>
        <a:off x="8515144" y="229231"/>
        <a:ext cx="1383357" cy="830014"/>
      </dsp:txXfrm>
    </dsp:sp>
    <dsp:sp modelId="{88E8867B-DA02-48DE-A43D-6A4346567D50}">
      <dsp:nvSpPr>
        <dsp:cNvPr id="0" name=""/>
        <dsp:cNvSpPr/>
      </dsp:nvSpPr>
      <dsp:spPr>
        <a:xfrm>
          <a:off x="1389054" y="1746705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1240709"/>
              <a:satOff val="-6664"/>
              <a:lumOff val="22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4886" y="1790834"/>
        <a:ext cx="15908" cy="3181"/>
      </dsp:txXfrm>
    </dsp:sp>
    <dsp:sp modelId="{ADB53023-C62D-41B6-AF97-ACFAF871F5AF}">
      <dsp:nvSpPr>
        <dsp:cNvPr id="0" name=""/>
        <dsp:cNvSpPr/>
      </dsp:nvSpPr>
      <dsp:spPr>
        <a:xfrm>
          <a:off x="7497" y="1377417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1167726"/>
                <a:satOff val="-6272"/>
                <a:lumOff val="214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67726"/>
                <a:satOff val="-6272"/>
                <a:lumOff val="214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Código duro.</a:t>
          </a:r>
          <a:endParaRPr lang="en-US" sz="1400" kern="1200" dirty="0"/>
        </a:p>
      </dsp:txBody>
      <dsp:txXfrm>
        <a:off x="7497" y="1377417"/>
        <a:ext cx="1383357" cy="830014"/>
      </dsp:txXfrm>
    </dsp:sp>
    <dsp:sp modelId="{483D6106-7149-419D-836E-4C029D5EB281}">
      <dsp:nvSpPr>
        <dsp:cNvPr id="0" name=""/>
        <dsp:cNvSpPr/>
      </dsp:nvSpPr>
      <dsp:spPr>
        <a:xfrm>
          <a:off x="3090583" y="1746705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1447493"/>
              <a:satOff val="-7774"/>
              <a:lumOff val="26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6415" y="1790834"/>
        <a:ext cx="15908" cy="3181"/>
      </dsp:txXfrm>
    </dsp:sp>
    <dsp:sp modelId="{1B95033D-EC04-4475-A2C2-3A7777B5281B}">
      <dsp:nvSpPr>
        <dsp:cNvPr id="0" name=""/>
        <dsp:cNvSpPr/>
      </dsp:nvSpPr>
      <dsp:spPr>
        <a:xfrm>
          <a:off x="1709026" y="1377417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1362347"/>
                <a:satOff val="-7317"/>
                <a:lumOff val="25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62347"/>
                <a:satOff val="-7317"/>
                <a:lumOff val="25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Interfaces.</a:t>
          </a:r>
          <a:endParaRPr lang="en-US" sz="1400" kern="1200" dirty="0"/>
        </a:p>
      </dsp:txBody>
      <dsp:txXfrm>
        <a:off x="1709026" y="1377417"/>
        <a:ext cx="1383357" cy="830014"/>
      </dsp:txXfrm>
    </dsp:sp>
    <dsp:sp modelId="{41BFBDCB-FF3A-4257-9426-5582C50403F4}">
      <dsp:nvSpPr>
        <dsp:cNvPr id="0" name=""/>
        <dsp:cNvSpPr/>
      </dsp:nvSpPr>
      <dsp:spPr>
        <a:xfrm>
          <a:off x="4792113" y="1746705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7945" y="1790834"/>
        <a:ext cx="15908" cy="3181"/>
      </dsp:txXfrm>
    </dsp:sp>
    <dsp:sp modelId="{41139762-D159-4C55-B9A0-3C789AABB1B3}">
      <dsp:nvSpPr>
        <dsp:cNvPr id="0" name=""/>
        <dsp:cNvSpPr/>
      </dsp:nvSpPr>
      <dsp:spPr>
        <a:xfrm>
          <a:off x="3410556" y="1377417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1556968"/>
                <a:satOff val="-8362"/>
                <a:lumOff val="286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556968"/>
                <a:satOff val="-8362"/>
                <a:lumOff val="286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HashMap.</a:t>
          </a:r>
          <a:endParaRPr lang="en-US" sz="1400" kern="1200" dirty="0"/>
        </a:p>
      </dsp:txBody>
      <dsp:txXfrm>
        <a:off x="3410556" y="1377417"/>
        <a:ext cx="1383357" cy="830014"/>
      </dsp:txXfrm>
    </dsp:sp>
    <dsp:sp modelId="{5D01AD96-305E-4770-9FF1-B1DED15C4554}">
      <dsp:nvSpPr>
        <dsp:cNvPr id="0" name=""/>
        <dsp:cNvSpPr/>
      </dsp:nvSpPr>
      <dsp:spPr>
        <a:xfrm>
          <a:off x="6493642" y="1746705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1861063"/>
              <a:satOff val="-9996"/>
              <a:lumOff val="34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9474" y="1790834"/>
        <a:ext cx="15908" cy="3181"/>
      </dsp:txXfrm>
    </dsp:sp>
    <dsp:sp modelId="{52111690-A850-4C0A-B116-106289A5976A}">
      <dsp:nvSpPr>
        <dsp:cNvPr id="0" name=""/>
        <dsp:cNvSpPr/>
      </dsp:nvSpPr>
      <dsp:spPr>
        <a:xfrm>
          <a:off x="5112085" y="1377417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1751589"/>
                <a:satOff val="-9408"/>
                <a:lumOff val="32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751589"/>
                <a:satOff val="-9408"/>
                <a:lumOff val="32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Object.</a:t>
          </a:r>
          <a:endParaRPr lang="en-US" sz="1400" kern="1200" dirty="0"/>
        </a:p>
      </dsp:txBody>
      <dsp:txXfrm>
        <a:off x="5112085" y="1377417"/>
        <a:ext cx="1383357" cy="830014"/>
      </dsp:txXfrm>
    </dsp:sp>
    <dsp:sp modelId="{06402BEA-11C6-4DC7-A4FD-63FFA59D69CA}">
      <dsp:nvSpPr>
        <dsp:cNvPr id="0" name=""/>
        <dsp:cNvSpPr/>
      </dsp:nvSpPr>
      <dsp:spPr>
        <a:xfrm>
          <a:off x="8195172" y="1746705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2067848"/>
              <a:satOff val="-11106"/>
              <a:lumOff val="37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31004" y="1790834"/>
        <a:ext cx="15908" cy="3181"/>
      </dsp:txXfrm>
    </dsp:sp>
    <dsp:sp modelId="{27D419C7-967D-44F4-936D-FA1E8D099A04}">
      <dsp:nvSpPr>
        <dsp:cNvPr id="0" name=""/>
        <dsp:cNvSpPr/>
      </dsp:nvSpPr>
      <dsp:spPr>
        <a:xfrm>
          <a:off x="6813615" y="1377417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1946210"/>
                <a:satOff val="-10453"/>
                <a:lumOff val="35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46210"/>
                <a:satOff val="-10453"/>
                <a:lumOff val="35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Herencia.</a:t>
          </a:r>
          <a:endParaRPr lang="en-US" sz="1400" kern="1200" dirty="0"/>
        </a:p>
      </dsp:txBody>
      <dsp:txXfrm>
        <a:off x="6813615" y="1377417"/>
        <a:ext cx="1383357" cy="830014"/>
      </dsp:txXfrm>
    </dsp:sp>
    <dsp:sp modelId="{090FA993-0D50-4044-91FE-01AD6341446D}">
      <dsp:nvSpPr>
        <dsp:cNvPr id="0" name=""/>
        <dsp:cNvSpPr/>
      </dsp:nvSpPr>
      <dsp:spPr>
        <a:xfrm>
          <a:off x="699175" y="2205632"/>
          <a:ext cx="8507647" cy="287572"/>
        </a:xfrm>
        <a:custGeom>
          <a:avLst/>
          <a:gdLst/>
          <a:ahLst/>
          <a:cxnLst/>
          <a:rect l="0" t="0" r="0" b="0"/>
          <a:pathLst>
            <a:path>
              <a:moveTo>
                <a:pt x="8507647" y="0"/>
              </a:moveTo>
              <a:lnTo>
                <a:pt x="8507647" y="160886"/>
              </a:lnTo>
              <a:lnTo>
                <a:pt x="0" y="160886"/>
              </a:lnTo>
              <a:lnTo>
                <a:pt x="0" y="287572"/>
              </a:lnTo>
            </a:path>
          </a:pathLst>
        </a:custGeom>
        <a:noFill/>
        <a:ln w="9525" cap="flat" cmpd="sng" algn="ctr">
          <a:solidFill>
            <a:schemeClr val="accent5">
              <a:hueOff val="-2274633"/>
              <a:satOff val="-12217"/>
              <a:lumOff val="41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0159" y="2347827"/>
        <a:ext cx="425679" cy="3181"/>
      </dsp:txXfrm>
    </dsp:sp>
    <dsp:sp modelId="{75BC96AB-473D-41A5-9E3B-1FCF067CE006}">
      <dsp:nvSpPr>
        <dsp:cNvPr id="0" name=""/>
        <dsp:cNvSpPr/>
      </dsp:nvSpPr>
      <dsp:spPr>
        <a:xfrm>
          <a:off x="8515144" y="1377417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2140831"/>
                <a:satOff val="-11498"/>
                <a:lumOff val="393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140831"/>
                <a:satOff val="-11498"/>
                <a:lumOff val="393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Modificadores de Acceso.</a:t>
          </a:r>
          <a:endParaRPr lang="en-US" sz="1400" kern="1200" dirty="0"/>
        </a:p>
      </dsp:txBody>
      <dsp:txXfrm>
        <a:off x="8515144" y="1377417"/>
        <a:ext cx="1383357" cy="830014"/>
      </dsp:txXfrm>
    </dsp:sp>
    <dsp:sp modelId="{896C5BD2-A63C-4B88-B408-F04617227D19}">
      <dsp:nvSpPr>
        <dsp:cNvPr id="0" name=""/>
        <dsp:cNvSpPr/>
      </dsp:nvSpPr>
      <dsp:spPr>
        <a:xfrm>
          <a:off x="1389054" y="2894891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4886" y="2939020"/>
        <a:ext cx="15908" cy="3181"/>
      </dsp:txXfrm>
    </dsp:sp>
    <dsp:sp modelId="{E90C7996-C7B5-48D1-96DC-268E0DAAE384}">
      <dsp:nvSpPr>
        <dsp:cNvPr id="0" name=""/>
        <dsp:cNvSpPr/>
      </dsp:nvSpPr>
      <dsp:spPr>
        <a:xfrm>
          <a:off x="7497" y="2525604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2335452"/>
                <a:satOff val="-12544"/>
                <a:lumOff val="429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335452"/>
                <a:satOff val="-12544"/>
                <a:lumOff val="429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Clases Abstractas.</a:t>
          </a:r>
          <a:endParaRPr lang="en-US" sz="1400" kern="1200" dirty="0"/>
        </a:p>
      </dsp:txBody>
      <dsp:txXfrm>
        <a:off x="7497" y="2525604"/>
        <a:ext cx="1383357" cy="830014"/>
      </dsp:txXfrm>
    </dsp:sp>
    <dsp:sp modelId="{E572FCE9-931D-4BA4-AE15-4469664B6959}">
      <dsp:nvSpPr>
        <dsp:cNvPr id="0" name=""/>
        <dsp:cNvSpPr/>
      </dsp:nvSpPr>
      <dsp:spPr>
        <a:xfrm>
          <a:off x="3090583" y="2894891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2688202"/>
              <a:satOff val="-14438"/>
              <a:lumOff val="493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6415" y="2939020"/>
        <a:ext cx="15908" cy="3181"/>
      </dsp:txXfrm>
    </dsp:sp>
    <dsp:sp modelId="{48DACD45-BA74-4C5D-A75E-6B91F2F54496}">
      <dsp:nvSpPr>
        <dsp:cNvPr id="0" name=""/>
        <dsp:cNvSpPr/>
      </dsp:nvSpPr>
      <dsp:spPr>
        <a:xfrm>
          <a:off x="1709026" y="2525604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2530073"/>
                <a:satOff val="-13589"/>
                <a:lumOff val="464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30073"/>
                <a:satOff val="-13589"/>
                <a:lumOff val="464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Polimorfismo.</a:t>
          </a:r>
          <a:endParaRPr lang="en-US" sz="1400" kern="1200" dirty="0"/>
        </a:p>
      </dsp:txBody>
      <dsp:txXfrm>
        <a:off x="1709026" y="2525604"/>
        <a:ext cx="1383357" cy="830014"/>
      </dsp:txXfrm>
    </dsp:sp>
    <dsp:sp modelId="{913843AB-4BAF-41A7-A1F6-DD28C72A3993}">
      <dsp:nvSpPr>
        <dsp:cNvPr id="0" name=""/>
        <dsp:cNvSpPr/>
      </dsp:nvSpPr>
      <dsp:spPr>
        <a:xfrm>
          <a:off x="4792113" y="2894891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2894987"/>
              <a:satOff val="-15549"/>
              <a:lumOff val="53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7945" y="2939020"/>
        <a:ext cx="15908" cy="3181"/>
      </dsp:txXfrm>
    </dsp:sp>
    <dsp:sp modelId="{D662CB1D-E063-4A2F-8969-BDF44E2672C7}">
      <dsp:nvSpPr>
        <dsp:cNvPr id="0" name=""/>
        <dsp:cNvSpPr/>
      </dsp:nvSpPr>
      <dsp:spPr>
        <a:xfrm>
          <a:off x="3410556" y="2525604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2724694"/>
                <a:satOff val="-14634"/>
                <a:lumOff val="50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724694"/>
                <a:satOff val="-14634"/>
                <a:lumOff val="50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400" kern="1200" dirty="0">
              <a:hlinkClick xmlns:r="http://schemas.openxmlformats.org/officeDocument/2006/relationships" r:id=""/>
            </a:rPr>
            <a:t>Stactic.</a:t>
          </a:r>
          <a:endParaRPr lang="en-US" sz="1400" kern="1200" dirty="0"/>
        </a:p>
      </dsp:txBody>
      <dsp:txXfrm>
        <a:off x="3410556" y="2525604"/>
        <a:ext cx="1383357" cy="830014"/>
      </dsp:txXfrm>
    </dsp:sp>
    <dsp:sp modelId="{4FA58A34-88B4-493F-BFF4-9E52D4E5FAF0}">
      <dsp:nvSpPr>
        <dsp:cNvPr id="0" name=""/>
        <dsp:cNvSpPr/>
      </dsp:nvSpPr>
      <dsp:spPr>
        <a:xfrm>
          <a:off x="6493642" y="2894891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3101772"/>
              <a:satOff val="-16659"/>
              <a:lumOff val="56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9474" y="2939020"/>
        <a:ext cx="15908" cy="3181"/>
      </dsp:txXfrm>
    </dsp:sp>
    <dsp:sp modelId="{3444B263-A6E3-4C4A-B6CF-36ACA24D7DBD}">
      <dsp:nvSpPr>
        <dsp:cNvPr id="0" name=""/>
        <dsp:cNvSpPr/>
      </dsp:nvSpPr>
      <dsp:spPr>
        <a:xfrm>
          <a:off x="5112085" y="2525604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2919315"/>
                <a:satOff val="-15679"/>
                <a:lumOff val="536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19315"/>
                <a:satOff val="-15679"/>
                <a:lumOff val="536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Excepciones.</a:t>
          </a:r>
          <a:endParaRPr lang="en-US" sz="1400" kern="1200" dirty="0"/>
        </a:p>
      </dsp:txBody>
      <dsp:txXfrm>
        <a:off x="5112085" y="2525604"/>
        <a:ext cx="1383357" cy="830014"/>
      </dsp:txXfrm>
    </dsp:sp>
    <dsp:sp modelId="{0470A9A8-954E-47B0-8FEA-F0AD24FB4743}">
      <dsp:nvSpPr>
        <dsp:cNvPr id="0" name=""/>
        <dsp:cNvSpPr/>
      </dsp:nvSpPr>
      <dsp:spPr>
        <a:xfrm>
          <a:off x="8195172" y="2894891"/>
          <a:ext cx="287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572" y="45720"/>
              </a:lnTo>
            </a:path>
          </a:pathLst>
        </a:custGeom>
        <a:noFill/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31004" y="2939020"/>
        <a:ext cx="15908" cy="3181"/>
      </dsp:txXfrm>
    </dsp:sp>
    <dsp:sp modelId="{6842CA80-2D5E-4CC7-BC86-8239098B63F7}">
      <dsp:nvSpPr>
        <dsp:cNvPr id="0" name=""/>
        <dsp:cNvSpPr/>
      </dsp:nvSpPr>
      <dsp:spPr>
        <a:xfrm>
          <a:off x="6813615" y="2525604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3113936"/>
                <a:satOff val="-16725"/>
                <a:lumOff val="572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113936"/>
                <a:satOff val="-16725"/>
                <a:lumOff val="572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Static y Final.</a:t>
          </a:r>
          <a:endParaRPr lang="en-US" sz="1400" kern="1200" dirty="0"/>
        </a:p>
      </dsp:txBody>
      <dsp:txXfrm>
        <a:off x="6813615" y="2525604"/>
        <a:ext cx="1383357" cy="830014"/>
      </dsp:txXfrm>
    </dsp:sp>
    <dsp:sp modelId="{4CF3FBC8-967D-415F-B9F5-AB500F3256A6}">
      <dsp:nvSpPr>
        <dsp:cNvPr id="0" name=""/>
        <dsp:cNvSpPr/>
      </dsp:nvSpPr>
      <dsp:spPr>
        <a:xfrm>
          <a:off x="8515144" y="2525604"/>
          <a:ext cx="1383357" cy="830014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786" tIns="71153" rIns="67786" bIns="711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hlinkClick xmlns:r="http://schemas.openxmlformats.org/officeDocument/2006/relationships" r:id=""/>
            </a:rPr>
            <a:t>Expresiones Lambda.</a:t>
          </a:r>
          <a:endParaRPr lang="en-US" sz="1400" kern="1200" dirty="0"/>
        </a:p>
      </dsp:txBody>
      <dsp:txXfrm>
        <a:off x="8515144" y="2525604"/>
        <a:ext cx="1383357" cy="830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5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54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09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81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28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1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24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32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30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1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75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32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56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51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8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7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C86-B263-4026-BA61-D86B53CA8EEE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5E9D-90CB-477F-85B4-0108D1A8F2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424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DDFBA3-23D9-4786-A45F-FEF742B1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E0EBE532-C04A-4AC8-95E7-D3F087710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8960D2-8CD9-4255-8961-CF012431B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6D55EB-F84D-CA2B-F06D-456AEB73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Programación Orientada Objetos: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281FD1-2A4C-7A9A-1A3E-CF732B8A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5244572"/>
            <a:ext cx="8830732" cy="690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Presentador: José Antonio Medellín Torres.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675C45-73A7-4834-9423-2EE97A185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207C9B8E-4F4B-4841-ADF8-C31607C76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084107C0-AD02-471D-A83A-D12929116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A67B059-27BB-49A7-928B-645AE2D0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4D70128D-20C2-438B-A871-616B06009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C89D520-D035-41DA-BD94-190816946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DD53D072-5E34-4AB0-B662-D3FA3726D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FC115059-574C-49F1-97F0-B8DE87404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F00F579F-7DFB-4624-ADFC-5B2B5CF5E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7FE158CB-F85C-4816-A06F-1AE44B023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ED325173-4A70-4642-9098-524842C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9CED7C6-F32F-4C1F-A13C-F72A7695D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03639F49-0921-4D6B-87A4-43C367AB1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C3CDC29B-0CCD-47C4-A157-9C25C686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7BE181EF-6653-44C9-94F3-BC64FE8F3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7603555B-5379-4D37-BB54-8E2C35BC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5B88FFEA-466C-4DB6-B1F6-5980F1031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C02A931B-1FD3-4CCD-8D81-B6452BEA8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049D793A-2AA3-4AC9-BC5A-D381A5B0C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459D268E-9780-4EA5-8E44-B71075970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45BAA3E4-0524-498E-A16E-15774E341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9C006FC5-1FC3-4E9F-B5E3-C9A1501DA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72528D10-570D-4859-8CB0-5C0B22467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D6A4290-BD69-43C3-9AC0-A11327E58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6C61166D-7091-4951-87CD-7C026282F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C536AE6E-86BB-458C-8AC0-85528874A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71758BB9-E800-43CF-BBEF-5790E536E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68702DDE-7D53-4CB8-8892-B967D41D6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Marcador de contenido 4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C9786A41-B4E1-D316-3339-84EB5615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r="7655" b="2"/>
          <a:stretch/>
        </p:blipFill>
        <p:spPr>
          <a:xfrm>
            <a:off x="1141411" y="606426"/>
            <a:ext cx="4874998" cy="3299778"/>
          </a:xfrm>
          <a:custGeom>
            <a:avLst/>
            <a:gdLst/>
            <a:ahLst/>
            <a:cxnLst/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0361E-57C8-492B-B4F0-1439E15D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918FAC72-C1C2-4BCA-A9B7-91FEC1D40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AF6834BB-BEBD-43E1-A091-D397D79E3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5A74981B-5244-4C94-BE11-E3C229E9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A4FF71BD-1909-4329-9C4A-4F3C1C2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27C4F474-C974-48D0-9650-D58210767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DD927905-4A6B-4B9B-9C58-613024E8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A92124AC-A10B-4279-A47D-702D60E67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F2967113-59A4-4563-8C14-5126736D0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7899F191-DDFF-4C04-AC96-F7E78AFF5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1">
              <a:extLst>
                <a:ext uri="{FF2B5EF4-FFF2-40B4-BE49-F238E27FC236}">
                  <a16:creationId xmlns:a16="http://schemas.microsoft.com/office/drawing/2014/main" id="{12D113B0-FE62-49B3-9068-DED4ADEB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0666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B560DB-06F5-4C67-8E93-0E139A2C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3100"/>
              <a:t>Constructor: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ECA6-50AD-4109-B654-D8F651DF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Un método especial que sirve para inicializar un objeto y opcionalmente sus atributos, podemos tener n constructores en una clase gracias al polimorfismo(sobrecarga de métodos) que valida los parámetros de la clase.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6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F94140-6899-4569-95AD-C6FBB724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/>
              <a:t>List: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652E-39BD-4074-A39F-AC8078CE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Lista son colecciones de datos que nos sirven para poder guardar una serie de datos, son muy parecidos a los arreglos ya que trabajan en indices iniciando en cero podemos trabajar con enteros, cadenas, objetos, </a:t>
            </a:r>
            <a:r>
              <a:rPr lang="es-MX" sz="1800"/>
              <a:t>a diferencia de un array que es estático una lista es dinámica.</a:t>
            </a:r>
          </a:p>
          <a:p>
            <a:pPr marL="0" indent="0">
              <a:buNone/>
            </a:pPr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8516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00882D-8AB8-4821-A584-FF3B2124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/>
              <a:t>Código duro: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7882-360E-4769-943B-79D52733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Es un código no dinámico, donde definimos la estructura de datos del inicio que no tiene interacción con el usuario.</a:t>
            </a:r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5782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F1DD0B-3DD9-4E31-942A-FC26E25A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/>
              <a:t>Interfaces: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748A-2E08-41DB-BF5F-08ACA3EA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500"/>
              <a:t>Es una platilla donde tendremos métodos vacíos y su implementación se hace en clases, sirve para estandarizar código y en algunas arquitecturas para inyectar dependencias.</a:t>
            </a:r>
          </a:p>
          <a:p>
            <a:pPr>
              <a:lnSpc>
                <a:spcPct val="110000"/>
              </a:lnSpc>
            </a:pPr>
            <a:endParaRPr lang="es-MX" sz="1500"/>
          </a:p>
          <a:p>
            <a:pPr>
              <a:lnSpc>
                <a:spcPct val="110000"/>
              </a:lnSpc>
            </a:pPr>
            <a:r>
              <a:rPr lang="es-MX" sz="1500"/>
              <a:t>Arturo			save	</a:t>
            </a:r>
          </a:p>
          <a:p>
            <a:pPr>
              <a:lnSpc>
                <a:spcPct val="110000"/>
              </a:lnSpc>
            </a:pPr>
            <a:r>
              <a:rPr lang="es-MX" sz="1500"/>
              <a:t>Irving       		insertar</a:t>
            </a:r>
          </a:p>
          <a:p>
            <a:pPr>
              <a:lnSpc>
                <a:spcPct val="110000"/>
              </a:lnSpc>
            </a:pPr>
            <a:r>
              <a:rPr lang="es-MX" sz="1500"/>
              <a:t>Emanuel			alta</a:t>
            </a:r>
          </a:p>
          <a:p>
            <a:pPr>
              <a:lnSpc>
                <a:spcPct val="110000"/>
              </a:lnSpc>
            </a:pPr>
            <a:r>
              <a:rPr lang="es-MX" sz="1500"/>
              <a:t>Griselda			altaObjeto</a:t>
            </a:r>
          </a:p>
          <a:p>
            <a:pPr>
              <a:lnSpc>
                <a:spcPct val="110000"/>
              </a:lnSpc>
            </a:pPr>
            <a:endParaRPr lang="es-MX" sz="1500"/>
          </a:p>
          <a:p>
            <a:pPr>
              <a:lnSpc>
                <a:spcPct val="110000"/>
              </a:lnSpc>
            </a:pPr>
            <a:r>
              <a:rPr lang="es-MX" sz="1500">
                <a:sym typeface="Wingdings" panose="05000000000000000000" pitchFamily="2" charset="2"/>
              </a:rPr>
              <a:t>Jonatan implementamos una interfaces con los métodos del crud.</a:t>
            </a:r>
            <a:endParaRPr lang="es-MX" sz="1500"/>
          </a:p>
          <a:p>
            <a:pPr>
              <a:lnSpc>
                <a:spcPct val="110000"/>
              </a:lnSpc>
            </a:pPr>
            <a:endParaRPr lang="es-MX" sz="1500"/>
          </a:p>
          <a:p>
            <a:pPr>
              <a:lnSpc>
                <a:spcPct val="110000"/>
              </a:lnSpc>
            </a:pPr>
            <a:r>
              <a:rPr lang="es-MX" sz="1500">
                <a:sym typeface="Wingdings" panose="05000000000000000000" pitchFamily="2" charset="2"/>
              </a:rPr>
              <a:t>Laureano guardar, editar, eliminar, buscar, mostrar</a:t>
            </a:r>
            <a:endParaRPr lang="es-MX" sz="15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6529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565894-E800-4DB7-A134-6016545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 dirty="0"/>
              <a:t>HashMap: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C5D5-2517-40DA-9DA6-13F70898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Es una colección de datos parecida ala lista la diferencia radica en que manejamos una llave la lleve puede ser de tipo cadena entero, double, y eso hace que las consultas sean mas rápidas.</a:t>
            </a:r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8556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04C621-1D30-4D6F-ABEF-4E5EC9DB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 dirty="0"/>
              <a:t>Object: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C27C-3F37-460F-AA55-A843F33E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es la clase mas abstracta de la programación en java, nos sirve como contenedor de objetos, a diferencia de listas y hashmap no se importa solo se de clara.</a:t>
            </a:r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7065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20CC6-AB0B-4D25-BB3C-51611CD8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/>
              <a:t>Herencia: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19F2-D809-48F1-8F50-915C17704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Es una forma de reutilizar código, en pocas palabas es hacer menos código en menos tiempo, como, teniendo una superclase(padre) que le hereda atributos y métodos a unas subclases(hija).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2337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00AF13-A170-42D3-B354-630A2850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2800"/>
              <a:t>Modificadores de Acceso: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2613-43C3-4408-A183-FCE79C45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Son el nivel de acceso de las variables y métodos los cuales son 3:</a:t>
            </a:r>
            <a:endParaRPr lang="es-MX" sz="1800"/>
          </a:p>
          <a:p>
            <a:r>
              <a:rPr lang="es-MX" sz="1800"/>
              <a:t>Public-&gt;Es accesible a todas las clases siempre y cuando halla un vinculo como constructor o herencia</a:t>
            </a:r>
          </a:p>
          <a:p>
            <a:r>
              <a:rPr lang="es-MX" sz="1800"/>
              <a:t>Private-&gt;Es accesible solo a la clase donde se declara asi halla herencia o constructores</a:t>
            </a:r>
          </a:p>
          <a:p>
            <a:r>
              <a:rPr lang="es-MX" sz="1800"/>
              <a:t>Protected-&gt;Es un modificador especializado para la herencia, son accesible los atribuos y métodos de una superclase a una subclase</a:t>
            </a:r>
          </a:p>
          <a:p>
            <a:r>
              <a:rPr lang="es-MX" sz="1800"/>
              <a:t>Default-&gt;public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6225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6AB562-460C-4223-A862-20E455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3700"/>
              <a:t>Clases Abstractas: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DB61-9B61-42EF-84FA-B3A43619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500"/>
              <a:t>Herencia y la clase abstracta es una superclase, por si sola no tiene contexto-&gt;concepto abstracto pero engloba un chino de clases(subclases), una clase no se puede instanciar y por lo menos debe tener un método abstracto.</a:t>
            </a:r>
          </a:p>
          <a:p>
            <a:pPr>
              <a:lnSpc>
                <a:spcPct val="110000"/>
              </a:lnSpc>
            </a:pPr>
            <a:endParaRPr lang="es-MX" sz="1500"/>
          </a:p>
          <a:p>
            <a:pPr>
              <a:lnSpc>
                <a:spcPct val="110000"/>
              </a:lnSpc>
            </a:pPr>
            <a:r>
              <a:rPr lang="es-MX" sz="1500"/>
              <a:t>Profesionista</a:t>
            </a:r>
            <a:r>
              <a:rPr lang="es-MX" sz="1500">
                <a:sym typeface="Wingdings" panose="05000000000000000000" pitchFamily="2" charset="2"/>
              </a:rPr>
              <a:t>Contador, Medico, Abogado, Ing Sistemas, Veterinario</a:t>
            </a:r>
          </a:p>
          <a:p>
            <a:pPr>
              <a:lnSpc>
                <a:spcPct val="110000"/>
              </a:lnSpc>
            </a:pPr>
            <a:r>
              <a:rPr lang="es-MX" sz="1500">
                <a:sym typeface="Wingdings" panose="05000000000000000000" pitchFamily="2" charset="2"/>
              </a:rPr>
              <a:t>FigurasGeometricarectángulo, cuadrado, circulo,pentago</a:t>
            </a:r>
          </a:p>
          <a:p>
            <a:pPr>
              <a:lnSpc>
                <a:spcPct val="110000"/>
              </a:lnSpc>
            </a:pPr>
            <a:r>
              <a:rPr lang="es-MX" sz="1500">
                <a:sym typeface="Wingdings" panose="05000000000000000000" pitchFamily="2" charset="2"/>
              </a:rPr>
              <a:t>Felinogato, tigre, león, puma, chita	</a:t>
            </a:r>
          </a:p>
          <a:p>
            <a:pPr>
              <a:lnSpc>
                <a:spcPct val="110000"/>
              </a:lnSpc>
            </a:pPr>
            <a:r>
              <a:rPr lang="es-MX" sz="1500">
                <a:sym typeface="Wingdings" panose="05000000000000000000" pitchFamily="2" charset="2"/>
              </a:rPr>
              <a:t>Bebidascafé, leche, cuba</a:t>
            </a:r>
          </a:p>
          <a:p>
            <a:pPr>
              <a:lnSpc>
                <a:spcPct val="110000"/>
              </a:lnSpc>
            </a:pPr>
            <a:endParaRPr lang="es-MX" sz="150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s-MX" sz="1500">
                <a:sym typeface="Wingdings" panose="05000000000000000000" pitchFamily="2" charset="2"/>
              </a:rPr>
              <a:t>Metodos no abstractos(métodos normal)Es algo que todos hacen igualCobrar</a:t>
            </a:r>
          </a:p>
          <a:p>
            <a:pPr>
              <a:lnSpc>
                <a:spcPct val="110000"/>
              </a:lnSpc>
            </a:pPr>
            <a:r>
              <a:rPr lang="es-MX" sz="1500">
                <a:sym typeface="Wingdings" panose="05000000000000000000" pitchFamily="2" charset="2"/>
              </a:rPr>
              <a:t>Metodo abstracto(todos lo hacen diferente)Trabajar</a:t>
            </a:r>
          </a:p>
          <a:p>
            <a:pPr>
              <a:lnSpc>
                <a:spcPct val="110000"/>
              </a:lnSpc>
            </a:pPr>
            <a:endParaRPr lang="es-MX" sz="15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612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31230-44BA-4A84-8524-0B37B37A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2800"/>
              <a:t>Polimorfismo: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4BB3-A6B5-46C4-8E91-322626BE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Poli=Muchos</a:t>
            </a:r>
          </a:p>
          <a:p>
            <a:r>
              <a:rPr lang="es-MX" sz="1800"/>
              <a:t>Morfos=Formas</a:t>
            </a:r>
          </a:p>
          <a:p>
            <a:r>
              <a:rPr lang="es-MX" sz="1800"/>
              <a:t>El polimorismo es la habilidad que tiene el lenguaje de programación (objeto, clase, método, función, variable )de poseer diferentes formas.</a:t>
            </a:r>
          </a:p>
          <a:p>
            <a:endParaRPr lang="es-MX" sz="1800"/>
          </a:p>
          <a:p>
            <a:pPr lvl="1"/>
            <a:r>
              <a:rPr lang="es-MX" sz="1800"/>
              <a:t>Puro</a:t>
            </a:r>
          </a:p>
          <a:p>
            <a:pPr lvl="1"/>
            <a:r>
              <a:rPr lang="es-MX" sz="1800"/>
              <a:t>Asignación</a:t>
            </a:r>
          </a:p>
          <a:p>
            <a:pPr lvl="1"/>
            <a:r>
              <a:rPr lang="es-MX" sz="1800"/>
              <a:t>Sobrecarga de métodos</a:t>
            </a:r>
          </a:p>
          <a:p>
            <a:pPr lvl="1"/>
            <a:r>
              <a:rPr lang="es-MX" sz="1800"/>
              <a:t>Sobreescritura de métodos </a:t>
            </a:r>
          </a:p>
          <a:p>
            <a:pPr lvl="1"/>
            <a:endParaRPr lang="es-MX" sz="1800"/>
          </a:p>
          <a:p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7314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B53F20-08E4-8976-5B8E-5612261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MX" dirty="0"/>
              <a:t>Índice: </a:t>
            </a:r>
            <a:endParaRPr lang="es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2FD2F7-E4B0-81B0-385B-B16D73AB4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85698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61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59DF28-1382-4F29-BDDE-72655CAD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/>
              <a:t>Puro: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FF48-EA36-4408-8635-4B06CF12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Es cuando una variable cambia de tipo.</a:t>
            </a:r>
          </a:p>
          <a:p>
            <a:endParaRPr lang="es-MX" sz="1800"/>
          </a:p>
          <a:p>
            <a:r>
              <a:rPr lang="es-MX" sz="1800"/>
              <a:t>String p = “2”; </a:t>
            </a:r>
            <a:r>
              <a:rPr lang="es-MX" sz="1800">
                <a:sym typeface="Wingdings" panose="05000000000000000000" pitchFamily="2" charset="2"/>
              </a:rPr>
              <a:t> int s = Integer.parseInt(p); Parse</a:t>
            </a:r>
          </a:p>
          <a:p>
            <a:r>
              <a:rPr lang="es-MX" sz="1800">
                <a:sym typeface="Wingdings" panose="05000000000000000000" pitchFamily="2" charset="2"/>
              </a:rPr>
              <a:t>Int s = 2;  String p = 2 + “”;				Concatener</a:t>
            </a:r>
          </a:p>
          <a:p>
            <a:r>
              <a:rPr lang="es-MX" sz="1800">
                <a:sym typeface="Wingdings" panose="05000000000000000000" pitchFamily="2" charset="2"/>
              </a:rPr>
              <a:t>Perro p = (Perro) obj;    Castear</a:t>
            </a:r>
          </a:p>
          <a:p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602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4B604B-012E-48BE-8400-1749A77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3400"/>
              <a:t>Asignación: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D215-1EB0-4CB1-869C-3EED0B9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Indica de donde se esta instancia un objeto, se ocupa para poder crear clases abstractas o algunas arquicturas como “Inyección de dependencias”.</a:t>
            </a:r>
          </a:p>
          <a:p>
            <a:endParaRPr lang="es-MX" sz="1800"/>
          </a:p>
          <a:p>
            <a:r>
              <a:rPr lang="es-MX" sz="1800"/>
              <a:t>Profesionista medico = new Medico();</a:t>
            </a:r>
          </a:p>
          <a:p>
            <a:r>
              <a:rPr lang="es-MX" sz="1800"/>
              <a:t>List&lt;Medico&gt; lista = new ArrayList&lt;Medico();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5178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476547-C47F-4F1A-86F0-BF370618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3400"/>
              <a:t>Sobrecarga de Metodos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2555-E430-447B-B83A-161B0532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100"/>
              <a:t>Es la habilidad de tener el mismo método en la clase pero con diferentes parámetros, un ejemplo son los constructores.</a:t>
            </a:r>
          </a:p>
          <a:p>
            <a:pPr>
              <a:lnSpc>
                <a:spcPct val="110000"/>
              </a:lnSpc>
            </a:pPr>
            <a:endParaRPr lang="es-MX" sz="1100"/>
          </a:p>
          <a:p>
            <a:pPr>
              <a:lnSpc>
                <a:spcPct val="110000"/>
              </a:lnSpc>
            </a:pPr>
            <a:r>
              <a:rPr lang="es-MX" sz="1100"/>
              <a:t>Public class Perro()</a:t>
            </a:r>
          </a:p>
          <a:p>
            <a:pPr>
              <a:lnSpc>
                <a:spcPct val="110000"/>
              </a:lnSpc>
            </a:pPr>
            <a:r>
              <a:rPr lang="es-MX" sz="1100"/>
              <a:t>{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Public void comer(){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System.out.println(“hechando uns corequetas”);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}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Public void comer(Sring nombre){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System.out.println(“El perro ”+perro+” esta comiendo”);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}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Public void comer(String, nombre, int edad){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System.out.println(“El perro ”+nombre+” tiene “+edad+” años”);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}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Public void comer(int edad, String, nombre){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System.out.println(“El perro ”+nombre+” tiene “+edad+” años”);</a:t>
            </a:r>
          </a:p>
          <a:p>
            <a:pPr lvl="1">
              <a:lnSpc>
                <a:spcPct val="110000"/>
              </a:lnSpc>
            </a:pPr>
            <a:r>
              <a:rPr lang="es-MX" sz="1100"/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s-MX" sz="1100"/>
              <a:t>}</a:t>
            </a:r>
          </a:p>
          <a:p>
            <a:pPr>
              <a:lnSpc>
                <a:spcPct val="110000"/>
              </a:lnSpc>
            </a:pPr>
            <a:endParaRPr lang="es-MX" sz="1100"/>
          </a:p>
          <a:p>
            <a:pPr>
              <a:lnSpc>
                <a:spcPct val="110000"/>
              </a:lnSpc>
            </a:pPr>
            <a:endParaRPr lang="es-MX" sz="11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8836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53B26F-2035-47FB-9B5B-C1724F46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2800"/>
              <a:t>Sobreescritura de métodos: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F19C-7D19-4CAB-BB40-D06A2A48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Es la habilidad de tener el mismo método en diferentes clases con acciones diferentes</a:t>
            </a:r>
            <a:r>
              <a:rPr lang="es-MX" sz="1800">
                <a:sym typeface="Wingdings" panose="05000000000000000000" pitchFamily="2" charset="2"/>
              </a:rPr>
              <a:t>@Override, se ocupa con interfaces y métodos abstractos.</a:t>
            </a:r>
          </a:p>
          <a:p>
            <a:endParaRPr lang="es-MX" sz="1800">
              <a:sym typeface="Wingdings" panose="05000000000000000000" pitchFamily="2" charset="2"/>
            </a:endParaRPr>
          </a:p>
          <a:p>
            <a:r>
              <a:rPr lang="es-MX" sz="1800">
                <a:sym typeface="Wingdings" panose="05000000000000000000" pitchFamily="2" charset="2"/>
              </a:rPr>
              <a:t>@Override</a:t>
            </a:r>
          </a:p>
          <a:p>
            <a:r>
              <a:rPr lang="es-MX" sz="1800">
                <a:sym typeface="Wingdings" panose="05000000000000000000" pitchFamily="2" charset="2"/>
              </a:rPr>
              <a:t>Public String toString()</a:t>
            </a:r>
          </a:p>
          <a:p>
            <a:r>
              <a:rPr lang="es-MX" sz="1800">
                <a:sym typeface="Wingdings" panose="05000000000000000000" pitchFamily="2" charset="2"/>
              </a:rPr>
              <a:t>{</a:t>
            </a:r>
          </a:p>
          <a:p>
            <a:r>
              <a:rPr lang="es-MX" sz="1800"/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1072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ABBC76-3125-B4BA-BD51-603CC041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US" sz="4000" dirty="0"/>
              <a:t>Stactic: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EF2C8-92D8-94C4-58AF-0A237AE7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Es cuando una variable o un método nunca cambia su estado de memoria no se puede nullear.</a:t>
            </a:r>
            <a:endParaRPr lang="es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229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0C4C08-F22F-4D15-9465-2C3ECAAE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3400"/>
              <a:t>Excepciones: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7386-55B8-4B61-A176-0C222BD3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Un error en el código, excepciones en tiempo de compilación y en tiempo de ejecución, se controlan con algunas clases especiales como throws y Try Catch.</a:t>
            </a:r>
          </a:p>
          <a:p>
            <a:endParaRPr lang="es-MX" sz="1800"/>
          </a:p>
          <a:p>
            <a:r>
              <a:rPr lang="es-MX" sz="1800"/>
              <a:t>Try y catch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91424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7E7956-4BF9-4B5E-BF97-B10D904D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 dirty="0"/>
              <a:t>Static y Final: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3C04-AEEA-4122-89B5-C5605332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Es algo que no cambia su valor pero de memoria, que nunca se puede nulear, no se necesita instanciar para su uso, siempre esta viva la variable o el método.</a:t>
            </a:r>
          </a:p>
          <a:p>
            <a:endParaRPr lang="es-MX" sz="1800"/>
          </a:p>
          <a:p>
            <a:r>
              <a:rPr lang="es-MX" sz="1800"/>
              <a:t>String saludo = “hola”;</a:t>
            </a:r>
          </a:p>
          <a:p>
            <a:r>
              <a:rPr lang="es-MX" sz="1800"/>
              <a:t>Saludo = null;</a:t>
            </a:r>
          </a:p>
          <a:p>
            <a:endParaRPr lang="es-MX" sz="1800"/>
          </a:p>
          <a:p>
            <a:r>
              <a:rPr lang="es-MX" sz="1800"/>
              <a:t>Final</a:t>
            </a:r>
            <a:r>
              <a:rPr lang="es-MX" sz="1800">
                <a:sym typeface="Wingdings" panose="05000000000000000000" pitchFamily="2" charset="2"/>
              </a:rPr>
              <a:t>Es algo que no cambia a nivel dato.</a:t>
            </a:r>
          </a:p>
          <a:p>
            <a:r>
              <a:rPr lang="es-MX" sz="1800">
                <a:sym typeface="Wingdings" panose="05000000000000000000" pitchFamily="2" charset="2"/>
              </a:rPr>
              <a:t>Final Double pi = 3.1416;</a:t>
            </a:r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104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FDB5E4-AEEF-4A38-ADEE-C4FCA3B9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3700"/>
              <a:t>Expresiones Lambda: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81FB-4617-44F3-BA41-5D5386E6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Las funciones lambdas es un término adoptado de la programación funcional y corresponden con funciones de Java que normalmente son anónimas y se escriben en línea allí donde se usan. </a:t>
            </a:r>
          </a:p>
          <a:p>
            <a:r>
              <a:rPr lang="es-419" sz="1800"/>
              <a:t>Como cualquier función recibe cero o más argumentos y devuelven uno o ningún valor de retorno.</a:t>
            </a:r>
            <a:endParaRPr lang="es-MX" sz="1800"/>
          </a:p>
          <a:p>
            <a:r>
              <a:rPr lang="es-MX" sz="1800"/>
              <a:t>Es una forma de resumir código, es hacer menos código, se ocupan con Interfaces Funciones(Es una interface con un solo método).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183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78BDF-F11F-8B48-A8D7-87E99E2B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195" y="0"/>
            <a:ext cx="9905998" cy="1478570"/>
          </a:xfrm>
        </p:spPr>
        <p:txBody>
          <a:bodyPr/>
          <a:lstStyle/>
          <a:p>
            <a:r>
              <a:rPr lang="es-MX" dirty="0"/>
              <a:t>Estructura del código en JAVA.</a:t>
            </a:r>
            <a:endParaRPr lang="es-US" dirty="0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A915D07-6EA3-AA64-F55B-D81CCDB18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90" y="1250830"/>
            <a:ext cx="6865837" cy="5233336"/>
          </a:xfrm>
        </p:spPr>
      </p:pic>
    </p:spTree>
    <p:extLst>
      <p:ext uri="{BB962C8B-B14F-4D97-AF65-F5344CB8AC3E}">
        <p14:creationId xmlns:p14="http://schemas.microsoft.com/office/powerpoint/2010/main" val="18494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52FC83-76C1-4FB3-9A12-11156A1E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2800"/>
              <a:t>Programación Orientada a Objetos(POO):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6B2E-406D-45D8-AC04-AC8E636F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Paradigma de la programación que consiste en mapear los objetos de la vida real en objetos en la programación.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602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17C490-61C2-48DB-9A2E-72088E05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/>
              <a:t>Objeto: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E3CD-4F1B-4EAA-B948-B540A31A1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Es cualquier cosa que tenga atributos(adjetivo calificativo) y métodos(verbo).</a:t>
            </a:r>
          </a:p>
          <a:p>
            <a:endParaRPr lang="es-MX" sz="1800"/>
          </a:p>
          <a:p>
            <a:r>
              <a:rPr lang="es-MX" sz="1800"/>
              <a:t>Perro-&gt;nombre, raza, edad, genero  </a:t>
            </a:r>
            <a:r>
              <a:rPr lang="es-MX" sz="1800">
                <a:sym typeface="Wingdings" panose="05000000000000000000" pitchFamily="2" charset="2"/>
              </a:rPr>
              <a:t>jugar, comer, brincar, morder, ladrar, dormir, despertarse.</a:t>
            </a:r>
          </a:p>
          <a:p>
            <a:endParaRPr lang="es-MX" sz="1800">
              <a:sym typeface="Wingdings" panose="05000000000000000000" pitchFamily="2" charset="2"/>
            </a:endParaRPr>
          </a:p>
          <a:p>
            <a:r>
              <a:rPr lang="es-MX" sz="1800">
                <a:sym typeface="Wingdings" panose="05000000000000000000" pitchFamily="2" charset="2"/>
              </a:rPr>
              <a:t>Personanombre, app, apm, edad, estatura, genero, colorCabello, nacionalidad pagar, estudiar, dormir, pelear, matar</a:t>
            </a:r>
            <a:endParaRPr lang="es-MX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4536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392332F8-8B91-111E-6AF7-F062F926F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26" y="362527"/>
            <a:ext cx="6317673" cy="6132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2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7167BF-3B1A-4855-8CCB-5253A125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4000"/>
              <a:t>Ejemplos: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48F2-B19B-4320-849A-7D11F1DA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Arturo: Moto-&gt; Atributos Marca, Modelo, Metodos: Velocidad, 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Sillon, Atributo: Color Tamaño, Metodo: comodo 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Libro: tamaño grosor color de la pasta Metodo: Historia, genero letra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Irving: Autobus: Modelo serie, asientos Metdos: potencia cantidad de pasajeros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Mesa: color acabado, 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Gricelda: Reloj: Marca, color Atributos: Material alarma, tecnología calculadora: teclas color marca, Metodos suma resta multiplicacion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Jhonathan: Bocina 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Laureano: Tarjeta De credito titular Metodo Activar y cancelar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carro: Arranca atributos color velocidad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television: numero de serie metodos 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Emmanuel: Animal: color especie patas peso, comer dormir casar 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cuenta de banco, depositar extraer 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bicicleta color marca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David: Ropero diseño tamaño capacidad tipo de material accesorios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Stereo Modelo tamaño color, atributos capacidad de volumen tipo de audio</a:t>
            </a:r>
          </a:p>
          <a:p>
            <a:pPr>
              <a:lnSpc>
                <a:spcPct val="110000"/>
              </a:lnSpc>
            </a:pPr>
            <a:r>
              <a:rPr lang="es-419" sz="900">
                <a:sym typeface="Wingdings" panose="05000000000000000000" pitchFamily="2" charset="2"/>
              </a:rPr>
              <a:t>Yetlanezy: Producto Miselania, nombre y caracteristica</a:t>
            </a:r>
          </a:p>
          <a:p>
            <a:pPr>
              <a:lnSpc>
                <a:spcPct val="110000"/>
              </a:lnSpc>
            </a:pPr>
            <a:endParaRPr lang="es-MX" sz="90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949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D5EB44-9C24-67D1-E6A1-F8137015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US" sz="2800"/>
              <a:t>Lenguaje de programación: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7F5A4-F1C2-2B22-6ECF-1A0DAD8B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419" sz="1800"/>
              <a:t>Es una forma de comunicarnos con el lenguaje de la computadora, que este nos sirve para desarrollar sistemas.</a:t>
            </a:r>
            <a:endParaRPr lang="es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9020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B16F1-194B-4A68-AB71-F321539A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MX" sz="2500"/>
              <a:t>Encapsulamiento: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A77E-241A-4B0D-A73D-7610AE69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MX" sz="1800"/>
              <a:t>Limitar el acceso a los atributos de una clase y acceder a ellos por medio de los métodos públicos get y set.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330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8868</TotalTime>
  <Words>1365</Words>
  <Application>Microsoft Office PowerPoint</Application>
  <PresentationFormat>Panorámica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Circuito</vt:lpstr>
      <vt:lpstr>Programación Orientada Objetos:</vt:lpstr>
      <vt:lpstr>Índice: </vt:lpstr>
      <vt:lpstr>Estructura del código en JAVA.</vt:lpstr>
      <vt:lpstr>Programación Orientada a Objetos(POO):</vt:lpstr>
      <vt:lpstr>Objeto:</vt:lpstr>
      <vt:lpstr>Presentación de PowerPoint</vt:lpstr>
      <vt:lpstr>Ejemplos:</vt:lpstr>
      <vt:lpstr>Lenguaje de programación:</vt:lpstr>
      <vt:lpstr>Encapsulamiento:</vt:lpstr>
      <vt:lpstr>Constructor:</vt:lpstr>
      <vt:lpstr>List:</vt:lpstr>
      <vt:lpstr>Código duro:</vt:lpstr>
      <vt:lpstr>Interfaces:</vt:lpstr>
      <vt:lpstr>HashMap:</vt:lpstr>
      <vt:lpstr>Object:</vt:lpstr>
      <vt:lpstr>Herencia:</vt:lpstr>
      <vt:lpstr>Modificadores de Acceso:</vt:lpstr>
      <vt:lpstr>Clases Abstractas:</vt:lpstr>
      <vt:lpstr>Polimorfismo:</vt:lpstr>
      <vt:lpstr>Puro:</vt:lpstr>
      <vt:lpstr>Asignación:</vt:lpstr>
      <vt:lpstr>Sobrecarga de Metodos</vt:lpstr>
      <vt:lpstr>Sobreescritura de métodos:</vt:lpstr>
      <vt:lpstr>Stactic:</vt:lpstr>
      <vt:lpstr>Excepciones:</vt:lpstr>
      <vt:lpstr>Static y Final:</vt:lpstr>
      <vt:lpstr>Expresiones Lambda: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ENUCOM</dc:title>
  <dc:creator>gera a</dc:creator>
  <cp:lastModifiedBy>JOSE ANTONIOMEDELLIN TORRES</cp:lastModifiedBy>
  <cp:revision>16</cp:revision>
  <dcterms:created xsi:type="dcterms:W3CDTF">2022-03-07T14:42:12Z</dcterms:created>
  <dcterms:modified xsi:type="dcterms:W3CDTF">2022-11-21T22:01:25Z</dcterms:modified>
</cp:coreProperties>
</file>