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70" r:id="rId13"/>
    <p:sldId id="298" r:id="rId14"/>
    <p:sldId id="272" r:id="rId15"/>
    <p:sldId id="290" r:id="rId16"/>
    <p:sldId id="292" r:id="rId17"/>
    <p:sldId id="294" r:id="rId18"/>
    <p:sldId id="295" r:id="rId19"/>
    <p:sldId id="300" r:id="rId20"/>
    <p:sldId id="309" r:id="rId21"/>
    <p:sldId id="302" r:id="rId22"/>
    <p:sldId id="303" r:id="rId23"/>
    <p:sldId id="301" r:id="rId24"/>
    <p:sldId id="304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振豪 殷" initials="振豪" lastIdx="1" clrIdx="0">
    <p:extLst>
      <p:ext uri="{19B8F6BF-5375-455C-9EA6-DF929625EA0E}">
        <p15:presenceInfo xmlns:p15="http://schemas.microsoft.com/office/powerpoint/2012/main" userId="b39f2ae00884d3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52D"/>
    <a:srgbClr val="A6282F"/>
    <a:srgbClr val="481818"/>
    <a:srgbClr val="721414"/>
    <a:srgbClr val="4B0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82" d="100"/>
          <a:sy n="82" d="100"/>
        </p:scale>
        <p:origin x="1656" y="924"/>
      </p:cViewPr>
      <p:guideLst>
        <p:guide orient="horz" pos="216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5D096-75F3-4125-96AC-B9E9AFC57945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63FCD-3F21-40F2-8816-EBC7133C10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5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63FCD-3F21-40F2-8816-EBC7133C10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95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63FCD-3F21-40F2-8816-EBC7133C10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0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63FCD-3F21-40F2-8816-EBC7133C10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4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63FCD-3F21-40F2-8816-EBC7133C10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7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8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FF932B4-A89A-4EC9-A7F2-FFFCE2B103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" y="10985"/>
            <a:ext cx="2990976" cy="7426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86CF3FB-D109-4A9E-934A-132C831AA5BA}"/>
              </a:ext>
            </a:extLst>
          </p:cNvPr>
          <p:cNvSpPr/>
          <p:nvPr userDrawn="1"/>
        </p:nvSpPr>
        <p:spPr>
          <a:xfrm>
            <a:off x="7815143" y="1714500"/>
            <a:ext cx="7305431" cy="6688070"/>
          </a:xfrm>
          <a:prstGeom prst="rect">
            <a:avLst/>
          </a:prstGeom>
          <a:blipFill dpi="0" rotWithShape="1"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D03B8C-C292-400A-95E4-A2B82E03145C}"/>
              </a:ext>
            </a:extLst>
          </p:cNvPr>
          <p:cNvSpPr/>
          <p:nvPr userDrawn="1"/>
        </p:nvSpPr>
        <p:spPr>
          <a:xfrm>
            <a:off x="0" y="6718300"/>
            <a:ext cx="4470400" cy="154800"/>
          </a:xfrm>
          <a:prstGeom prst="rect">
            <a:avLst/>
          </a:prstGeom>
          <a:solidFill>
            <a:srgbClr val="4B0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06DE721-8EA4-40DC-A9EF-BDAC8BA3CFAC}"/>
              </a:ext>
            </a:extLst>
          </p:cNvPr>
          <p:cNvSpPr/>
          <p:nvPr userDrawn="1"/>
        </p:nvSpPr>
        <p:spPr>
          <a:xfrm>
            <a:off x="4470400" y="6718300"/>
            <a:ext cx="7721600" cy="154116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B75354-F981-496B-82EF-4A8E0CC6C67E}"/>
              </a:ext>
            </a:extLst>
          </p:cNvPr>
          <p:cNvSpPr/>
          <p:nvPr userDrawn="1"/>
        </p:nvSpPr>
        <p:spPr>
          <a:xfrm>
            <a:off x="3018516" y="561974"/>
            <a:ext cx="8618084" cy="86857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8340A0C-9273-4F12-A48F-9CEDCA28418C}"/>
              </a:ext>
            </a:extLst>
          </p:cNvPr>
          <p:cNvSpPr/>
          <p:nvPr userDrawn="1"/>
        </p:nvSpPr>
        <p:spPr>
          <a:xfrm>
            <a:off x="11636600" y="0"/>
            <a:ext cx="566057" cy="648831"/>
          </a:xfrm>
          <a:prstGeom prst="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7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DA36C1-91E7-4244-AA0B-F002B0CDBEE4}"/>
              </a:ext>
            </a:extLst>
          </p:cNvPr>
          <p:cNvSpPr txBox="1"/>
          <p:nvPr/>
        </p:nvSpPr>
        <p:spPr>
          <a:xfrm>
            <a:off x="1765300" y="4265467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组员：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 Zhang, Z Yin, D Zhang.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104C7D-4451-4400-9065-7DD7DB376270}"/>
              </a:ext>
            </a:extLst>
          </p:cNvPr>
          <p:cNvSpPr txBox="1"/>
          <p:nvPr/>
        </p:nvSpPr>
        <p:spPr>
          <a:xfrm>
            <a:off x="1765300" y="5244419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Hefei University of Technology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C882D2-26D2-436C-BEEB-27C7178BD9A6}"/>
              </a:ext>
            </a:extLst>
          </p:cNvPr>
          <p:cNvSpPr txBox="1"/>
          <p:nvPr/>
        </p:nvSpPr>
        <p:spPr>
          <a:xfrm>
            <a:off x="1765300" y="5733896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November 30, 2019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E357885-A8DD-4790-8D8D-8E13F861E958}"/>
              </a:ext>
            </a:extLst>
          </p:cNvPr>
          <p:cNvSpPr/>
          <p:nvPr/>
        </p:nvSpPr>
        <p:spPr>
          <a:xfrm>
            <a:off x="1765300" y="3429000"/>
            <a:ext cx="8445500" cy="45719"/>
          </a:xfrm>
          <a:prstGeom prst="roundRect">
            <a:avLst/>
          </a:prstGeom>
          <a:solidFill>
            <a:srgbClr val="A72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890941-2CA5-4052-A67D-06CEDA328D4D}"/>
              </a:ext>
            </a:extLst>
          </p:cNvPr>
          <p:cNvSpPr txBox="1"/>
          <p:nvPr/>
        </p:nvSpPr>
        <p:spPr>
          <a:xfrm>
            <a:off x="1765300" y="4754943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指导老师：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Z Jia.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6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5" cy="461665"/>
            <a:chOff x="2843847" y="1232988"/>
            <a:chExt cx="1690555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30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调查方案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C7CE59A-161A-4571-9B43-5F980D12F8F8}"/>
              </a:ext>
            </a:extLst>
          </p:cNvPr>
          <p:cNvSpPr txBox="1"/>
          <p:nvPr/>
        </p:nvSpPr>
        <p:spPr>
          <a:xfrm>
            <a:off x="1320800" y="2095500"/>
            <a:ext cx="661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734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7" cy="461665"/>
            <a:chOff x="2843847" y="1232988"/>
            <a:chExt cx="1690557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32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质量控制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C9437FA-2437-4C27-A562-E8B9B9BB91C5}"/>
              </a:ext>
            </a:extLst>
          </p:cNvPr>
          <p:cNvSpPr txBox="1"/>
          <p:nvPr/>
        </p:nvSpPr>
        <p:spPr>
          <a:xfrm>
            <a:off x="1320800" y="2095500"/>
            <a:ext cx="66167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601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82E2D6E-D0DD-4864-88B8-39A74628C8F1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A6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A838022-832E-4490-A0EE-C10123B785EE}"/>
              </a:ext>
            </a:extLst>
          </p:cNvPr>
          <p:cNvSpPr txBox="1"/>
          <p:nvPr/>
        </p:nvSpPr>
        <p:spPr>
          <a:xfrm>
            <a:off x="4810898" y="2134210"/>
            <a:ext cx="2757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分析与结论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2E95041-00F4-4329-BDDE-F5B2A411A453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第四部分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810ED5-E07B-441E-801F-848C3F5E9F9F}"/>
              </a:ext>
            </a:extLst>
          </p:cNvPr>
          <p:cNvGrpSpPr/>
          <p:nvPr/>
        </p:nvGrpSpPr>
        <p:grpSpPr>
          <a:xfrm>
            <a:off x="4935191" y="3070455"/>
            <a:ext cx="4194315" cy="369332"/>
            <a:chOff x="4971277" y="3648878"/>
            <a:chExt cx="4194315" cy="369332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696E2DA4-FD02-45D7-BA52-B4672968CBC5}"/>
                </a:ext>
              </a:extLst>
            </p:cNvPr>
            <p:cNvSpPr txBox="1"/>
            <p:nvPr/>
          </p:nvSpPr>
          <p:spPr>
            <a:xfrm>
              <a:off x="5265165" y="3648878"/>
              <a:ext cx="3900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主要影响因素研究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——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随机森林算法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CB3EE16-79FD-4C4C-AE1D-851E033A212A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5C1678-8E63-4200-82F5-B099B6AF3472}"/>
              </a:ext>
            </a:extLst>
          </p:cNvPr>
          <p:cNvGrpSpPr/>
          <p:nvPr/>
        </p:nvGrpSpPr>
        <p:grpSpPr>
          <a:xfrm>
            <a:off x="4935191" y="4531995"/>
            <a:ext cx="1640732" cy="369332"/>
            <a:chOff x="4971277" y="3267040"/>
            <a:chExt cx="1640732" cy="369332"/>
          </a:xfrm>
        </p:grpSpPr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CC434083-D131-4F87-A998-13A6E04EBC62}"/>
                </a:ext>
              </a:extLst>
            </p:cNvPr>
            <p:cNvSpPr txBox="1"/>
            <p:nvPr/>
          </p:nvSpPr>
          <p:spPr>
            <a:xfrm>
              <a:off x="5265165" y="3267040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结论与建议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D60C643-5904-4A3F-B126-2221D1E2305E}"/>
                </a:ext>
              </a:extLst>
            </p:cNvPr>
            <p:cNvSpPr/>
            <p:nvPr/>
          </p:nvSpPr>
          <p:spPr>
            <a:xfrm>
              <a:off x="4971277" y="3294538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0979E64-26AC-41EF-A165-E48909EC4016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365ABF-93F5-4899-913C-4CE06ED84635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KSO_Shape">
              <a:extLst>
                <a:ext uri="{FF2B5EF4-FFF2-40B4-BE49-F238E27FC236}">
                  <a16:creationId xmlns:a16="http://schemas.microsoft.com/office/drawing/2014/main" id="{E732706F-B60C-4718-836A-1ECEF22A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676" y="2652834"/>
              <a:ext cx="687417" cy="686382"/>
            </a:xfrm>
            <a:custGeom>
              <a:avLst/>
              <a:gdLst>
                <a:gd name="connsiteX0" fmla="*/ 88489 w 609614"/>
                <a:gd name="connsiteY0" fmla="*/ 540043 h 608697"/>
                <a:gd name="connsiteX1" fmla="*/ 58993 w 609614"/>
                <a:gd name="connsiteY1" fmla="*/ 569493 h 608697"/>
                <a:gd name="connsiteX2" fmla="*/ 58993 w 609614"/>
                <a:gd name="connsiteY2" fmla="*/ 582377 h 608697"/>
                <a:gd name="connsiteX3" fmla="*/ 88489 w 609614"/>
                <a:gd name="connsiteY3" fmla="*/ 589095 h 608697"/>
                <a:gd name="connsiteX4" fmla="*/ 117985 w 609614"/>
                <a:gd name="connsiteY4" fmla="*/ 582377 h 608697"/>
                <a:gd name="connsiteX5" fmla="*/ 117985 w 609614"/>
                <a:gd name="connsiteY5" fmla="*/ 569493 h 608697"/>
                <a:gd name="connsiteX6" fmla="*/ 88489 w 609614"/>
                <a:gd name="connsiteY6" fmla="*/ 540043 h 608697"/>
                <a:gd name="connsiteX7" fmla="*/ 88489 w 609614"/>
                <a:gd name="connsiteY7" fmla="*/ 481145 h 608697"/>
                <a:gd name="connsiteX8" fmla="*/ 68855 w 609614"/>
                <a:gd name="connsiteY8" fmla="*/ 500747 h 608697"/>
                <a:gd name="connsiteX9" fmla="*/ 88489 w 609614"/>
                <a:gd name="connsiteY9" fmla="*/ 520349 h 608697"/>
                <a:gd name="connsiteX10" fmla="*/ 108123 w 609614"/>
                <a:gd name="connsiteY10" fmla="*/ 500747 h 608697"/>
                <a:gd name="connsiteX11" fmla="*/ 88489 w 609614"/>
                <a:gd name="connsiteY11" fmla="*/ 481145 h 608697"/>
                <a:gd name="connsiteX12" fmla="*/ 88489 w 609614"/>
                <a:gd name="connsiteY12" fmla="*/ 451695 h 608697"/>
                <a:gd name="connsiteX13" fmla="*/ 19633 w 609614"/>
                <a:gd name="connsiteY13" fmla="*/ 520349 h 608697"/>
                <a:gd name="connsiteX14" fmla="*/ 39451 w 609614"/>
                <a:gd name="connsiteY14" fmla="*/ 568480 h 608697"/>
                <a:gd name="connsiteX15" fmla="*/ 61021 w 609614"/>
                <a:gd name="connsiteY15" fmla="*/ 528816 h 608697"/>
                <a:gd name="connsiteX16" fmla="*/ 49130 w 609614"/>
                <a:gd name="connsiteY16" fmla="*/ 500747 h 608697"/>
                <a:gd name="connsiteX17" fmla="*/ 88489 w 609614"/>
                <a:gd name="connsiteY17" fmla="*/ 461451 h 608697"/>
                <a:gd name="connsiteX18" fmla="*/ 127848 w 609614"/>
                <a:gd name="connsiteY18" fmla="*/ 500747 h 608697"/>
                <a:gd name="connsiteX19" fmla="*/ 115957 w 609614"/>
                <a:gd name="connsiteY19" fmla="*/ 528816 h 608697"/>
                <a:gd name="connsiteX20" fmla="*/ 137527 w 609614"/>
                <a:gd name="connsiteY20" fmla="*/ 568480 h 608697"/>
                <a:gd name="connsiteX21" fmla="*/ 157345 w 609614"/>
                <a:gd name="connsiteY21" fmla="*/ 520349 h 608697"/>
                <a:gd name="connsiteX22" fmla="*/ 88489 w 609614"/>
                <a:gd name="connsiteY22" fmla="*/ 451695 h 608697"/>
                <a:gd name="connsiteX23" fmla="*/ 486735 w 609614"/>
                <a:gd name="connsiteY23" fmla="*/ 440991 h 608697"/>
                <a:gd name="connsiteX24" fmla="*/ 441658 w 609614"/>
                <a:gd name="connsiteY24" fmla="*/ 486001 h 608697"/>
                <a:gd name="connsiteX25" fmla="*/ 535592 w 609614"/>
                <a:gd name="connsiteY25" fmla="*/ 579795 h 608697"/>
                <a:gd name="connsiteX26" fmla="*/ 558084 w 609614"/>
                <a:gd name="connsiteY26" fmla="*/ 589092 h 608697"/>
                <a:gd name="connsiteX27" fmla="*/ 589979 w 609614"/>
                <a:gd name="connsiteY27" fmla="*/ 557244 h 608697"/>
                <a:gd name="connsiteX28" fmla="*/ 580669 w 609614"/>
                <a:gd name="connsiteY28" fmla="*/ 534785 h 608697"/>
                <a:gd name="connsiteX29" fmla="*/ 88489 w 609614"/>
                <a:gd name="connsiteY29" fmla="*/ 432001 h 608697"/>
                <a:gd name="connsiteX30" fmla="*/ 176978 w 609614"/>
                <a:gd name="connsiteY30" fmla="*/ 520349 h 608697"/>
                <a:gd name="connsiteX31" fmla="*/ 88489 w 609614"/>
                <a:gd name="connsiteY31" fmla="*/ 608697 h 608697"/>
                <a:gd name="connsiteX32" fmla="*/ 0 w 609614"/>
                <a:gd name="connsiteY32" fmla="*/ 520349 h 608697"/>
                <a:gd name="connsiteX33" fmla="*/ 88489 w 609614"/>
                <a:gd name="connsiteY33" fmla="*/ 432001 h 608697"/>
                <a:gd name="connsiteX34" fmla="*/ 457421 w 609614"/>
                <a:gd name="connsiteY34" fmla="*/ 411720 h 608697"/>
                <a:gd name="connsiteX35" fmla="*/ 412344 w 609614"/>
                <a:gd name="connsiteY35" fmla="*/ 456731 h 608697"/>
                <a:gd name="connsiteX36" fmla="*/ 427739 w 609614"/>
                <a:gd name="connsiteY36" fmla="*/ 472102 h 608697"/>
                <a:gd name="connsiteX37" fmla="*/ 472816 w 609614"/>
                <a:gd name="connsiteY37" fmla="*/ 427092 h 608697"/>
                <a:gd name="connsiteX38" fmla="*/ 216322 w 609614"/>
                <a:gd name="connsiteY38" fmla="*/ 304403 h 608697"/>
                <a:gd name="connsiteX39" fmla="*/ 216322 w 609614"/>
                <a:gd name="connsiteY39" fmla="*/ 333857 h 608697"/>
                <a:gd name="connsiteX40" fmla="*/ 235957 w 609614"/>
                <a:gd name="connsiteY40" fmla="*/ 333857 h 608697"/>
                <a:gd name="connsiteX41" fmla="*/ 235957 w 609614"/>
                <a:gd name="connsiteY41" fmla="*/ 304403 h 608697"/>
                <a:gd name="connsiteX42" fmla="*/ 471709 w 609614"/>
                <a:gd name="connsiteY42" fmla="*/ 299609 h 608697"/>
                <a:gd name="connsiteX43" fmla="*/ 452259 w 609614"/>
                <a:gd name="connsiteY43" fmla="*/ 302831 h 608697"/>
                <a:gd name="connsiteX44" fmla="*/ 452351 w 609614"/>
                <a:gd name="connsiteY44" fmla="*/ 304396 h 608697"/>
                <a:gd name="connsiteX45" fmla="*/ 304860 w 609614"/>
                <a:gd name="connsiteY45" fmla="*/ 451668 h 608697"/>
                <a:gd name="connsiteX46" fmla="*/ 159027 w 609614"/>
                <a:gd name="connsiteY46" fmla="*/ 325474 h 608697"/>
                <a:gd name="connsiteX47" fmla="*/ 139669 w 609614"/>
                <a:gd name="connsiteY47" fmla="*/ 328696 h 608697"/>
                <a:gd name="connsiteX48" fmla="*/ 304860 w 609614"/>
                <a:gd name="connsiteY48" fmla="*/ 471274 h 608697"/>
                <a:gd name="connsiteX49" fmla="*/ 471986 w 609614"/>
                <a:gd name="connsiteY49" fmla="*/ 304396 h 608697"/>
                <a:gd name="connsiteX50" fmla="*/ 471709 w 609614"/>
                <a:gd name="connsiteY50" fmla="*/ 299609 h 608697"/>
                <a:gd name="connsiteX51" fmla="*/ 373586 w 609614"/>
                <a:gd name="connsiteY51" fmla="*/ 265100 h 608697"/>
                <a:gd name="connsiteX52" fmla="*/ 373586 w 609614"/>
                <a:gd name="connsiteY52" fmla="*/ 333857 h 608697"/>
                <a:gd name="connsiteX53" fmla="*/ 393313 w 609614"/>
                <a:gd name="connsiteY53" fmla="*/ 333857 h 608697"/>
                <a:gd name="connsiteX54" fmla="*/ 393313 w 609614"/>
                <a:gd name="connsiteY54" fmla="*/ 265100 h 608697"/>
                <a:gd name="connsiteX55" fmla="*/ 294954 w 609614"/>
                <a:gd name="connsiteY55" fmla="*/ 225798 h 608697"/>
                <a:gd name="connsiteX56" fmla="*/ 294954 w 609614"/>
                <a:gd name="connsiteY56" fmla="*/ 333857 h 608697"/>
                <a:gd name="connsiteX57" fmla="*/ 314589 w 609614"/>
                <a:gd name="connsiteY57" fmla="*/ 333857 h 608697"/>
                <a:gd name="connsiteX58" fmla="*/ 314589 w 609614"/>
                <a:gd name="connsiteY58" fmla="*/ 225798 h 608697"/>
                <a:gd name="connsiteX59" fmla="*/ 275319 w 609614"/>
                <a:gd name="connsiteY59" fmla="*/ 206192 h 608697"/>
                <a:gd name="connsiteX60" fmla="*/ 334316 w 609614"/>
                <a:gd name="connsiteY60" fmla="*/ 206192 h 608697"/>
                <a:gd name="connsiteX61" fmla="*/ 334316 w 609614"/>
                <a:gd name="connsiteY61" fmla="*/ 333857 h 608697"/>
                <a:gd name="connsiteX62" fmla="*/ 353951 w 609614"/>
                <a:gd name="connsiteY62" fmla="*/ 333857 h 608697"/>
                <a:gd name="connsiteX63" fmla="*/ 353951 w 609614"/>
                <a:gd name="connsiteY63" fmla="*/ 245495 h 608697"/>
                <a:gd name="connsiteX64" fmla="*/ 412948 w 609614"/>
                <a:gd name="connsiteY64" fmla="*/ 245495 h 608697"/>
                <a:gd name="connsiteX65" fmla="*/ 412948 w 609614"/>
                <a:gd name="connsiteY65" fmla="*/ 333857 h 608697"/>
                <a:gd name="connsiteX66" fmla="*/ 412948 w 609614"/>
                <a:gd name="connsiteY66" fmla="*/ 343614 h 608697"/>
                <a:gd name="connsiteX67" fmla="*/ 412948 w 609614"/>
                <a:gd name="connsiteY67" fmla="*/ 353462 h 608697"/>
                <a:gd name="connsiteX68" fmla="*/ 196595 w 609614"/>
                <a:gd name="connsiteY68" fmla="*/ 353462 h 608697"/>
                <a:gd name="connsiteX69" fmla="*/ 196595 w 609614"/>
                <a:gd name="connsiteY69" fmla="*/ 343614 h 608697"/>
                <a:gd name="connsiteX70" fmla="*/ 196595 w 609614"/>
                <a:gd name="connsiteY70" fmla="*/ 333857 h 608697"/>
                <a:gd name="connsiteX71" fmla="*/ 196595 w 609614"/>
                <a:gd name="connsiteY71" fmla="*/ 284706 h 608697"/>
                <a:gd name="connsiteX72" fmla="*/ 255592 w 609614"/>
                <a:gd name="connsiteY72" fmla="*/ 284706 h 608697"/>
                <a:gd name="connsiteX73" fmla="*/ 255592 w 609614"/>
                <a:gd name="connsiteY73" fmla="*/ 333857 h 608697"/>
                <a:gd name="connsiteX74" fmla="*/ 275319 w 609614"/>
                <a:gd name="connsiteY74" fmla="*/ 333857 h 608697"/>
                <a:gd name="connsiteX75" fmla="*/ 304860 w 609614"/>
                <a:gd name="connsiteY75" fmla="*/ 176728 h 608697"/>
                <a:gd name="connsiteX76" fmla="*/ 177003 w 609614"/>
                <a:gd name="connsiteY76" fmla="*/ 304396 h 608697"/>
                <a:gd name="connsiteX77" fmla="*/ 304860 w 609614"/>
                <a:gd name="connsiteY77" fmla="*/ 431970 h 608697"/>
                <a:gd name="connsiteX78" fmla="*/ 432624 w 609614"/>
                <a:gd name="connsiteY78" fmla="*/ 304396 h 608697"/>
                <a:gd name="connsiteX79" fmla="*/ 304860 w 609614"/>
                <a:gd name="connsiteY79" fmla="*/ 176728 h 608697"/>
                <a:gd name="connsiteX80" fmla="*/ 280431 w 609614"/>
                <a:gd name="connsiteY80" fmla="*/ 139450 h 608697"/>
                <a:gd name="connsiteX81" fmla="*/ 137641 w 609614"/>
                <a:gd name="connsiteY81" fmla="*/ 304396 h 608697"/>
                <a:gd name="connsiteX82" fmla="*/ 137918 w 609614"/>
                <a:gd name="connsiteY82" fmla="*/ 309090 h 608697"/>
                <a:gd name="connsiteX83" fmla="*/ 157460 w 609614"/>
                <a:gd name="connsiteY83" fmla="*/ 305868 h 608697"/>
                <a:gd name="connsiteX84" fmla="*/ 157368 w 609614"/>
                <a:gd name="connsiteY84" fmla="*/ 304396 h 608697"/>
                <a:gd name="connsiteX85" fmla="*/ 283658 w 609614"/>
                <a:gd name="connsiteY85" fmla="*/ 158780 h 608697"/>
                <a:gd name="connsiteX86" fmla="*/ 304860 w 609614"/>
                <a:gd name="connsiteY86" fmla="*/ 137425 h 608697"/>
                <a:gd name="connsiteX87" fmla="*/ 300066 w 609614"/>
                <a:gd name="connsiteY87" fmla="*/ 137701 h 608697"/>
                <a:gd name="connsiteX88" fmla="*/ 303293 w 609614"/>
                <a:gd name="connsiteY88" fmla="*/ 157215 h 608697"/>
                <a:gd name="connsiteX89" fmla="*/ 304860 w 609614"/>
                <a:gd name="connsiteY89" fmla="*/ 157123 h 608697"/>
                <a:gd name="connsiteX90" fmla="*/ 450600 w 609614"/>
                <a:gd name="connsiteY90" fmla="*/ 283225 h 608697"/>
                <a:gd name="connsiteX91" fmla="*/ 469958 w 609614"/>
                <a:gd name="connsiteY91" fmla="*/ 280004 h 608697"/>
                <a:gd name="connsiteX92" fmla="*/ 304860 w 609614"/>
                <a:gd name="connsiteY92" fmla="*/ 137425 h 608697"/>
                <a:gd name="connsiteX93" fmla="*/ 521125 w 609614"/>
                <a:gd name="connsiteY93" fmla="*/ 107950 h 608697"/>
                <a:gd name="connsiteX94" fmla="*/ 491629 w 609614"/>
                <a:gd name="connsiteY94" fmla="*/ 137399 h 608697"/>
                <a:gd name="connsiteX95" fmla="*/ 491629 w 609614"/>
                <a:gd name="connsiteY95" fmla="*/ 150375 h 608697"/>
                <a:gd name="connsiteX96" fmla="*/ 521125 w 609614"/>
                <a:gd name="connsiteY96" fmla="*/ 157094 h 608697"/>
                <a:gd name="connsiteX97" fmla="*/ 550621 w 609614"/>
                <a:gd name="connsiteY97" fmla="*/ 150375 h 608697"/>
                <a:gd name="connsiteX98" fmla="*/ 550621 w 609614"/>
                <a:gd name="connsiteY98" fmla="*/ 137399 h 608697"/>
                <a:gd name="connsiteX99" fmla="*/ 521125 w 609614"/>
                <a:gd name="connsiteY99" fmla="*/ 107950 h 608697"/>
                <a:gd name="connsiteX100" fmla="*/ 88489 w 609614"/>
                <a:gd name="connsiteY100" fmla="*/ 107950 h 608697"/>
                <a:gd name="connsiteX101" fmla="*/ 58993 w 609614"/>
                <a:gd name="connsiteY101" fmla="*/ 137399 h 608697"/>
                <a:gd name="connsiteX102" fmla="*/ 58993 w 609614"/>
                <a:gd name="connsiteY102" fmla="*/ 150375 h 608697"/>
                <a:gd name="connsiteX103" fmla="*/ 88489 w 609614"/>
                <a:gd name="connsiteY103" fmla="*/ 157094 h 608697"/>
                <a:gd name="connsiteX104" fmla="*/ 117985 w 609614"/>
                <a:gd name="connsiteY104" fmla="*/ 150375 h 608697"/>
                <a:gd name="connsiteX105" fmla="*/ 117985 w 609614"/>
                <a:gd name="connsiteY105" fmla="*/ 137399 h 608697"/>
                <a:gd name="connsiteX106" fmla="*/ 88489 w 609614"/>
                <a:gd name="connsiteY106" fmla="*/ 107950 h 608697"/>
                <a:gd name="connsiteX107" fmla="*/ 521125 w 609614"/>
                <a:gd name="connsiteY107" fmla="*/ 49051 h 608697"/>
                <a:gd name="connsiteX108" fmla="*/ 501491 w 609614"/>
                <a:gd name="connsiteY108" fmla="*/ 68746 h 608697"/>
                <a:gd name="connsiteX109" fmla="*/ 521125 w 609614"/>
                <a:gd name="connsiteY109" fmla="*/ 88348 h 608697"/>
                <a:gd name="connsiteX110" fmla="*/ 540851 w 609614"/>
                <a:gd name="connsiteY110" fmla="*/ 68746 h 608697"/>
                <a:gd name="connsiteX111" fmla="*/ 521125 w 609614"/>
                <a:gd name="connsiteY111" fmla="*/ 49051 h 608697"/>
                <a:gd name="connsiteX112" fmla="*/ 88489 w 609614"/>
                <a:gd name="connsiteY112" fmla="*/ 49051 h 608697"/>
                <a:gd name="connsiteX113" fmla="*/ 68855 w 609614"/>
                <a:gd name="connsiteY113" fmla="*/ 68746 h 608697"/>
                <a:gd name="connsiteX114" fmla="*/ 88489 w 609614"/>
                <a:gd name="connsiteY114" fmla="*/ 88348 h 608697"/>
                <a:gd name="connsiteX115" fmla="*/ 108123 w 609614"/>
                <a:gd name="connsiteY115" fmla="*/ 68746 h 608697"/>
                <a:gd name="connsiteX116" fmla="*/ 88489 w 609614"/>
                <a:gd name="connsiteY116" fmla="*/ 49051 h 608697"/>
                <a:gd name="connsiteX117" fmla="*/ 196638 w 609614"/>
                <a:gd name="connsiteY117" fmla="*/ 39305 h 608697"/>
                <a:gd name="connsiteX118" fmla="*/ 296563 w 609614"/>
                <a:gd name="connsiteY118" fmla="*/ 118280 h 608697"/>
                <a:gd name="connsiteX119" fmla="*/ 304860 w 609614"/>
                <a:gd name="connsiteY119" fmla="*/ 117819 h 608697"/>
                <a:gd name="connsiteX120" fmla="*/ 489316 w 609614"/>
                <a:gd name="connsiteY120" fmla="*/ 276414 h 608697"/>
                <a:gd name="connsiteX121" fmla="*/ 550617 w 609614"/>
                <a:gd name="connsiteY121" fmla="*/ 196334 h 608697"/>
                <a:gd name="connsiteX122" fmla="*/ 570344 w 609614"/>
                <a:gd name="connsiteY122" fmla="*/ 196334 h 608697"/>
                <a:gd name="connsiteX123" fmla="*/ 491252 w 609614"/>
                <a:gd name="connsiteY123" fmla="*/ 296112 h 608697"/>
                <a:gd name="connsiteX124" fmla="*/ 491621 w 609614"/>
                <a:gd name="connsiteY124" fmla="*/ 304396 h 608697"/>
                <a:gd name="connsiteX125" fmla="*/ 468207 w 609614"/>
                <a:gd name="connsiteY125" fmla="*/ 394692 h 608697"/>
                <a:gd name="connsiteX126" fmla="*/ 486735 w 609614"/>
                <a:gd name="connsiteY126" fmla="*/ 413193 h 608697"/>
                <a:gd name="connsiteX127" fmla="*/ 504342 w 609614"/>
                <a:gd name="connsiteY127" fmla="*/ 395612 h 608697"/>
                <a:gd name="connsiteX128" fmla="*/ 518261 w 609614"/>
                <a:gd name="connsiteY128" fmla="*/ 409511 h 608697"/>
                <a:gd name="connsiteX129" fmla="*/ 500655 w 609614"/>
                <a:gd name="connsiteY129" fmla="*/ 427092 h 608697"/>
                <a:gd name="connsiteX130" fmla="*/ 594588 w 609614"/>
                <a:gd name="connsiteY130" fmla="*/ 520886 h 608697"/>
                <a:gd name="connsiteX131" fmla="*/ 609614 w 609614"/>
                <a:gd name="connsiteY131" fmla="*/ 557244 h 608697"/>
                <a:gd name="connsiteX132" fmla="*/ 558084 w 609614"/>
                <a:gd name="connsiteY132" fmla="*/ 608697 h 608697"/>
                <a:gd name="connsiteX133" fmla="*/ 521672 w 609614"/>
                <a:gd name="connsiteY133" fmla="*/ 593694 h 608697"/>
                <a:gd name="connsiteX134" fmla="*/ 427739 w 609614"/>
                <a:gd name="connsiteY134" fmla="*/ 499900 h 608697"/>
                <a:gd name="connsiteX135" fmla="*/ 410132 w 609614"/>
                <a:gd name="connsiteY135" fmla="*/ 517480 h 608697"/>
                <a:gd name="connsiteX136" fmla="*/ 396212 w 609614"/>
                <a:gd name="connsiteY136" fmla="*/ 503582 h 608697"/>
                <a:gd name="connsiteX137" fmla="*/ 413819 w 609614"/>
                <a:gd name="connsiteY137" fmla="*/ 486001 h 608697"/>
                <a:gd name="connsiteX138" fmla="*/ 395290 w 609614"/>
                <a:gd name="connsiteY138" fmla="*/ 467500 h 608697"/>
                <a:gd name="connsiteX139" fmla="*/ 304860 w 609614"/>
                <a:gd name="connsiteY139" fmla="*/ 490879 h 608697"/>
                <a:gd name="connsiteX140" fmla="*/ 120311 w 609614"/>
                <a:gd name="connsiteY140" fmla="*/ 332377 h 608697"/>
                <a:gd name="connsiteX141" fmla="*/ 59010 w 609614"/>
                <a:gd name="connsiteY141" fmla="*/ 412365 h 608697"/>
                <a:gd name="connsiteX142" fmla="*/ 39375 w 609614"/>
                <a:gd name="connsiteY142" fmla="*/ 412365 h 608697"/>
                <a:gd name="connsiteX143" fmla="*/ 118467 w 609614"/>
                <a:gd name="connsiteY143" fmla="*/ 312680 h 608697"/>
                <a:gd name="connsiteX144" fmla="*/ 118006 w 609614"/>
                <a:gd name="connsiteY144" fmla="*/ 304396 h 608697"/>
                <a:gd name="connsiteX145" fmla="*/ 276836 w 609614"/>
                <a:gd name="connsiteY145" fmla="*/ 120120 h 608697"/>
                <a:gd name="connsiteX146" fmla="*/ 196638 w 609614"/>
                <a:gd name="connsiteY146" fmla="*/ 58910 h 608697"/>
                <a:gd name="connsiteX147" fmla="*/ 521125 w 609614"/>
                <a:gd name="connsiteY147" fmla="*/ 19602 h 608697"/>
                <a:gd name="connsiteX148" fmla="*/ 452362 w 609614"/>
                <a:gd name="connsiteY148" fmla="*/ 88348 h 608697"/>
                <a:gd name="connsiteX149" fmla="*/ 472087 w 609614"/>
                <a:gd name="connsiteY149" fmla="*/ 136479 h 608697"/>
                <a:gd name="connsiteX150" fmla="*/ 493657 w 609614"/>
                <a:gd name="connsiteY150" fmla="*/ 96722 h 608697"/>
                <a:gd name="connsiteX151" fmla="*/ 481858 w 609614"/>
                <a:gd name="connsiteY151" fmla="*/ 68746 h 608697"/>
                <a:gd name="connsiteX152" fmla="*/ 521125 w 609614"/>
                <a:gd name="connsiteY152" fmla="*/ 29449 h 608697"/>
                <a:gd name="connsiteX153" fmla="*/ 560484 w 609614"/>
                <a:gd name="connsiteY153" fmla="*/ 68746 h 608697"/>
                <a:gd name="connsiteX154" fmla="*/ 548593 w 609614"/>
                <a:gd name="connsiteY154" fmla="*/ 96722 h 608697"/>
                <a:gd name="connsiteX155" fmla="*/ 570255 w 609614"/>
                <a:gd name="connsiteY155" fmla="*/ 136479 h 608697"/>
                <a:gd name="connsiteX156" fmla="*/ 589981 w 609614"/>
                <a:gd name="connsiteY156" fmla="*/ 88348 h 608697"/>
                <a:gd name="connsiteX157" fmla="*/ 521125 w 609614"/>
                <a:gd name="connsiteY157" fmla="*/ 19602 h 608697"/>
                <a:gd name="connsiteX158" fmla="*/ 88489 w 609614"/>
                <a:gd name="connsiteY158" fmla="*/ 19602 h 608697"/>
                <a:gd name="connsiteX159" fmla="*/ 19633 w 609614"/>
                <a:gd name="connsiteY159" fmla="*/ 88348 h 608697"/>
                <a:gd name="connsiteX160" fmla="*/ 39451 w 609614"/>
                <a:gd name="connsiteY160" fmla="*/ 136479 h 608697"/>
                <a:gd name="connsiteX161" fmla="*/ 61021 w 609614"/>
                <a:gd name="connsiteY161" fmla="*/ 96722 h 608697"/>
                <a:gd name="connsiteX162" fmla="*/ 49130 w 609614"/>
                <a:gd name="connsiteY162" fmla="*/ 68746 h 608697"/>
                <a:gd name="connsiteX163" fmla="*/ 88489 w 609614"/>
                <a:gd name="connsiteY163" fmla="*/ 29449 h 608697"/>
                <a:gd name="connsiteX164" fmla="*/ 127848 w 609614"/>
                <a:gd name="connsiteY164" fmla="*/ 68746 h 608697"/>
                <a:gd name="connsiteX165" fmla="*/ 115957 w 609614"/>
                <a:gd name="connsiteY165" fmla="*/ 96722 h 608697"/>
                <a:gd name="connsiteX166" fmla="*/ 137527 w 609614"/>
                <a:gd name="connsiteY166" fmla="*/ 136479 h 608697"/>
                <a:gd name="connsiteX167" fmla="*/ 157345 w 609614"/>
                <a:gd name="connsiteY167" fmla="*/ 88348 h 608697"/>
                <a:gd name="connsiteX168" fmla="*/ 88489 w 609614"/>
                <a:gd name="connsiteY168" fmla="*/ 19602 h 608697"/>
                <a:gd name="connsiteX169" fmla="*/ 521125 w 609614"/>
                <a:gd name="connsiteY169" fmla="*/ 0 h 608697"/>
                <a:gd name="connsiteX170" fmla="*/ 609614 w 609614"/>
                <a:gd name="connsiteY170" fmla="*/ 88348 h 608697"/>
                <a:gd name="connsiteX171" fmla="*/ 521125 w 609614"/>
                <a:gd name="connsiteY171" fmla="*/ 176696 h 608697"/>
                <a:gd name="connsiteX172" fmla="*/ 432636 w 609614"/>
                <a:gd name="connsiteY172" fmla="*/ 88348 h 608697"/>
                <a:gd name="connsiteX173" fmla="*/ 521125 w 609614"/>
                <a:gd name="connsiteY173" fmla="*/ 0 h 608697"/>
                <a:gd name="connsiteX174" fmla="*/ 88489 w 609614"/>
                <a:gd name="connsiteY174" fmla="*/ 0 h 608697"/>
                <a:gd name="connsiteX175" fmla="*/ 176978 w 609614"/>
                <a:gd name="connsiteY175" fmla="*/ 88348 h 608697"/>
                <a:gd name="connsiteX176" fmla="*/ 88489 w 609614"/>
                <a:gd name="connsiteY176" fmla="*/ 176696 h 608697"/>
                <a:gd name="connsiteX177" fmla="*/ 0 w 609614"/>
                <a:gd name="connsiteY177" fmla="*/ 88348 h 608697"/>
                <a:gd name="connsiteX178" fmla="*/ 88489 w 609614"/>
                <a:gd name="connsiteY178" fmla="*/ 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</a:cxnLst>
              <a:rect l="l" t="t" r="r" b="b"/>
              <a:pathLst>
                <a:path w="609614" h="608697">
                  <a:moveTo>
                    <a:pt x="88489" y="540043"/>
                  </a:moveTo>
                  <a:cubicBezTo>
                    <a:pt x="72266" y="540043"/>
                    <a:pt x="58993" y="553204"/>
                    <a:pt x="58993" y="569493"/>
                  </a:cubicBezTo>
                  <a:lnTo>
                    <a:pt x="58993" y="582377"/>
                  </a:lnTo>
                  <a:cubicBezTo>
                    <a:pt x="67934" y="586610"/>
                    <a:pt x="77889" y="589095"/>
                    <a:pt x="88489" y="589095"/>
                  </a:cubicBezTo>
                  <a:cubicBezTo>
                    <a:pt x="99089" y="589095"/>
                    <a:pt x="109044" y="586610"/>
                    <a:pt x="117985" y="582377"/>
                  </a:cubicBezTo>
                  <a:lnTo>
                    <a:pt x="117985" y="569493"/>
                  </a:lnTo>
                  <a:cubicBezTo>
                    <a:pt x="117985" y="553204"/>
                    <a:pt x="104712" y="540043"/>
                    <a:pt x="88489" y="540043"/>
                  </a:cubicBezTo>
                  <a:close/>
                  <a:moveTo>
                    <a:pt x="88489" y="481145"/>
                  </a:moveTo>
                  <a:cubicBezTo>
                    <a:pt x="77612" y="481145"/>
                    <a:pt x="68855" y="489888"/>
                    <a:pt x="68855" y="500747"/>
                  </a:cubicBezTo>
                  <a:cubicBezTo>
                    <a:pt x="68855" y="511606"/>
                    <a:pt x="77612" y="520349"/>
                    <a:pt x="88489" y="520349"/>
                  </a:cubicBezTo>
                  <a:cubicBezTo>
                    <a:pt x="99366" y="520349"/>
                    <a:pt x="108123" y="511606"/>
                    <a:pt x="108123" y="500747"/>
                  </a:cubicBezTo>
                  <a:cubicBezTo>
                    <a:pt x="108123" y="489888"/>
                    <a:pt x="99366" y="481145"/>
                    <a:pt x="88489" y="481145"/>
                  </a:cubicBezTo>
                  <a:close/>
                  <a:moveTo>
                    <a:pt x="88489" y="451695"/>
                  </a:moveTo>
                  <a:cubicBezTo>
                    <a:pt x="50512" y="451695"/>
                    <a:pt x="19633" y="482525"/>
                    <a:pt x="19633" y="520349"/>
                  </a:cubicBezTo>
                  <a:cubicBezTo>
                    <a:pt x="19633" y="539123"/>
                    <a:pt x="27192" y="556057"/>
                    <a:pt x="39451" y="568480"/>
                  </a:cubicBezTo>
                  <a:cubicBezTo>
                    <a:pt x="39728" y="552007"/>
                    <a:pt x="48208" y="537467"/>
                    <a:pt x="61021" y="528816"/>
                  </a:cubicBezTo>
                  <a:cubicBezTo>
                    <a:pt x="53739" y="521638"/>
                    <a:pt x="49130" y="511699"/>
                    <a:pt x="49130" y="500747"/>
                  </a:cubicBezTo>
                  <a:cubicBezTo>
                    <a:pt x="49130" y="479120"/>
                    <a:pt x="66828" y="461451"/>
                    <a:pt x="88489" y="461451"/>
                  </a:cubicBezTo>
                  <a:cubicBezTo>
                    <a:pt x="110150" y="461451"/>
                    <a:pt x="127848" y="479120"/>
                    <a:pt x="127848" y="500747"/>
                  </a:cubicBezTo>
                  <a:cubicBezTo>
                    <a:pt x="127848" y="511699"/>
                    <a:pt x="123239" y="521638"/>
                    <a:pt x="115957" y="528816"/>
                  </a:cubicBezTo>
                  <a:cubicBezTo>
                    <a:pt x="128770" y="537467"/>
                    <a:pt x="137250" y="552007"/>
                    <a:pt x="137527" y="568480"/>
                  </a:cubicBezTo>
                  <a:cubicBezTo>
                    <a:pt x="149786" y="556057"/>
                    <a:pt x="157345" y="539123"/>
                    <a:pt x="157345" y="520349"/>
                  </a:cubicBezTo>
                  <a:cubicBezTo>
                    <a:pt x="157345" y="482525"/>
                    <a:pt x="126466" y="451695"/>
                    <a:pt x="88489" y="451695"/>
                  </a:cubicBezTo>
                  <a:close/>
                  <a:moveTo>
                    <a:pt x="486735" y="440991"/>
                  </a:moveTo>
                  <a:lnTo>
                    <a:pt x="441658" y="486001"/>
                  </a:lnTo>
                  <a:lnTo>
                    <a:pt x="535592" y="579795"/>
                  </a:lnTo>
                  <a:cubicBezTo>
                    <a:pt x="541584" y="585778"/>
                    <a:pt x="549603" y="589092"/>
                    <a:pt x="558084" y="589092"/>
                  </a:cubicBezTo>
                  <a:cubicBezTo>
                    <a:pt x="575691" y="589092"/>
                    <a:pt x="589979" y="574825"/>
                    <a:pt x="589979" y="557244"/>
                  </a:cubicBezTo>
                  <a:cubicBezTo>
                    <a:pt x="589979" y="548776"/>
                    <a:pt x="586661" y="540768"/>
                    <a:pt x="580669" y="534785"/>
                  </a:cubicBezTo>
                  <a:close/>
                  <a:moveTo>
                    <a:pt x="88489" y="432001"/>
                  </a:moveTo>
                  <a:cubicBezTo>
                    <a:pt x="137250" y="432001"/>
                    <a:pt x="176978" y="471666"/>
                    <a:pt x="176978" y="520349"/>
                  </a:cubicBezTo>
                  <a:cubicBezTo>
                    <a:pt x="176978" y="569125"/>
                    <a:pt x="137250" y="608697"/>
                    <a:pt x="88489" y="608697"/>
                  </a:cubicBezTo>
                  <a:cubicBezTo>
                    <a:pt x="39728" y="608697"/>
                    <a:pt x="0" y="569125"/>
                    <a:pt x="0" y="520349"/>
                  </a:cubicBezTo>
                  <a:cubicBezTo>
                    <a:pt x="0" y="471666"/>
                    <a:pt x="39728" y="432001"/>
                    <a:pt x="88489" y="432001"/>
                  </a:cubicBezTo>
                  <a:close/>
                  <a:moveTo>
                    <a:pt x="457421" y="411720"/>
                  </a:moveTo>
                  <a:cubicBezTo>
                    <a:pt x="445069" y="429117"/>
                    <a:pt x="429767" y="444396"/>
                    <a:pt x="412344" y="456731"/>
                  </a:cubicBezTo>
                  <a:lnTo>
                    <a:pt x="427739" y="472102"/>
                  </a:lnTo>
                  <a:lnTo>
                    <a:pt x="472816" y="427092"/>
                  </a:lnTo>
                  <a:close/>
                  <a:moveTo>
                    <a:pt x="216322" y="304403"/>
                  </a:moveTo>
                  <a:lnTo>
                    <a:pt x="216322" y="333857"/>
                  </a:lnTo>
                  <a:lnTo>
                    <a:pt x="235957" y="333857"/>
                  </a:lnTo>
                  <a:lnTo>
                    <a:pt x="235957" y="304403"/>
                  </a:lnTo>
                  <a:close/>
                  <a:moveTo>
                    <a:pt x="471709" y="299609"/>
                  </a:moveTo>
                  <a:lnTo>
                    <a:pt x="452259" y="302831"/>
                  </a:lnTo>
                  <a:cubicBezTo>
                    <a:pt x="452259" y="303383"/>
                    <a:pt x="452351" y="303843"/>
                    <a:pt x="452351" y="304396"/>
                  </a:cubicBezTo>
                  <a:cubicBezTo>
                    <a:pt x="452351" y="385580"/>
                    <a:pt x="386164" y="451668"/>
                    <a:pt x="304860" y="451668"/>
                  </a:cubicBezTo>
                  <a:cubicBezTo>
                    <a:pt x="230745" y="451668"/>
                    <a:pt x="169352" y="396717"/>
                    <a:pt x="159027" y="325474"/>
                  </a:cubicBezTo>
                  <a:lnTo>
                    <a:pt x="139669" y="328696"/>
                  </a:lnTo>
                  <a:cubicBezTo>
                    <a:pt x="151561" y="409235"/>
                    <a:pt x="220974" y="471274"/>
                    <a:pt x="304860" y="471274"/>
                  </a:cubicBezTo>
                  <a:cubicBezTo>
                    <a:pt x="397042" y="471274"/>
                    <a:pt x="471986" y="396441"/>
                    <a:pt x="471986" y="304396"/>
                  </a:cubicBezTo>
                  <a:cubicBezTo>
                    <a:pt x="471986" y="302739"/>
                    <a:pt x="471802" y="301266"/>
                    <a:pt x="471709" y="299609"/>
                  </a:cubicBezTo>
                  <a:close/>
                  <a:moveTo>
                    <a:pt x="373586" y="265100"/>
                  </a:moveTo>
                  <a:lnTo>
                    <a:pt x="373586" y="333857"/>
                  </a:lnTo>
                  <a:lnTo>
                    <a:pt x="393313" y="333857"/>
                  </a:lnTo>
                  <a:lnTo>
                    <a:pt x="393313" y="265100"/>
                  </a:lnTo>
                  <a:close/>
                  <a:moveTo>
                    <a:pt x="294954" y="225798"/>
                  </a:moveTo>
                  <a:lnTo>
                    <a:pt x="294954" y="333857"/>
                  </a:lnTo>
                  <a:lnTo>
                    <a:pt x="314589" y="333857"/>
                  </a:lnTo>
                  <a:lnTo>
                    <a:pt x="314589" y="225798"/>
                  </a:lnTo>
                  <a:close/>
                  <a:moveTo>
                    <a:pt x="275319" y="206192"/>
                  </a:moveTo>
                  <a:lnTo>
                    <a:pt x="334316" y="206192"/>
                  </a:lnTo>
                  <a:lnTo>
                    <a:pt x="334316" y="333857"/>
                  </a:lnTo>
                  <a:lnTo>
                    <a:pt x="353951" y="333857"/>
                  </a:lnTo>
                  <a:lnTo>
                    <a:pt x="353951" y="245495"/>
                  </a:lnTo>
                  <a:lnTo>
                    <a:pt x="412948" y="245495"/>
                  </a:lnTo>
                  <a:lnTo>
                    <a:pt x="412948" y="333857"/>
                  </a:lnTo>
                  <a:lnTo>
                    <a:pt x="412948" y="343614"/>
                  </a:lnTo>
                  <a:lnTo>
                    <a:pt x="412948" y="353462"/>
                  </a:lnTo>
                  <a:lnTo>
                    <a:pt x="196595" y="353462"/>
                  </a:lnTo>
                  <a:lnTo>
                    <a:pt x="196595" y="343614"/>
                  </a:lnTo>
                  <a:lnTo>
                    <a:pt x="196595" y="333857"/>
                  </a:lnTo>
                  <a:lnTo>
                    <a:pt x="196595" y="284706"/>
                  </a:lnTo>
                  <a:lnTo>
                    <a:pt x="255592" y="284706"/>
                  </a:lnTo>
                  <a:lnTo>
                    <a:pt x="255592" y="333857"/>
                  </a:lnTo>
                  <a:lnTo>
                    <a:pt x="275319" y="333857"/>
                  </a:lnTo>
                  <a:close/>
                  <a:moveTo>
                    <a:pt x="304860" y="176728"/>
                  </a:moveTo>
                  <a:cubicBezTo>
                    <a:pt x="234340" y="176728"/>
                    <a:pt x="177003" y="233981"/>
                    <a:pt x="177003" y="304396"/>
                  </a:cubicBezTo>
                  <a:cubicBezTo>
                    <a:pt x="177003" y="374718"/>
                    <a:pt x="234340" y="431970"/>
                    <a:pt x="304860" y="431970"/>
                  </a:cubicBezTo>
                  <a:cubicBezTo>
                    <a:pt x="375287" y="431970"/>
                    <a:pt x="432624" y="374718"/>
                    <a:pt x="432624" y="304396"/>
                  </a:cubicBezTo>
                  <a:cubicBezTo>
                    <a:pt x="432624" y="233981"/>
                    <a:pt x="375287" y="176728"/>
                    <a:pt x="304860" y="176728"/>
                  </a:cubicBezTo>
                  <a:close/>
                  <a:moveTo>
                    <a:pt x="280431" y="139450"/>
                  </a:moveTo>
                  <a:cubicBezTo>
                    <a:pt x="199772" y="151324"/>
                    <a:pt x="137641" y="220634"/>
                    <a:pt x="137641" y="304396"/>
                  </a:cubicBezTo>
                  <a:cubicBezTo>
                    <a:pt x="137641" y="305960"/>
                    <a:pt x="137826" y="307525"/>
                    <a:pt x="137918" y="309090"/>
                  </a:cubicBezTo>
                  <a:lnTo>
                    <a:pt x="157460" y="305868"/>
                  </a:lnTo>
                  <a:cubicBezTo>
                    <a:pt x="157368" y="305316"/>
                    <a:pt x="157368" y="304856"/>
                    <a:pt x="157368" y="304396"/>
                  </a:cubicBezTo>
                  <a:cubicBezTo>
                    <a:pt x="157368" y="230391"/>
                    <a:pt x="212309" y="169089"/>
                    <a:pt x="283658" y="158780"/>
                  </a:cubicBezTo>
                  <a:close/>
                  <a:moveTo>
                    <a:pt x="304860" y="137425"/>
                  </a:moveTo>
                  <a:cubicBezTo>
                    <a:pt x="303200" y="137425"/>
                    <a:pt x="301725" y="137609"/>
                    <a:pt x="300066" y="137701"/>
                  </a:cubicBezTo>
                  <a:lnTo>
                    <a:pt x="303293" y="157215"/>
                  </a:lnTo>
                  <a:cubicBezTo>
                    <a:pt x="303846" y="157123"/>
                    <a:pt x="304307" y="157123"/>
                    <a:pt x="304860" y="157123"/>
                  </a:cubicBezTo>
                  <a:cubicBezTo>
                    <a:pt x="378974" y="157123"/>
                    <a:pt x="440275" y="211982"/>
                    <a:pt x="450600" y="283225"/>
                  </a:cubicBezTo>
                  <a:lnTo>
                    <a:pt x="469958" y="280004"/>
                  </a:lnTo>
                  <a:cubicBezTo>
                    <a:pt x="458159" y="199464"/>
                    <a:pt x="388745" y="137425"/>
                    <a:pt x="304860" y="137425"/>
                  </a:cubicBezTo>
                  <a:close/>
                  <a:moveTo>
                    <a:pt x="521125" y="107950"/>
                  </a:moveTo>
                  <a:cubicBezTo>
                    <a:pt x="504902" y="107950"/>
                    <a:pt x="491629" y="121202"/>
                    <a:pt x="491629" y="137399"/>
                  </a:cubicBezTo>
                  <a:lnTo>
                    <a:pt x="491629" y="150375"/>
                  </a:lnTo>
                  <a:cubicBezTo>
                    <a:pt x="500662" y="154609"/>
                    <a:pt x="510617" y="157094"/>
                    <a:pt x="521125" y="157094"/>
                  </a:cubicBezTo>
                  <a:cubicBezTo>
                    <a:pt x="531725" y="157094"/>
                    <a:pt x="541680" y="154609"/>
                    <a:pt x="550621" y="150375"/>
                  </a:cubicBezTo>
                  <a:lnTo>
                    <a:pt x="550621" y="137399"/>
                  </a:lnTo>
                  <a:cubicBezTo>
                    <a:pt x="550621" y="121202"/>
                    <a:pt x="537440" y="107950"/>
                    <a:pt x="521125" y="107950"/>
                  </a:cubicBezTo>
                  <a:close/>
                  <a:moveTo>
                    <a:pt x="88489" y="107950"/>
                  </a:moveTo>
                  <a:cubicBezTo>
                    <a:pt x="72266" y="107950"/>
                    <a:pt x="58993" y="121202"/>
                    <a:pt x="58993" y="137399"/>
                  </a:cubicBezTo>
                  <a:lnTo>
                    <a:pt x="58993" y="150375"/>
                  </a:lnTo>
                  <a:cubicBezTo>
                    <a:pt x="67934" y="154609"/>
                    <a:pt x="77889" y="157094"/>
                    <a:pt x="88489" y="157094"/>
                  </a:cubicBezTo>
                  <a:cubicBezTo>
                    <a:pt x="99089" y="157094"/>
                    <a:pt x="109044" y="154609"/>
                    <a:pt x="117985" y="150375"/>
                  </a:cubicBezTo>
                  <a:lnTo>
                    <a:pt x="117985" y="137399"/>
                  </a:lnTo>
                  <a:cubicBezTo>
                    <a:pt x="117985" y="121202"/>
                    <a:pt x="104712" y="107950"/>
                    <a:pt x="88489" y="107950"/>
                  </a:cubicBezTo>
                  <a:close/>
                  <a:moveTo>
                    <a:pt x="521125" y="49051"/>
                  </a:moveTo>
                  <a:cubicBezTo>
                    <a:pt x="510340" y="49051"/>
                    <a:pt x="501491" y="57886"/>
                    <a:pt x="501491" y="68746"/>
                  </a:cubicBezTo>
                  <a:cubicBezTo>
                    <a:pt x="501491" y="79513"/>
                    <a:pt x="510340" y="88348"/>
                    <a:pt x="521125" y="88348"/>
                  </a:cubicBezTo>
                  <a:cubicBezTo>
                    <a:pt x="532002" y="88348"/>
                    <a:pt x="540851" y="79513"/>
                    <a:pt x="540851" y="68746"/>
                  </a:cubicBezTo>
                  <a:cubicBezTo>
                    <a:pt x="540851" y="57886"/>
                    <a:pt x="532002" y="49051"/>
                    <a:pt x="521125" y="49051"/>
                  </a:cubicBezTo>
                  <a:close/>
                  <a:moveTo>
                    <a:pt x="88489" y="49051"/>
                  </a:moveTo>
                  <a:cubicBezTo>
                    <a:pt x="77612" y="49051"/>
                    <a:pt x="68855" y="57886"/>
                    <a:pt x="68855" y="68746"/>
                  </a:cubicBezTo>
                  <a:cubicBezTo>
                    <a:pt x="68855" y="79513"/>
                    <a:pt x="77612" y="88348"/>
                    <a:pt x="88489" y="88348"/>
                  </a:cubicBezTo>
                  <a:cubicBezTo>
                    <a:pt x="99366" y="88348"/>
                    <a:pt x="108123" y="79513"/>
                    <a:pt x="108123" y="68746"/>
                  </a:cubicBezTo>
                  <a:cubicBezTo>
                    <a:pt x="108123" y="57886"/>
                    <a:pt x="99366" y="49051"/>
                    <a:pt x="88489" y="49051"/>
                  </a:cubicBezTo>
                  <a:close/>
                  <a:moveTo>
                    <a:pt x="196638" y="39305"/>
                  </a:moveTo>
                  <a:cubicBezTo>
                    <a:pt x="244757" y="39305"/>
                    <a:pt x="285686" y="72073"/>
                    <a:pt x="296563" y="118280"/>
                  </a:cubicBezTo>
                  <a:cubicBezTo>
                    <a:pt x="299329" y="118095"/>
                    <a:pt x="302002" y="117819"/>
                    <a:pt x="304860" y="117819"/>
                  </a:cubicBezTo>
                  <a:cubicBezTo>
                    <a:pt x="398332" y="117819"/>
                    <a:pt x="475673" y="186761"/>
                    <a:pt x="489316" y="276414"/>
                  </a:cubicBezTo>
                  <a:cubicBezTo>
                    <a:pt x="525267" y="266749"/>
                    <a:pt x="550617" y="234257"/>
                    <a:pt x="550617" y="196334"/>
                  </a:cubicBezTo>
                  <a:lnTo>
                    <a:pt x="570344" y="196334"/>
                  </a:lnTo>
                  <a:cubicBezTo>
                    <a:pt x="570344" y="244382"/>
                    <a:pt x="537435" y="285250"/>
                    <a:pt x="491252" y="296112"/>
                  </a:cubicBezTo>
                  <a:cubicBezTo>
                    <a:pt x="491344" y="298873"/>
                    <a:pt x="491621" y="301542"/>
                    <a:pt x="491621" y="304396"/>
                  </a:cubicBezTo>
                  <a:cubicBezTo>
                    <a:pt x="491621" y="337164"/>
                    <a:pt x="483048" y="367907"/>
                    <a:pt x="468207" y="394692"/>
                  </a:cubicBezTo>
                  <a:lnTo>
                    <a:pt x="486735" y="413193"/>
                  </a:lnTo>
                  <a:lnTo>
                    <a:pt x="504342" y="395612"/>
                  </a:lnTo>
                  <a:lnTo>
                    <a:pt x="518261" y="409511"/>
                  </a:lnTo>
                  <a:lnTo>
                    <a:pt x="500655" y="427092"/>
                  </a:lnTo>
                  <a:lnTo>
                    <a:pt x="594588" y="520886"/>
                  </a:lnTo>
                  <a:cubicBezTo>
                    <a:pt x="604267" y="530551"/>
                    <a:pt x="609614" y="543529"/>
                    <a:pt x="609614" y="557244"/>
                  </a:cubicBezTo>
                  <a:cubicBezTo>
                    <a:pt x="609614" y="585594"/>
                    <a:pt x="586476" y="608697"/>
                    <a:pt x="558084" y="608697"/>
                  </a:cubicBezTo>
                  <a:cubicBezTo>
                    <a:pt x="544349" y="608697"/>
                    <a:pt x="531351" y="603359"/>
                    <a:pt x="521672" y="593694"/>
                  </a:cubicBezTo>
                  <a:lnTo>
                    <a:pt x="427739" y="499900"/>
                  </a:lnTo>
                  <a:lnTo>
                    <a:pt x="410132" y="517480"/>
                  </a:lnTo>
                  <a:lnTo>
                    <a:pt x="396212" y="503582"/>
                  </a:lnTo>
                  <a:lnTo>
                    <a:pt x="413819" y="486001"/>
                  </a:lnTo>
                  <a:lnTo>
                    <a:pt x="395290" y="467500"/>
                  </a:lnTo>
                  <a:cubicBezTo>
                    <a:pt x="368465" y="482319"/>
                    <a:pt x="337677" y="490879"/>
                    <a:pt x="304860" y="490879"/>
                  </a:cubicBezTo>
                  <a:cubicBezTo>
                    <a:pt x="211387" y="490879"/>
                    <a:pt x="133954" y="421937"/>
                    <a:pt x="120311" y="332377"/>
                  </a:cubicBezTo>
                  <a:cubicBezTo>
                    <a:pt x="84360" y="342042"/>
                    <a:pt x="59010" y="374442"/>
                    <a:pt x="59010" y="412365"/>
                  </a:cubicBezTo>
                  <a:lnTo>
                    <a:pt x="39375" y="412365"/>
                  </a:lnTo>
                  <a:cubicBezTo>
                    <a:pt x="39375" y="364317"/>
                    <a:pt x="72192" y="323541"/>
                    <a:pt x="118467" y="312680"/>
                  </a:cubicBezTo>
                  <a:cubicBezTo>
                    <a:pt x="118283" y="309918"/>
                    <a:pt x="118006" y="307157"/>
                    <a:pt x="118006" y="304396"/>
                  </a:cubicBezTo>
                  <a:cubicBezTo>
                    <a:pt x="118006" y="211062"/>
                    <a:pt x="187051" y="133743"/>
                    <a:pt x="276836" y="120120"/>
                  </a:cubicBezTo>
                  <a:cubicBezTo>
                    <a:pt x="267157" y="84223"/>
                    <a:pt x="234617" y="58910"/>
                    <a:pt x="196638" y="58910"/>
                  </a:cubicBezTo>
                  <a:close/>
                  <a:moveTo>
                    <a:pt x="521125" y="19602"/>
                  </a:moveTo>
                  <a:cubicBezTo>
                    <a:pt x="483241" y="19602"/>
                    <a:pt x="452362" y="50432"/>
                    <a:pt x="452362" y="88348"/>
                  </a:cubicBezTo>
                  <a:cubicBezTo>
                    <a:pt x="452362" y="107030"/>
                    <a:pt x="459920" y="124055"/>
                    <a:pt x="472087" y="136479"/>
                  </a:cubicBezTo>
                  <a:cubicBezTo>
                    <a:pt x="472456" y="119914"/>
                    <a:pt x="480844" y="105373"/>
                    <a:pt x="493657" y="96722"/>
                  </a:cubicBezTo>
                  <a:cubicBezTo>
                    <a:pt x="486375" y="89636"/>
                    <a:pt x="481858" y="79697"/>
                    <a:pt x="481858" y="68746"/>
                  </a:cubicBezTo>
                  <a:cubicBezTo>
                    <a:pt x="481858" y="47027"/>
                    <a:pt x="499464" y="29449"/>
                    <a:pt x="521125" y="29449"/>
                  </a:cubicBezTo>
                  <a:cubicBezTo>
                    <a:pt x="542879" y="29449"/>
                    <a:pt x="560484" y="47027"/>
                    <a:pt x="560484" y="68746"/>
                  </a:cubicBezTo>
                  <a:cubicBezTo>
                    <a:pt x="560484" y="79697"/>
                    <a:pt x="555968" y="89636"/>
                    <a:pt x="548593" y="96722"/>
                  </a:cubicBezTo>
                  <a:cubicBezTo>
                    <a:pt x="561406" y="105373"/>
                    <a:pt x="569886" y="119914"/>
                    <a:pt x="570255" y="136479"/>
                  </a:cubicBezTo>
                  <a:cubicBezTo>
                    <a:pt x="582422" y="124055"/>
                    <a:pt x="589981" y="107030"/>
                    <a:pt x="589981" y="88348"/>
                  </a:cubicBezTo>
                  <a:cubicBezTo>
                    <a:pt x="589981" y="50432"/>
                    <a:pt x="559102" y="19602"/>
                    <a:pt x="521125" y="19602"/>
                  </a:cubicBezTo>
                  <a:close/>
                  <a:moveTo>
                    <a:pt x="88489" y="19602"/>
                  </a:moveTo>
                  <a:cubicBezTo>
                    <a:pt x="50512" y="19602"/>
                    <a:pt x="19633" y="50432"/>
                    <a:pt x="19633" y="88348"/>
                  </a:cubicBezTo>
                  <a:cubicBezTo>
                    <a:pt x="19633" y="107030"/>
                    <a:pt x="27192" y="124055"/>
                    <a:pt x="39451" y="136479"/>
                  </a:cubicBezTo>
                  <a:cubicBezTo>
                    <a:pt x="39728" y="119914"/>
                    <a:pt x="48208" y="105373"/>
                    <a:pt x="61021" y="96722"/>
                  </a:cubicBezTo>
                  <a:cubicBezTo>
                    <a:pt x="53739" y="89636"/>
                    <a:pt x="49130" y="79697"/>
                    <a:pt x="49130" y="68746"/>
                  </a:cubicBezTo>
                  <a:cubicBezTo>
                    <a:pt x="49130" y="47027"/>
                    <a:pt x="66828" y="29449"/>
                    <a:pt x="88489" y="29449"/>
                  </a:cubicBezTo>
                  <a:cubicBezTo>
                    <a:pt x="110150" y="29449"/>
                    <a:pt x="127848" y="47027"/>
                    <a:pt x="127848" y="68746"/>
                  </a:cubicBezTo>
                  <a:cubicBezTo>
                    <a:pt x="127848" y="79697"/>
                    <a:pt x="123239" y="89636"/>
                    <a:pt x="115957" y="96722"/>
                  </a:cubicBezTo>
                  <a:cubicBezTo>
                    <a:pt x="128770" y="105373"/>
                    <a:pt x="137250" y="119914"/>
                    <a:pt x="137527" y="136479"/>
                  </a:cubicBezTo>
                  <a:cubicBezTo>
                    <a:pt x="149786" y="124055"/>
                    <a:pt x="157345" y="107030"/>
                    <a:pt x="157345" y="88348"/>
                  </a:cubicBezTo>
                  <a:cubicBezTo>
                    <a:pt x="157345" y="50432"/>
                    <a:pt x="126466" y="19602"/>
                    <a:pt x="88489" y="19602"/>
                  </a:cubicBezTo>
                  <a:close/>
                  <a:moveTo>
                    <a:pt x="521125" y="0"/>
                  </a:moveTo>
                  <a:cubicBezTo>
                    <a:pt x="569978" y="0"/>
                    <a:pt x="609614" y="39664"/>
                    <a:pt x="609614" y="88348"/>
                  </a:cubicBezTo>
                  <a:cubicBezTo>
                    <a:pt x="609614" y="137031"/>
                    <a:pt x="569978" y="176696"/>
                    <a:pt x="521125" y="176696"/>
                  </a:cubicBezTo>
                  <a:cubicBezTo>
                    <a:pt x="472364" y="176696"/>
                    <a:pt x="432636" y="137031"/>
                    <a:pt x="432636" y="88348"/>
                  </a:cubicBezTo>
                  <a:cubicBezTo>
                    <a:pt x="432636" y="39664"/>
                    <a:pt x="472364" y="0"/>
                    <a:pt x="521125" y="0"/>
                  </a:cubicBezTo>
                  <a:close/>
                  <a:moveTo>
                    <a:pt x="88489" y="0"/>
                  </a:moveTo>
                  <a:cubicBezTo>
                    <a:pt x="137250" y="0"/>
                    <a:pt x="176978" y="39664"/>
                    <a:pt x="176978" y="88348"/>
                  </a:cubicBezTo>
                  <a:cubicBezTo>
                    <a:pt x="176978" y="137031"/>
                    <a:pt x="137250" y="176696"/>
                    <a:pt x="88489" y="176696"/>
                  </a:cubicBezTo>
                  <a:cubicBezTo>
                    <a:pt x="39728" y="176696"/>
                    <a:pt x="0" y="137031"/>
                    <a:pt x="0" y="88348"/>
                  </a:cubicBezTo>
                  <a:cubicBezTo>
                    <a:pt x="0" y="39664"/>
                    <a:pt x="39728" y="0"/>
                    <a:pt x="88489" y="0"/>
                  </a:cubicBezTo>
                  <a:close/>
                </a:path>
              </a:pathLst>
            </a:custGeom>
            <a:solidFill>
              <a:srgbClr val="A6282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A1170E8-41C0-4F25-82A5-1692B71562A3}"/>
              </a:ext>
            </a:extLst>
          </p:cNvPr>
          <p:cNvGrpSpPr/>
          <p:nvPr/>
        </p:nvGrpSpPr>
        <p:grpSpPr>
          <a:xfrm>
            <a:off x="4935191" y="3557635"/>
            <a:ext cx="4151034" cy="369332"/>
            <a:chOff x="4971277" y="3648878"/>
            <a:chExt cx="4151034" cy="369332"/>
          </a:xfrm>
        </p:grpSpPr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A06208FB-0E4E-4957-9E67-3912CC5D83F9}"/>
                </a:ext>
              </a:extLst>
            </p:cNvPr>
            <p:cNvSpPr txBox="1"/>
            <p:nvPr/>
          </p:nvSpPr>
          <p:spPr>
            <a:xfrm>
              <a:off x="5265165" y="3648878"/>
              <a:ext cx="3857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使用者行为预测研究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——GBDT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算法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C2D32BB-0DD7-42BB-A4C6-E0420325780B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1B39A79-1389-4281-BD30-FAC1C821D0D0}"/>
              </a:ext>
            </a:extLst>
          </p:cNvPr>
          <p:cNvGrpSpPr/>
          <p:nvPr/>
        </p:nvGrpSpPr>
        <p:grpSpPr>
          <a:xfrm>
            <a:off x="4935191" y="4044815"/>
            <a:ext cx="2570473" cy="369332"/>
            <a:chOff x="4971277" y="3648878"/>
            <a:chExt cx="2570473" cy="369332"/>
          </a:xfrm>
        </p:grpSpPr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613CB11C-F157-48D2-B092-BF462938717B}"/>
                </a:ext>
              </a:extLst>
            </p:cNvPr>
            <p:cNvSpPr txBox="1"/>
            <p:nvPr/>
          </p:nvSpPr>
          <p:spPr>
            <a:xfrm>
              <a:off x="5265165" y="364887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用户画像与产品画像</a:t>
              </a: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1E79CC7-9E27-4E80-8A11-DC7ABB47817D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09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114116B-1076-4A55-958D-C4263AAEEB02}"/>
              </a:ext>
            </a:extLst>
          </p:cNvPr>
          <p:cNvGrpSpPr/>
          <p:nvPr/>
        </p:nvGrpSpPr>
        <p:grpSpPr>
          <a:xfrm>
            <a:off x="928568" y="1449599"/>
            <a:ext cx="5880340" cy="4677508"/>
            <a:chOff x="3041650" y="984250"/>
            <a:chExt cx="6138863" cy="4883150"/>
          </a:xfrm>
        </p:grpSpPr>
        <p:sp>
          <p:nvSpPr>
            <p:cNvPr id="14" name="iSļíḋe">
              <a:extLst>
                <a:ext uri="{FF2B5EF4-FFF2-40B4-BE49-F238E27FC236}">
                  <a16:creationId xmlns:a16="http://schemas.microsoft.com/office/drawing/2014/main" id="{D5873A0C-68A2-4A55-B0CA-0E5A2972F85A}"/>
                </a:ext>
              </a:extLst>
            </p:cNvPr>
            <p:cNvSpPr/>
            <p:nvPr/>
          </p:nvSpPr>
          <p:spPr bwMode="auto">
            <a:xfrm>
              <a:off x="3041650" y="5264150"/>
              <a:ext cx="6115050" cy="603250"/>
            </a:xfrm>
            <a:prstGeom prst="ellipse">
              <a:avLst/>
            </a:prstGeom>
            <a:solidFill>
              <a:srgbClr val="EAF5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$ḻíḋé">
              <a:extLst>
                <a:ext uri="{FF2B5EF4-FFF2-40B4-BE49-F238E27FC236}">
                  <a16:creationId xmlns:a16="http://schemas.microsoft.com/office/drawing/2014/main" id="{22323265-3CEF-48E9-A865-AF24B2C85993}"/>
                </a:ext>
              </a:extLst>
            </p:cNvPr>
            <p:cNvSpPr/>
            <p:nvPr/>
          </p:nvSpPr>
          <p:spPr bwMode="auto">
            <a:xfrm>
              <a:off x="5422900" y="2489200"/>
              <a:ext cx="352425" cy="376238"/>
            </a:xfrm>
            <a:custGeom>
              <a:avLst/>
              <a:gdLst>
                <a:gd name="T0" fmla="*/ 166 w 222"/>
                <a:gd name="T1" fmla="*/ 0 h 237"/>
                <a:gd name="T2" fmla="*/ 112 w 222"/>
                <a:gd name="T3" fmla="*/ 0 h 237"/>
                <a:gd name="T4" fmla="*/ 56 w 222"/>
                <a:gd name="T5" fmla="*/ 0 h 237"/>
                <a:gd name="T6" fmla="*/ 0 w 222"/>
                <a:gd name="T7" fmla="*/ 144 h 237"/>
                <a:gd name="T8" fmla="*/ 112 w 222"/>
                <a:gd name="T9" fmla="*/ 237 h 237"/>
                <a:gd name="T10" fmla="*/ 222 w 222"/>
                <a:gd name="T11" fmla="*/ 133 h 237"/>
                <a:gd name="T12" fmla="*/ 166 w 222"/>
                <a:gd name="T1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237">
                  <a:moveTo>
                    <a:pt x="166" y="0"/>
                  </a:moveTo>
                  <a:lnTo>
                    <a:pt x="112" y="0"/>
                  </a:lnTo>
                  <a:lnTo>
                    <a:pt x="56" y="0"/>
                  </a:lnTo>
                  <a:lnTo>
                    <a:pt x="0" y="144"/>
                  </a:lnTo>
                  <a:lnTo>
                    <a:pt x="112" y="237"/>
                  </a:lnTo>
                  <a:lnTo>
                    <a:pt x="222" y="133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ṣlïḋè">
              <a:extLst>
                <a:ext uri="{FF2B5EF4-FFF2-40B4-BE49-F238E27FC236}">
                  <a16:creationId xmlns:a16="http://schemas.microsoft.com/office/drawing/2014/main" id="{7EF622FA-FA3D-4A00-9FAA-3EEF88AD6129}"/>
                </a:ext>
              </a:extLst>
            </p:cNvPr>
            <p:cNvSpPr/>
            <p:nvPr/>
          </p:nvSpPr>
          <p:spPr bwMode="auto">
            <a:xfrm>
              <a:off x="5287963" y="1838325"/>
              <a:ext cx="623888" cy="766763"/>
            </a:xfrm>
            <a:custGeom>
              <a:avLst/>
              <a:gdLst>
                <a:gd name="T0" fmla="*/ 189 w 189"/>
                <a:gd name="T1" fmla="*/ 105 h 233"/>
                <a:gd name="T2" fmla="*/ 94 w 189"/>
                <a:gd name="T3" fmla="*/ 6 h 233"/>
                <a:gd name="T4" fmla="*/ 0 w 189"/>
                <a:gd name="T5" fmla="*/ 105 h 233"/>
                <a:gd name="T6" fmla="*/ 15 w 189"/>
                <a:gd name="T7" fmla="*/ 188 h 233"/>
                <a:gd name="T8" fmla="*/ 94 w 189"/>
                <a:gd name="T9" fmla="*/ 233 h 233"/>
                <a:gd name="T10" fmla="*/ 174 w 189"/>
                <a:gd name="T11" fmla="*/ 188 h 233"/>
                <a:gd name="T12" fmla="*/ 189 w 189"/>
                <a:gd name="T13" fmla="*/ 105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233">
                  <a:moveTo>
                    <a:pt x="189" y="105"/>
                  </a:moveTo>
                  <a:cubicBezTo>
                    <a:pt x="189" y="2"/>
                    <a:pt x="94" y="6"/>
                    <a:pt x="94" y="6"/>
                  </a:cubicBezTo>
                  <a:cubicBezTo>
                    <a:pt x="94" y="6"/>
                    <a:pt x="0" y="0"/>
                    <a:pt x="0" y="105"/>
                  </a:cubicBezTo>
                  <a:cubicBezTo>
                    <a:pt x="0" y="105"/>
                    <a:pt x="0" y="165"/>
                    <a:pt x="15" y="188"/>
                  </a:cubicBezTo>
                  <a:cubicBezTo>
                    <a:pt x="34" y="218"/>
                    <a:pt x="70" y="233"/>
                    <a:pt x="94" y="233"/>
                  </a:cubicBezTo>
                  <a:cubicBezTo>
                    <a:pt x="119" y="233"/>
                    <a:pt x="155" y="220"/>
                    <a:pt x="174" y="188"/>
                  </a:cubicBezTo>
                  <a:cubicBezTo>
                    <a:pt x="189" y="163"/>
                    <a:pt x="189" y="105"/>
                    <a:pt x="189" y="105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ṩļiḓe">
              <a:extLst>
                <a:ext uri="{FF2B5EF4-FFF2-40B4-BE49-F238E27FC236}">
                  <a16:creationId xmlns:a16="http://schemas.microsoft.com/office/drawing/2014/main" id="{BBD70723-1170-4DC4-A9FA-FA1AA2A206F1}"/>
                </a:ext>
              </a:extLst>
            </p:cNvPr>
            <p:cNvSpPr/>
            <p:nvPr/>
          </p:nvSpPr>
          <p:spPr bwMode="auto">
            <a:xfrm>
              <a:off x="5891213" y="2179638"/>
              <a:ext cx="73025" cy="171450"/>
            </a:xfrm>
            <a:custGeom>
              <a:avLst/>
              <a:gdLst>
                <a:gd name="T0" fmla="*/ 3 w 22"/>
                <a:gd name="T1" fmla="*/ 13 h 52"/>
                <a:gd name="T2" fmla="*/ 15 w 22"/>
                <a:gd name="T3" fmla="*/ 9 h 52"/>
                <a:gd name="T4" fmla="*/ 0 w 22"/>
                <a:gd name="T5" fmla="*/ 52 h 52"/>
                <a:gd name="T6" fmla="*/ 3 w 22"/>
                <a:gd name="T7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2">
                  <a:moveTo>
                    <a:pt x="3" y="13"/>
                  </a:moveTo>
                  <a:cubicBezTo>
                    <a:pt x="3" y="13"/>
                    <a:pt x="9" y="0"/>
                    <a:pt x="15" y="9"/>
                  </a:cubicBezTo>
                  <a:cubicBezTo>
                    <a:pt x="22" y="17"/>
                    <a:pt x="21" y="52"/>
                    <a:pt x="0" y="52"/>
                  </a:cubicBezTo>
                  <a:cubicBezTo>
                    <a:pt x="0" y="52"/>
                    <a:pt x="3" y="21"/>
                    <a:pt x="3" y="13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ṡḷíḓê">
              <a:extLst>
                <a:ext uri="{FF2B5EF4-FFF2-40B4-BE49-F238E27FC236}">
                  <a16:creationId xmlns:a16="http://schemas.microsoft.com/office/drawing/2014/main" id="{AA2E90AF-78B9-4059-886B-3BC148587DBC}"/>
                </a:ext>
              </a:extLst>
            </p:cNvPr>
            <p:cNvSpPr/>
            <p:nvPr/>
          </p:nvSpPr>
          <p:spPr bwMode="auto">
            <a:xfrm>
              <a:off x="5900738" y="2222500"/>
              <a:ext cx="42863" cy="88900"/>
            </a:xfrm>
            <a:custGeom>
              <a:avLst/>
              <a:gdLst>
                <a:gd name="T0" fmla="*/ 0 w 13"/>
                <a:gd name="T1" fmla="*/ 13 h 27"/>
                <a:gd name="T2" fmla="*/ 9 w 13"/>
                <a:gd name="T3" fmla="*/ 7 h 27"/>
                <a:gd name="T4" fmla="*/ 4 w 13"/>
                <a:gd name="T5" fmla="*/ 27 h 27"/>
                <a:gd name="T6" fmla="*/ 0 w 1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7">
                  <a:moveTo>
                    <a:pt x="0" y="13"/>
                  </a:moveTo>
                  <a:cubicBezTo>
                    <a:pt x="0" y="13"/>
                    <a:pt x="4" y="0"/>
                    <a:pt x="9" y="7"/>
                  </a:cubicBezTo>
                  <a:cubicBezTo>
                    <a:pt x="13" y="13"/>
                    <a:pt x="11" y="21"/>
                    <a:pt x="4" y="27"/>
                  </a:cubicBezTo>
                  <a:cubicBezTo>
                    <a:pt x="4" y="27"/>
                    <a:pt x="7" y="4"/>
                    <a:pt x="0" y="13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ṥlïḋé">
              <a:extLst>
                <a:ext uri="{FF2B5EF4-FFF2-40B4-BE49-F238E27FC236}">
                  <a16:creationId xmlns:a16="http://schemas.microsoft.com/office/drawing/2014/main" id="{C7B72085-EF24-485A-9AA0-C94728D89969}"/>
                </a:ext>
              </a:extLst>
            </p:cNvPr>
            <p:cNvSpPr/>
            <p:nvPr/>
          </p:nvSpPr>
          <p:spPr bwMode="auto">
            <a:xfrm>
              <a:off x="5229225" y="2179638"/>
              <a:ext cx="74613" cy="171450"/>
            </a:xfrm>
            <a:custGeom>
              <a:avLst/>
              <a:gdLst>
                <a:gd name="T0" fmla="*/ 19 w 23"/>
                <a:gd name="T1" fmla="*/ 13 h 52"/>
                <a:gd name="T2" fmla="*/ 6 w 23"/>
                <a:gd name="T3" fmla="*/ 9 h 52"/>
                <a:gd name="T4" fmla="*/ 23 w 23"/>
                <a:gd name="T5" fmla="*/ 52 h 52"/>
                <a:gd name="T6" fmla="*/ 19 w 23"/>
                <a:gd name="T7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52">
                  <a:moveTo>
                    <a:pt x="19" y="13"/>
                  </a:moveTo>
                  <a:cubicBezTo>
                    <a:pt x="19" y="13"/>
                    <a:pt x="13" y="0"/>
                    <a:pt x="6" y="9"/>
                  </a:cubicBezTo>
                  <a:cubicBezTo>
                    <a:pt x="0" y="17"/>
                    <a:pt x="2" y="52"/>
                    <a:pt x="23" y="52"/>
                  </a:cubicBezTo>
                  <a:cubicBezTo>
                    <a:pt x="23" y="52"/>
                    <a:pt x="19" y="21"/>
                    <a:pt x="19" y="13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$ľíḋè">
              <a:extLst>
                <a:ext uri="{FF2B5EF4-FFF2-40B4-BE49-F238E27FC236}">
                  <a16:creationId xmlns:a16="http://schemas.microsoft.com/office/drawing/2014/main" id="{1CB0003C-BEED-497C-B769-ECDA7D30D3C7}"/>
                </a:ext>
              </a:extLst>
            </p:cNvPr>
            <p:cNvSpPr/>
            <p:nvPr/>
          </p:nvSpPr>
          <p:spPr bwMode="auto">
            <a:xfrm>
              <a:off x="5248275" y="2222500"/>
              <a:ext cx="42863" cy="88900"/>
            </a:xfrm>
            <a:custGeom>
              <a:avLst/>
              <a:gdLst>
                <a:gd name="T0" fmla="*/ 13 w 13"/>
                <a:gd name="T1" fmla="*/ 13 h 27"/>
                <a:gd name="T2" fmla="*/ 4 w 13"/>
                <a:gd name="T3" fmla="*/ 7 h 27"/>
                <a:gd name="T4" fmla="*/ 8 w 13"/>
                <a:gd name="T5" fmla="*/ 27 h 27"/>
                <a:gd name="T6" fmla="*/ 13 w 1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7">
                  <a:moveTo>
                    <a:pt x="13" y="13"/>
                  </a:moveTo>
                  <a:cubicBezTo>
                    <a:pt x="13" y="13"/>
                    <a:pt x="8" y="0"/>
                    <a:pt x="4" y="7"/>
                  </a:cubicBezTo>
                  <a:cubicBezTo>
                    <a:pt x="0" y="13"/>
                    <a:pt x="2" y="21"/>
                    <a:pt x="8" y="27"/>
                  </a:cubicBezTo>
                  <a:cubicBezTo>
                    <a:pt x="8" y="27"/>
                    <a:pt x="6" y="4"/>
                    <a:pt x="13" y="13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şḷíḑê">
              <a:extLst>
                <a:ext uri="{FF2B5EF4-FFF2-40B4-BE49-F238E27FC236}">
                  <a16:creationId xmlns:a16="http://schemas.microsoft.com/office/drawing/2014/main" id="{E723CBBC-7567-45D5-82AF-ECF8DC5C0D76}"/>
                </a:ext>
              </a:extLst>
            </p:cNvPr>
            <p:cNvSpPr/>
            <p:nvPr/>
          </p:nvSpPr>
          <p:spPr bwMode="auto">
            <a:xfrm>
              <a:off x="5564188" y="2325688"/>
              <a:ext cx="73025" cy="46038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ïşļîḑê">
              <a:extLst>
                <a:ext uri="{FF2B5EF4-FFF2-40B4-BE49-F238E27FC236}">
                  <a16:creationId xmlns:a16="http://schemas.microsoft.com/office/drawing/2014/main" id="{9A19586A-3BFF-465D-B2E9-F55641E5DF10}"/>
                </a:ext>
              </a:extLst>
            </p:cNvPr>
            <p:cNvSpPr/>
            <p:nvPr/>
          </p:nvSpPr>
          <p:spPr bwMode="auto">
            <a:xfrm>
              <a:off x="5746750" y="2219325"/>
              <a:ext cx="58738" cy="79375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işlîḍê">
              <a:extLst>
                <a:ext uri="{FF2B5EF4-FFF2-40B4-BE49-F238E27FC236}">
                  <a16:creationId xmlns:a16="http://schemas.microsoft.com/office/drawing/2014/main" id="{B65BBC49-E427-40A6-B5AB-C48846BC85F4}"/>
                </a:ext>
              </a:extLst>
            </p:cNvPr>
            <p:cNvSpPr/>
            <p:nvPr/>
          </p:nvSpPr>
          <p:spPr bwMode="auto">
            <a:xfrm>
              <a:off x="5407025" y="2219325"/>
              <a:ext cx="55563" cy="79375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ļiďê">
              <a:extLst>
                <a:ext uri="{FF2B5EF4-FFF2-40B4-BE49-F238E27FC236}">
                  <a16:creationId xmlns:a16="http://schemas.microsoft.com/office/drawing/2014/main" id="{C27F57C2-E163-4F99-B631-E410EBB3C339}"/>
                </a:ext>
              </a:extLst>
            </p:cNvPr>
            <p:cNvSpPr/>
            <p:nvPr/>
          </p:nvSpPr>
          <p:spPr bwMode="auto">
            <a:xfrm>
              <a:off x="5722938" y="2147888"/>
              <a:ext cx="106363" cy="28575"/>
            </a:xfrm>
            <a:custGeom>
              <a:avLst/>
              <a:gdLst>
                <a:gd name="T0" fmla="*/ 0 w 32"/>
                <a:gd name="T1" fmla="*/ 6 h 9"/>
                <a:gd name="T2" fmla="*/ 4 w 32"/>
                <a:gd name="T3" fmla="*/ 2 h 9"/>
                <a:gd name="T4" fmla="*/ 10 w 32"/>
                <a:gd name="T5" fmla="*/ 0 h 9"/>
                <a:gd name="T6" fmla="*/ 16 w 32"/>
                <a:gd name="T7" fmla="*/ 0 h 9"/>
                <a:gd name="T8" fmla="*/ 23 w 32"/>
                <a:gd name="T9" fmla="*/ 1 h 9"/>
                <a:gd name="T10" fmla="*/ 28 w 32"/>
                <a:gd name="T11" fmla="*/ 5 h 9"/>
                <a:gd name="T12" fmla="*/ 32 w 32"/>
                <a:gd name="T13" fmla="*/ 9 h 9"/>
                <a:gd name="T14" fmla="*/ 26 w 32"/>
                <a:gd name="T15" fmla="*/ 8 h 9"/>
                <a:gd name="T16" fmla="*/ 22 w 32"/>
                <a:gd name="T17" fmla="*/ 7 h 9"/>
                <a:gd name="T18" fmla="*/ 19 w 32"/>
                <a:gd name="T19" fmla="*/ 7 h 9"/>
                <a:gd name="T20" fmla="*/ 16 w 32"/>
                <a:gd name="T21" fmla="*/ 6 h 9"/>
                <a:gd name="T22" fmla="*/ 5 w 32"/>
                <a:gd name="T23" fmla="*/ 6 h 9"/>
                <a:gd name="T24" fmla="*/ 0 w 32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">
                  <a:moveTo>
                    <a:pt x="0" y="6"/>
                  </a:moveTo>
                  <a:cubicBezTo>
                    <a:pt x="0" y="6"/>
                    <a:pt x="1" y="4"/>
                    <a:pt x="4" y="2"/>
                  </a:cubicBezTo>
                  <a:cubicBezTo>
                    <a:pt x="6" y="1"/>
                    <a:pt x="8" y="1"/>
                    <a:pt x="10" y="0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2"/>
                    <a:pt x="27" y="3"/>
                    <a:pt x="28" y="5"/>
                  </a:cubicBezTo>
                  <a:cubicBezTo>
                    <a:pt x="31" y="7"/>
                    <a:pt x="32" y="9"/>
                    <a:pt x="32" y="9"/>
                  </a:cubicBezTo>
                  <a:cubicBezTo>
                    <a:pt x="32" y="9"/>
                    <a:pt x="29" y="9"/>
                    <a:pt x="26" y="8"/>
                  </a:cubicBezTo>
                  <a:cubicBezTo>
                    <a:pt x="25" y="8"/>
                    <a:pt x="23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2" y="6"/>
                    <a:pt x="8" y="6"/>
                    <a:pt x="5" y="6"/>
                  </a:cubicBezTo>
                  <a:cubicBezTo>
                    <a:pt x="2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843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$lîḋe">
              <a:extLst>
                <a:ext uri="{FF2B5EF4-FFF2-40B4-BE49-F238E27FC236}">
                  <a16:creationId xmlns:a16="http://schemas.microsoft.com/office/drawing/2014/main" id="{780797F5-9D18-40C8-B4FA-3EDE189726E1}"/>
                </a:ext>
              </a:extLst>
            </p:cNvPr>
            <p:cNvSpPr/>
            <p:nvPr/>
          </p:nvSpPr>
          <p:spPr bwMode="auto">
            <a:xfrm>
              <a:off x="5373688" y="2147888"/>
              <a:ext cx="104775" cy="28575"/>
            </a:xfrm>
            <a:custGeom>
              <a:avLst/>
              <a:gdLst>
                <a:gd name="T0" fmla="*/ 32 w 32"/>
                <a:gd name="T1" fmla="*/ 6 h 9"/>
                <a:gd name="T2" fmla="*/ 27 w 32"/>
                <a:gd name="T3" fmla="*/ 2 h 9"/>
                <a:gd name="T4" fmla="*/ 21 w 32"/>
                <a:gd name="T5" fmla="*/ 0 h 9"/>
                <a:gd name="T6" fmla="*/ 15 w 32"/>
                <a:gd name="T7" fmla="*/ 0 h 9"/>
                <a:gd name="T8" fmla="*/ 8 w 32"/>
                <a:gd name="T9" fmla="*/ 1 h 9"/>
                <a:gd name="T10" fmla="*/ 3 w 32"/>
                <a:gd name="T11" fmla="*/ 5 h 9"/>
                <a:gd name="T12" fmla="*/ 0 w 32"/>
                <a:gd name="T13" fmla="*/ 9 h 9"/>
                <a:gd name="T14" fmla="*/ 5 w 32"/>
                <a:gd name="T15" fmla="*/ 8 h 9"/>
                <a:gd name="T16" fmla="*/ 10 w 32"/>
                <a:gd name="T17" fmla="*/ 7 h 9"/>
                <a:gd name="T18" fmla="*/ 12 w 32"/>
                <a:gd name="T19" fmla="*/ 7 h 9"/>
                <a:gd name="T20" fmla="*/ 15 w 32"/>
                <a:gd name="T21" fmla="*/ 6 h 9"/>
                <a:gd name="T22" fmla="*/ 26 w 32"/>
                <a:gd name="T23" fmla="*/ 6 h 9"/>
                <a:gd name="T24" fmla="*/ 32 w 32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">
                  <a:moveTo>
                    <a:pt x="32" y="6"/>
                  </a:moveTo>
                  <a:cubicBezTo>
                    <a:pt x="32" y="6"/>
                    <a:pt x="30" y="4"/>
                    <a:pt x="27" y="2"/>
                  </a:cubicBezTo>
                  <a:cubicBezTo>
                    <a:pt x="25" y="1"/>
                    <a:pt x="24" y="1"/>
                    <a:pt x="21" y="0"/>
                  </a:cubicBezTo>
                  <a:cubicBezTo>
                    <a:pt x="19" y="0"/>
                    <a:pt x="17" y="0"/>
                    <a:pt x="15" y="0"/>
                  </a:cubicBezTo>
                  <a:cubicBezTo>
                    <a:pt x="12" y="0"/>
                    <a:pt x="10" y="0"/>
                    <a:pt x="8" y="1"/>
                  </a:cubicBezTo>
                  <a:cubicBezTo>
                    <a:pt x="6" y="2"/>
                    <a:pt x="4" y="3"/>
                    <a:pt x="3" y="5"/>
                  </a:cubicBezTo>
                  <a:cubicBezTo>
                    <a:pt x="0" y="7"/>
                    <a:pt x="0" y="9"/>
                    <a:pt x="0" y="9"/>
                  </a:cubicBezTo>
                  <a:cubicBezTo>
                    <a:pt x="0" y="9"/>
                    <a:pt x="2" y="9"/>
                    <a:pt x="5" y="8"/>
                  </a:cubicBezTo>
                  <a:cubicBezTo>
                    <a:pt x="6" y="8"/>
                    <a:pt x="8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9" y="6"/>
                    <a:pt x="23" y="6"/>
                    <a:pt x="26" y="6"/>
                  </a:cubicBezTo>
                  <a:cubicBezTo>
                    <a:pt x="29" y="6"/>
                    <a:pt x="32" y="6"/>
                    <a:pt x="32" y="6"/>
                  </a:cubicBezTo>
                  <a:close/>
                </a:path>
              </a:pathLst>
            </a:custGeom>
            <a:solidFill>
              <a:srgbClr val="843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ṧliḑê">
              <a:extLst>
                <a:ext uri="{FF2B5EF4-FFF2-40B4-BE49-F238E27FC236}">
                  <a16:creationId xmlns:a16="http://schemas.microsoft.com/office/drawing/2014/main" id="{FA1C123B-75E6-4D17-A12D-16905336648C}"/>
                </a:ext>
              </a:extLst>
            </p:cNvPr>
            <p:cNvSpPr/>
            <p:nvPr/>
          </p:nvSpPr>
          <p:spPr bwMode="auto">
            <a:xfrm>
              <a:off x="5551488" y="2433638"/>
              <a:ext cx="95250" cy="17463"/>
            </a:xfrm>
            <a:custGeom>
              <a:avLst/>
              <a:gdLst>
                <a:gd name="T0" fmla="*/ 4 w 29"/>
                <a:gd name="T1" fmla="*/ 5 h 5"/>
                <a:gd name="T2" fmla="*/ 26 w 29"/>
                <a:gd name="T3" fmla="*/ 5 h 5"/>
                <a:gd name="T4" fmla="*/ 26 w 29"/>
                <a:gd name="T5" fmla="*/ 0 h 5"/>
                <a:gd name="T6" fmla="*/ 4 w 29"/>
                <a:gd name="T7" fmla="*/ 0 h 5"/>
                <a:gd name="T8" fmla="*/ 4 w 2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">
                  <a:moveTo>
                    <a:pt x="4" y="5"/>
                  </a:moveTo>
                  <a:cubicBezTo>
                    <a:pt x="11" y="5"/>
                    <a:pt x="19" y="5"/>
                    <a:pt x="26" y="5"/>
                  </a:cubicBezTo>
                  <a:cubicBezTo>
                    <a:pt x="29" y="5"/>
                    <a:pt x="29" y="0"/>
                    <a:pt x="26" y="0"/>
                  </a:cubicBezTo>
                  <a:cubicBezTo>
                    <a:pt x="19" y="0"/>
                    <a:pt x="11" y="0"/>
                    <a:pt x="4" y="0"/>
                  </a:cubicBezTo>
                  <a:cubicBezTo>
                    <a:pt x="0" y="0"/>
                    <a:pt x="0" y="5"/>
                    <a:pt x="4" y="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ṣḷîḍé">
              <a:extLst>
                <a:ext uri="{FF2B5EF4-FFF2-40B4-BE49-F238E27FC236}">
                  <a16:creationId xmlns:a16="http://schemas.microsoft.com/office/drawing/2014/main" id="{25424609-9CDF-4A47-A416-73DD7797F928}"/>
                </a:ext>
              </a:extLst>
            </p:cNvPr>
            <p:cNvSpPr/>
            <p:nvPr/>
          </p:nvSpPr>
          <p:spPr bwMode="auto">
            <a:xfrm>
              <a:off x="5997575" y="2825750"/>
              <a:ext cx="939800" cy="530225"/>
            </a:xfrm>
            <a:custGeom>
              <a:avLst/>
              <a:gdLst>
                <a:gd name="T0" fmla="*/ 6 w 285"/>
                <a:gd name="T1" fmla="*/ 38 h 161"/>
                <a:gd name="T2" fmla="*/ 51 w 285"/>
                <a:gd name="T3" fmla="*/ 105 h 161"/>
                <a:gd name="T4" fmla="*/ 258 w 285"/>
                <a:gd name="T5" fmla="*/ 156 h 161"/>
                <a:gd name="T6" fmla="*/ 258 w 285"/>
                <a:gd name="T7" fmla="*/ 114 h 161"/>
                <a:gd name="T8" fmla="*/ 81 w 285"/>
                <a:gd name="T9" fmla="*/ 75 h 161"/>
                <a:gd name="T10" fmla="*/ 52 w 285"/>
                <a:gd name="T11" fmla="*/ 41 h 161"/>
                <a:gd name="T12" fmla="*/ 49 w 285"/>
                <a:gd name="T13" fmla="*/ 34 h 161"/>
                <a:gd name="T14" fmla="*/ 49 w 285"/>
                <a:gd name="T15" fmla="*/ 35 h 161"/>
                <a:gd name="T16" fmla="*/ 48 w 285"/>
                <a:gd name="T17" fmla="*/ 32 h 161"/>
                <a:gd name="T18" fmla="*/ 47 w 285"/>
                <a:gd name="T19" fmla="*/ 27 h 161"/>
                <a:gd name="T20" fmla="*/ 6 w 285"/>
                <a:gd name="T21" fmla="*/ 3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161">
                  <a:moveTo>
                    <a:pt x="6" y="38"/>
                  </a:moveTo>
                  <a:cubicBezTo>
                    <a:pt x="12" y="64"/>
                    <a:pt x="31" y="88"/>
                    <a:pt x="51" y="105"/>
                  </a:cubicBezTo>
                  <a:cubicBezTo>
                    <a:pt x="107" y="153"/>
                    <a:pt x="187" y="161"/>
                    <a:pt x="258" y="156"/>
                  </a:cubicBezTo>
                  <a:cubicBezTo>
                    <a:pt x="285" y="154"/>
                    <a:pt x="285" y="112"/>
                    <a:pt x="258" y="114"/>
                  </a:cubicBezTo>
                  <a:cubicBezTo>
                    <a:pt x="199" y="119"/>
                    <a:pt x="128" y="115"/>
                    <a:pt x="81" y="75"/>
                  </a:cubicBezTo>
                  <a:cubicBezTo>
                    <a:pt x="67" y="63"/>
                    <a:pt x="60" y="55"/>
                    <a:pt x="52" y="41"/>
                  </a:cubicBezTo>
                  <a:cubicBezTo>
                    <a:pt x="51" y="38"/>
                    <a:pt x="50" y="36"/>
                    <a:pt x="49" y="34"/>
                  </a:cubicBezTo>
                  <a:cubicBezTo>
                    <a:pt x="47" y="30"/>
                    <a:pt x="51" y="39"/>
                    <a:pt x="49" y="35"/>
                  </a:cubicBezTo>
                  <a:cubicBezTo>
                    <a:pt x="49" y="34"/>
                    <a:pt x="48" y="33"/>
                    <a:pt x="48" y="32"/>
                  </a:cubicBezTo>
                  <a:cubicBezTo>
                    <a:pt x="48" y="30"/>
                    <a:pt x="47" y="28"/>
                    <a:pt x="47" y="27"/>
                  </a:cubicBezTo>
                  <a:cubicBezTo>
                    <a:pt x="40" y="0"/>
                    <a:pt x="0" y="12"/>
                    <a:pt x="6" y="38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ḻíḓè">
              <a:extLst>
                <a:ext uri="{FF2B5EF4-FFF2-40B4-BE49-F238E27FC236}">
                  <a16:creationId xmlns:a16="http://schemas.microsoft.com/office/drawing/2014/main" id="{8B53D402-4868-492A-81F4-A9C4581E84EB}"/>
                </a:ext>
              </a:extLst>
            </p:cNvPr>
            <p:cNvSpPr/>
            <p:nvPr/>
          </p:nvSpPr>
          <p:spPr bwMode="auto">
            <a:xfrm>
              <a:off x="5186363" y="2654300"/>
              <a:ext cx="830263" cy="1074738"/>
            </a:xfrm>
            <a:custGeom>
              <a:avLst/>
              <a:gdLst>
                <a:gd name="T0" fmla="*/ 173 w 252"/>
                <a:gd name="T1" fmla="*/ 0 h 326"/>
                <a:gd name="T2" fmla="*/ 126 w 252"/>
                <a:gd name="T3" fmla="*/ 32 h 326"/>
                <a:gd name="T4" fmla="*/ 126 w 252"/>
                <a:gd name="T5" fmla="*/ 32 h 326"/>
                <a:gd name="T6" fmla="*/ 126 w 252"/>
                <a:gd name="T7" fmla="*/ 32 h 326"/>
                <a:gd name="T8" fmla="*/ 126 w 252"/>
                <a:gd name="T9" fmla="*/ 32 h 326"/>
                <a:gd name="T10" fmla="*/ 126 w 252"/>
                <a:gd name="T11" fmla="*/ 32 h 326"/>
                <a:gd name="T12" fmla="*/ 125 w 252"/>
                <a:gd name="T13" fmla="*/ 32 h 326"/>
                <a:gd name="T14" fmla="*/ 125 w 252"/>
                <a:gd name="T15" fmla="*/ 32 h 326"/>
                <a:gd name="T16" fmla="*/ 79 w 252"/>
                <a:gd name="T17" fmla="*/ 0 h 326"/>
                <a:gd name="T18" fmla="*/ 0 w 252"/>
                <a:gd name="T19" fmla="*/ 16 h 326"/>
                <a:gd name="T20" fmla="*/ 6 w 252"/>
                <a:gd name="T21" fmla="*/ 326 h 326"/>
                <a:gd name="T22" fmla="*/ 245 w 252"/>
                <a:gd name="T23" fmla="*/ 326 h 326"/>
                <a:gd name="T24" fmla="*/ 252 w 252"/>
                <a:gd name="T25" fmla="*/ 16 h 326"/>
                <a:gd name="T26" fmla="*/ 173 w 252"/>
                <a:gd name="T2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2" h="326">
                  <a:moveTo>
                    <a:pt x="173" y="0"/>
                  </a:moveTo>
                  <a:cubicBezTo>
                    <a:pt x="166" y="31"/>
                    <a:pt x="129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26" y="32"/>
                    <a:pt x="125" y="32"/>
                    <a:pt x="125" y="32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2" y="32"/>
                    <a:pt x="87" y="31"/>
                    <a:pt x="79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326"/>
                    <a:pt x="6" y="326"/>
                    <a:pt x="6" y="326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52" y="16"/>
                    <a:pt x="252" y="16"/>
                    <a:pt x="252" y="16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Sḷíďè">
              <a:extLst>
                <a:ext uri="{FF2B5EF4-FFF2-40B4-BE49-F238E27FC236}">
                  <a16:creationId xmlns:a16="http://schemas.microsoft.com/office/drawing/2014/main" id="{21828655-1ADD-4EE3-9B12-1A4751BAE99D}"/>
                </a:ext>
              </a:extLst>
            </p:cNvPr>
            <p:cNvSpPr/>
            <p:nvPr/>
          </p:nvSpPr>
          <p:spPr bwMode="auto">
            <a:xfrm>
              <a:off x="4987925" y="5448300"/>
              <a:ext cx="404813" cy="155575"/>
            </a:xfrm>
            <a:custGeom>
              <a:avLst/>
              <a:gdLst>
                <a:gd name="T0" fmla="*/ 115 w 123"/>
                <a:gd name="T1" fmla="*/ 0 h 47"/>
                <a:gd name="T2" fmla="*/ 59 w 123"/>
                <a:gd name="T3" fmla="*/ 0 h 47"/>
                <a:gd name="T4" fmla="*/ 0 w 123"/>
                <a:gd name="T5" fmla="*/ 42 h 47"/>
                <a:gd name="T6" fmla="*/ 0 w 123"/>
                <a:gd name="T7" fmla="*/ 47 h 47"/>
                <a:gd name="T8" fmla="*/ 119 w 123"/>
                <a:gd name="T9" fmla="*/ 47 h 47"/>
                <a:gd name="T10" fmla="*/ 115 w 1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47">
                  <a:moveTo>
                    <a:pt x="115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" y="30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7"/>
                    <a:pt x="123" y="12"/>
                    <a:pt x="115" y="0"/>
                  </a:cubicBez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ṣ1ïďè">
              <a:extLst>
                <a:ext uri="{FF2B5EF4-FFF2-40B4-BE49-F238E27FC236}">
                  <a16:creationId xmlns:a16="http://schemas.microsoft.com/office/drawing/2014/main" id="{B71D544B-307D-4C89-ACD7-7CE4B34EACC7}"/>
                </a:ext>
              </a:extLst>
            </p:cNvPr>
            <p:cNvSpPr/>
            <p:nvPr/>
          </p:nvSpPr>
          <p:spPr bwMode="auto">
            <a:xfrm>
              <a:off x="4987925" y="5603875"/>
              <a:ext cx="392113" cy="25400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śļíḍê">
              <a:extLst>
                <a:ext uri="{FF2B5EF4-FFF2-40B4-BE49-F238E27FC236}">
                  <a16:creationId xmlns:a16="http://schemas.microsoft.com/office/drawing/2014/main" id="{D78326A5-1E82-4AB6-92AB-84785E467880}"/>
                </a:ext>
              </a:extLst>
            </p:cNvPr>
            <p:cNvSpPr/>
            <p:nvPr/>
          </p:nvSpPr>
          <p:spPr bwMode="auto">
            <a:xfrm>
              <a:off x="5795963" y="5448300"/>
              <a:ext cx="404813" cy="155575"/>
            </a:xfrm>
            <a:custGeom>
              <a:avLst/>
              <a:gdLst>
                <a:gd name="T0" fmla="*/ 8 w 123"/>
                <a:gd name="T1" fmla="*/ 0 h 47"/>
                <a:gd name="T2" fmla="*/ 64 w 123"/>
                <a:gd name="T3" fmla="*/ 0 h 47"/>
                <a:gd name="T4" fmla="*/ 123 w 123"/>
                <a:gd name="T5" fmla="*/ 42 h 47"/>
                <a:gd name="T6" fmla="*/ 123 w 123"/>
                <a:gd name="T7" fmla="*/ 47 h 47"/>
                <a:gd name="T8" fmla="*/ 4 w 123"/>
                <a:gd name="T9" fmla="*/ 47 h 47"/>
                <a:gd name="T10" fmla="*/ 8 w 123"/>
                <a:gd name="T1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" h="47">
                  <a:moveTo>
                    <a:pt x="8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117" y="30"/>
                    <a:pt x="123" y="42"/>
                  </a:cubicBezTo>
                  <a:cubicBezTo>
                    <a:pt x="123" y="47"/>
                    <a:pt x="123" y="47"/>
                    <a:pt x="123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0" y="12"/>
                    <a:pt x="8" y="0"/>
                  </a:cubicBez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şľíḋê">
              <a:extLst>
                <a:ext uri="{FF2B5EF4-FFF2-40B4-BE49-F238E27FC236}">
                  <a16:creationId xmlns:a16="http://schemas.microsoft.com/office/drawing/2014/main" id="{883CB784-F22B-4D4C-ADBB-12F8B43CAC9D}"/>
                </a:ext>
              </a:extLst>
            </p:cNvPr>
            <p:cNvSpPr/>
            <p:nvPr/>
          </p:nvSpPr>
          <p:spPr bwMode="auto">
            <a:xfrm>
              <a:off x="5808663" y="5603875"/>
              <a:ext cx="392113" cy="25400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ŝľïḓe">
              <a:extLst>
                <a:ext uri="{FF2B5EF4-FFF2-40B4-BE49-F238E27FC236}">
                  <a16:creationId xmlns:a16="http://schemas.microsoft.com/office/drawing/2014/main" id="{4A9F80CD-4DCF-4D43-9285-28FCAAB3F846}"/>
                </a:ext>
              </a:extLst>
            </p:cNvPr>
            <p:cNvSpPr/>
            <p:nvPr/>
          </p:nvSpPr>
          <p:spPr bwMode="auto">
            <a:xfrm>
              <a:off x="5153025" y="3729038"/>
              <a:ext cx="887413" cy="1733550"/>
            </a:xfrm>
            <a:custGeom>
              <a:avLst/>
              <a:gdLst>
                <a:gd name="T0" fmla="*/ 255 w 269"/>
                <a:gd name="T1" fmla="*/ 0 h 526"/>
                <a:gd name="T2" fmla="*/ 136 w 269"/>
                <a:gd name="T3" fmla="*/ 0 h 526"/>
                <a:gd name="T4" fmla="*/ 133 w 269"/>
                <a:gd name="T5" fmla="*/ 0 h 526"/>
                <a:gd name="T6" fmla="*/ 15 w 269"/>
                <a:gd name="T7" fmla="*/ 0 h 526"/>
                <a:gd name="T8" fmla="*/ 0 w 269"/>
                <a:gd name="T9" fmla="*/ 526 h 526"/>
                <a:gd name="T10" fmla="*/ 72 w 269"/>
                <a:gd name="T11" fmla="*/ 526 h 526"/>
                <a:gd name="T12" fmla="*/ 134 w 269"/>
                <a:gd name="T13" fmla="*/ 79 h 526"/>
                <a:gd name="T14" fmla="*/ 197 w 269"/>
                <a:gd name="T15" fmla="*/ 526 h 526"/>
                <a:gd name="T16" fmla="*/ 269 w 269"/>
                <a:gd name="T17" fmla="*/ 526 h 526"/>
                <a:gd name="T18" fmla="*/ 255 w 269"/>
                <a:gd name="T1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9" h="526">
                  <a:moveTo>
                    <a:pt x="255" y="0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72" y="526"/>
                    <a:pt x="72" y="526"/>
                    <a:pt x="72" y="526"/>
                  </a:cubicBezTo>
                  <a:cubicBezTo>
                    <a:pt x="72" y="526"/>
                    <a:pt x="92" y="89"/>
                    <a:pt x="134" y="79"/>
                  </a:cubicBezTo>
                  <a:cubicBezTo>
                    <a:pt x="176" y="89"/>
                    <a:pt x="197" y="526"/>
                    <a:pt x="197" y="526"/>
                  </a:cubicBezTo>
                  <a:cubicBezTo>
                    <a:pt x="269" y="526"/>
                    <a:pt x="269" y="526"/>
                    <a:pt x="269" y="526"/>
                  </a:cubicBezTo>
                  <a:lnTo>
                    <a:pt x="255" y="0"/>
                  </a:ln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ṧľïḋè">
              <a:extLst>
                <a:ext uri="{FF2B5EF4-FFF2-40B4-BE49-F238E27FC236}">
                  <a16:creationId xmlns:a16="http://schemas.microsoft.com/office/drawing/2014/main" id="{1E4C82DA-56FA-4C89-9AA6-0D51C56E3A48}"/>
                </a:ext>
              </a:extLst>
            </p:cNvPr>
            <p:cNvSpPr/>
            <p:nvPr/>
          </p:nvSpPr>
          <p:spPr bwMode="auto">
            <a:xfrm>
              <a:off x="5994400" y="2706688"/>
              <a:ext cx="711200" cy="709613"/>
            </a:xfrm>
            <a:custGeom>
              <a:avLst/>
              <a:gdLst>
                <a:gd name="T0" fmla="*/ 7 w 216"/>
                <a:gd name="T1" fmla="*/ 0 h 215"/>
                <a:gd name="T2" fmla="*/ 68 w 216"/>
                <a:gd name="T3" fmla="*/ 55 h 215"/>
                <a:gd name="T4" fmla="*/ 216 w 216"/>
                <a:gd name="T5" fmla="*/ 134 h 215"/>
                <a:gd name="T6" fmla="*/ 204 w 216"/>
                <a:gd name="T7" fmla="*/ 211 h 215"/>
                <a:gd name="T8" fmla="*/ 210 w 216"/>
                <a:gd name="T9" fmla="*/ 207 h 215"/>
                <a:gd name="T10" fmla="*/ 0 w 216"/>
                <a:gd name="T11" fmla="*/ 94 h 215"/>
                <a:gd name="T12" fmla="*/ 7 w 216"/>
                <a:gd name="T13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15">
                  <a:moveTo>
                    <a:pt x="7" y="0"/>
                  </a:moveTo>
                  <a:cubicBezTo>
                    <a:pt x="7" y="0"/>
                    <a:pt x="46" y="16"/>
                    <a:pt x="68" y="55"/>
                  </a:cubicBezTo>
                  <a:cubicBezTo>
                    <a:pt x="90" y="93"/>
                    <a:pt x="161" y="138"/>
                    <a:pt x="216" y="134"/>
                  </a:cubicBezTo>
                  <a:cubicBezTo>
                    <a:pt x="216" y="134"/>
                    <a:pt x="210" y="207"/>
                    <a:pt x="204" y="211"/>
                  </a:cubicBezTo>
                  <a:cubicBezTo>
                    <a:pt x="199" y="215"/>
                    <a:pt x="210" y="207"/>
                    <a:pt x="210" y="207"/>
                  </a:cubicBezTo>
                  <a:cubicBezTo>
                    <a:pt x="210" y="207"/>
                    <a:pt x="61" y="203"/>
                    <a:pt x="0" y="94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ṥḻïḋê">
              <a:extLst>
                <a:ext uri="{FF2B5EF4-FFF2-40B4-BE49-F238E27FC236}">
                  <a16:creationId xmlns:a16="http://schemas.microsoft.com/office/drawing/2014/main" id="{756F2ECB-7B91-45BF-AE6D-031F2C4F6AAE}"/>
                </a:ext>
              </a:extLst>
            </p:cNvPr>
            <p:cNvSpPr/>
            <p:nvPr/>
          </p:nvSpPr>
          <p:spPr bwMode="auto">
            <a:xfrm>
              <a:off x="6102350" y="984250"/>
              <a:ext cx="1319213" cy="2270125"/>
            </a:xfrm>
            <a:custGeom>
              <a:avLst/>
              <a:gdLst>
                <a:gd name="T0" fmla="*/ 241 w 400"/>
                <a:gd name="T1" fmla="*/ 407 h 689"/>
                <a:gd name="T2" fmla="*/ 241 w 400"/>
                <a:gd name="T3" fmla="*/ 472 h 689"/>
                <a:gd name="T4" fmla="*/ 192 w 400"/>
                <a:gd name="T5" fmla="*/ 520 h 689"/>
                <a:gd name="T6" fmla="*/ 144 w 400"/>
                <a:gd name="T7" fmla="*/ 472 h 689"/>
                <a:gd name="T8" fmla="*/ 144 w 400"/>
                <a:gd name="T9" fmla="*/ 369 h 689"/>
                <a:gd name="T10" fmla="*/ 145 w 400"/>
                <a:gd name="T11" fmla="*/ 367 h 689"/>
                <a:gd name="T12" fmla="*/ 144 w 400"/>
                <a:gd name="T13" fmla="*/ 365 h 689"/>
                <a:gd name="T14" fmla="*/ 192 w 400"/>
                <a:gd name="T15" fmla="*/ 317 h 689"/>
                <a:gd name="T16" fmla="*/ 305 w 400"/>
                <a:gd name="T17" fmla="*/ 207 h 689"/>
                <a:gd name="T18" fmla="*/ 192 w 400"/>
                <a:gd name="T19" fmla="*/ 96 h 689"/>
                <a:gd name="T20" fmla="*/ 98 w 400"/>
                <a:gd name="T21" fmla="*/ 150 h 689"/>
                <a:gd name="T22" fmla="*/ 31 w 400"/>
                <a:gd name="T23" fmla="*/ 168 h 689"/>
                <a:gd name="T24" fmla="*/ 14 w 400"/>
                <a:gd name="T25" fmla="*/ 102 h 689"/>
                <a:gd name="T26" fmla="*/ 192 w 400"/>
                <a:gd name="T27" fmla="*/ 0 h 689"/>
                <a:gd name="T28" fmla="*/ 400 w 400"/>
                <a:gd name="T29" fmla="*/ 207 h 689"/>
                <a:gd name="T30" fmla="*/ 241 w 400"/>
                <a:gd name="T31" fmla="*/ 407 h 689"/>
                <a:gd name="T32" fmla="*/ 241 w 400"/>
                <a:gd name="T33" fmla="*/ 623 h 689"/>
                <a:gd name="T34" fmla="*/ 241 w 400"/>
                <a:gd name="T35" fmla="*/ 641 h 689"/>
                <a:gd name="T36" fmla="*/ 192 w 400"/>
                <a:gd name="T37" fmla="*/ 689 h 689"/>
                <a:gd name="T38" fmla="*/ 144 w 400"/>
                <a:gd name="T39" fmla="*/ 641 h 689"/>
                <a:gd name="T40" fmla="*/ 144 w 400"/>
                <a:gd name="T41" fmla="*/ 623 h 689"/>
                <a:gd name="T42" fmla="*/ 192 w 400"/>
                <a:gd name="T43" fmla="*/ 575 h 689"/>
                <a:gd name="T44" fmla="*/ 241 w 400"/>
                <a:gd name="T45" fmla="*/ 62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689">
                  <a:moveTo>
                    <a:pt x="241" y="407"/>
                  </a:moveTo>
                  <a:cubicBezTo>
                    <a:pt x="241" y="472"/>
                    <a:pt x="241" y="472"/>
                    <a:pt x="241" y="472"/>
                  </a:cubicBezTo>
                  <a:cubicBezTo>
                    <a:pt x="241" y="499"/>
                    <a:pt x="220" y="520"/>
                    <a:pt x="192" y="520"/>
                  </a:cubicBezTo>
                  <a:cubicBezTo>
                    <a:pt x="167" y="520"/>
                    <a:pt x="144" y="499"/>
                    <a:pt x="144" y="472"/>
                  </a:cubicBezTo>
                  <a:cubicBezTo>
                    <a:pt x="144" y="369"/>
                    <a:pt x="144" y="369"/>
                    <a:pt x="144" y="369"/>
                  </a:cubicBezTo>
                  <a:cubicBezTo>
                    <a:pt x="144" y="368"/>
                    <a:pt x="145" y="368"/>
                    <a:pt x="145" y="367"/>
                  </a:cubicBezTo>
                  <a:cubicBezTo>
                    <a:pt x="144" y="366"/>
                    <a:pt x="144" y="366"/>
                    <a:pt x="144" y="365"/>
                  </a:cubicBezTo>
                  <a:cubicBezTo>
                    <a:pt x="144" y="340"/>
                    <a:pt x="167" y="317"/>
                    <a:pt x="192" y="317"/>
                  </a:cubicBezTo>
                  <a:cubicBezTo>
                    <a:pt x="254" y="317"/>
                    <a:pt x="305" y="268"/>
                    <a:pt x="305" y="207"/>
                  </a:cubicBezTo>
                  <a:cubicBezTo>
                    <a:pt x="305" y="144"/>
                    <a:pt x="254" y="96"/>
                    <a:pt x="192" y="96"/>
                  </a:cubicBezTo>
                  <a:cubicBezTo>
                    <a:pt x="152" y="96"/>
                    <a:pt x="116" y="118"/>
                    <a:pt x="98" y="150"/>
                  </a:cubicBezTo>
                  <a:cubicBezTo>
                    <a:pt x="84" y="174"/>
                    <a:pt x="54" y="182"/>
                    <a:pt x="31" y="168"/>
                  </a:cubicBezTo>
                  <a:cubicBezTo>
                    <a:pt x="8" y="154"/>
                    <a:pt x="0" y="126"/>
                    <a:pt x="14" y="102"/>
                  </a:cubicBezTo>
                  <a:cubicBezTo>
                    <a:pt x="49" y="41"/>
                    <a:pt x="116" y="0"/>
                    <a:pt x="192" y="0"/>
                  </a:cubicBezTo>
                  <a:cubicBezTo>
                    <a:pt x="307" y="0"/>
                    <a:pt x="400" y="92"/>
                    <a:pt x="400" y="207"/>
                  </a:cubicBezTo>
                  <a:cubicBezTo>
                    <a:pt x="400" y="304"/>
                    <a:pt x="332" y="386"/>
                    <a:pt x="241" y="407"/>
                  </a:cubicBezTo>
                  <a:close/>
                  <a:moveTo>
                    <a:pt x="241" y="623"/>
                  </a:moveTo>
                  <a:cubicBezTo>
                    <a:pt x="241" y="641"/>
                    <a:pt x="241" y="641"/>
                    <a:pt x="241" y="641"/>
                  </a:cubicBezTo>
                  <a:cubicBezTo>
                    <a:pt x="241" y="669"/>
                    <a:pt x="220" y="689"/>
                    <a:pt x="192" y="689"/>
                  </a:cubicBezTo>
                  <a:cubicBezTo>
                    <a:pt x="167" y="689"/>
                    <a:pt x="144" y="669"/>
                    <a:pt x="144" y="641"/>
                  </a:cubicBezTo>
                  <a:cubicBezTo>
                    <a:pt x="144" y="623"/>
                    <a:pt x="144" y="623"/>
                    <a:pt x="144" y="623"/>
                  </a:cubicBezTo>
                  <a:cubicBezTo>
                    <a:pt x="144" y="597"/>
                    <a:pt x="167" y="575"/>
                    <a:pt x="192" y="575"/>
                  </a:cubicBezTo>
                  <a:cubicBezTo>
                    <a:pt x="220" y="575"/>
                    <a:pt x="241" y="597"/>
                    <a:pt x="241" y="623"/>
                  </a:cubicBezTo>
                  <a:close/>
                </a:path>
              </a:pathLst>
            </a:custGeom>
            <a:solidFill>
              <a:srgbClr val="F4B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śḷíde">
              <a:extLst>
                <a:ext uri="{FF2B5EF4-FFF2-40B4-BE49-F238E27FC236}">
                  <a16:creationId xmlns:a16="http://schemas.microsoft.com/office/drawing/2014/main" id="{A8FACC9A-5545-4F46-BA16-2691DAFC71D7}"/>
                </a:ext>
              </a:extLst>
            </p:cNvPr>
            <p:cNvSpPr/>
            <p:nvPr/>
          </p:nvSpPr>
          <p:spPr bwMode="auto">
            <a:xfrm>
              <a:off x="6016625" y="984250"/>
              <a:ext cx="1319213" cy="2270125"/>
            </a:xfrm>
            <a:custGeom>
              <a:avLst/>
              <a:gdLst>
                <a:gd name="T0" fmla="*/ 240 w 400"/>
                <a:gd name="T1" fmla="*/ 407 h 689"/>
                <a:gd name="T2" fmla="*/ 240 w 400"/>
                <a:gd name="T3" fmla="*/ 472 h 689"/>
                <a:gd name="T4" fmla="*/ 192 w 400"/>
                <a:gd name="T5" fmla="*/ 520 h 689"/>
                <a:gd name="T6" fmla="*/ 144 w 400"/>
                <a:gd name="T7" fmla="*/ 472 h 689"/>
                <a:gd name="T8" fmla="*/ 144 w 400"/>
                <a:gd name="T9" fmla="*/ 369 h 689"/>
                <a:gd name="T10" fmla="*/ 145 w 400"/>
                <a:gd name="T11" fmla="*/ 367 h 689"/>
                <a:gd name="T12" fmla="*/ 144 w 400"/>
                <a:gd name="T13" fmla="*/ 365 h 689"/>
                <a:gd name="T14" fmla="*/ 192 w 400"/>
                <a:gd name="T15" fmla="*/ 317 h 689"/>
                <a:gd name="T16" fmla="*/ 304 w 400"/>
                <a:gd name="T17" fmla="*/ 207 h 689"/>
                <a:gd name="T18" fmla="*/ 192 w 400"/>
                <a:gd name="T19" fmla="*/ 96 h 689"/>
                <a:gd name="T20" fmla="*/ 97 w 400"/>
                <a:gd name="T21" fmla="*/ 150 h 689"/>
                <a:gd name="T22" fmla="*/ 30 w 400"/>
                <a:gd name="T23" fmla="*/ 168 h 689"/>
                <a:gd name="T24" fmla="*/ 14 w 400"/>
                <a:gd name="T25" fmla="*/ 102 h 689"/>
                <a:gd name="T26" fmla="*/ 192 w 400"/>
                <a:gd name="T27" fmla="*/ 0 h 689"/>
                <a:gd name="T28" fmla="*/ 400 w 400"/>
                <a:gd name="T29" fmla="*/ 207 h 689"/>
                <a:gd name="T30" fmla="*/ 240 w 400"/>
                <a:gd name="T31" fmla="*/ 407 h 689"/>
                <a:gd name="T32" fmla="*/ 240 w 400"/>
                <a:gd name="T33" fmla="*/ 623 h 689"/>
                <a:gd name="T34" fmla="*/ 240 w 400"/>
                <a:gd name="T35" fmla="*/ 641 h 689"/>
                <a:gd name="T36" fmla="*/ 192 w 400"/>
                <a:gd name="T37" fmla="*/ 689 h 689"/>
                <a:gd name="T38" fmla="*/ 144 w 400"/>
                <a:gd name="T39" fmla="*/ 641 h 689"/>
                <a:gd name="T40" fmla="*/ 144 w 400"/>
                <a:gd name="T41" fmla="*/ 623 h 689"/>
                <a:gd name="T42" fmla="*/ 192 w 400"/>
                <a:gd name="T43" fmla="*/ 575 h 689"/>
                <a:gd name="T44" fmla="*/ 240 w 400"/>
                <a:gd name="T45" fmla="*/ 62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0" h="689">
                  <a:moveTo>
                    <a:pt x="240" y="407"/>
                  </a:moveTo>
                  <a:cubicBezTo>
                    <a:pt x="240" y="472"/>
                    <a:pt x="240" y="472"/>
                    <a:pt x="240" y="472"/>
                  </a:cubicBezTo>
                  <a:cubicBezTo>
                    <a:pt x="240" y="499"/>
                    <a:pt x="220" y="520"/>
                    <a:pt x="192" y="520"/>
                  </a:cubicBezTo>
                  <a:cubicBezTo>
                    <a:pt x="166" y="520"/>
                    <a:pt x="144" y="499"/>
                    <a:pt x="144" y="472"/>
                  </a:cubicBezTo>
                  <a:cubicBezTo>
                    <a:pt x="144" y="369"/>
                    <a:pt x="144" y="369"/>
                    <a:pt x="144" y="369"/>
                  </a:cubicBezTo>
                  <a:cubicBezTo>
                    <a:pt x="144" y="368"/>
                    <a:pt x="145" y="368"/>
                    <a:pt x="145" y="367"/>
                  </a:cubicBezTo>
                  <a:cubicBezTo>
                    <a:pt x="144" y="366"/>
                    <a:pt x="144" y="366"/>
                    <a:pt x="144" y="365"/>
                  </a:cubicBezTo>
                  <a:cubicBezTo>
                    <a:pt x="144" y="340"/>
                    <a:pt x="166" y="317"/>
                    <a:pt x="192" y="317"/>
                  </a:cubicBezTo>
                  <a:cubicBezTo>
                    <a:pt x="254" y="317"/>
                    <a:pt x="304" y="268"/>
                    <a:pt x="304" y="207"/>
                  </a:cubicBezTo>
                  <a:cubicBezTo>
                    <a:pt x="304" y="144"/>
                    <a:pt x="254" y="96"/>
                    <a:pt x="192" y="96"/>
                  </a:cubicBezTo>
                  <a:cubicBezTo>
                    <a:pt x="152" y="96"/>
                    <a:pt x="116" y="118"/>
                    <a:pt x="97" y="150"/>
                  </a:cubicBezTo>
                  <a:cubicBezTo>
                    <a:pt x="84" y="174"/>
                    <a:pt x="54" y="182"/>
                    <a:pt x="30" y="168"/>
                  </a:cubicBezTo>
                  <a:cubicBezTo>
                    <a:pt x="8" y="154"/>
                    <a:pt x="0" y="126"/>
                    <a:pt x="14" y="102"/>
                  </a:cubicBezTo>
                  <a:cubicBezTo>
                    <a:pt x="49" y="41"/>
                    <a:pt x="116" y="0"/>
                    <a:pt x="192" y="0"/>
                  </a:cubicBezTo>
                  <a:cubicBezTo>
                    <a:pt x="306" y="0"/>
                    <a:pt x="400" y="92"/>
                    <a:pt x="400" y="207"/>
                  </a:cubicBezTo>
                  <a:cubicBezTo>
                    <a:pt x="400" y="304"/>
                    <a:pt x="332" y="386"/>
                    <a:pt x="240" y="407"/>
                  </a:cubicBezTo>
                  <a:close/>
                  <a:moveTo>
                    <a:pt x="240" y="623"/>
                  </a:moveTo>
                  <a:cubicBezTo>
                    <a:pt x="240" y="641"/>
                    <a:pt x="240" y="641"/>
                    <a:pt x="240" y="641"/>
                  </a:cubicBezTo>
                  <a:cubicBezTo>
                    <a:pt x="240" y="669"/>
                    <a:pt x="220" y="689"/>
                    <a:pt x="192" y="689"/>
                  </a:cubicBezTo>
                  <a:cubicBezTo>
                    <a:pt x="166" y="689"/>
                    <a:pt x="144" y="669"/>
                    <a:pt x="144" y="641"/>
                  </a:cubicBezTo>
                  <a:cubicBezTo>
                    <a:pt x="144" y="623"/>
                    <a:pt x="144" y="623"/>
                    <a:pt x="144" y="623"/>
                  </a:cubicBezTo>
                  <a:cubicBezTo>
                    <a:pt x="144" y="597"/>
                    <a:pt x="166" y="575"/>
                    <a:pt x="192" y="575"/>
                  </a:cubicBezTo>
                  <a:cubicBezTo>
                    <a:pt x="220" y="575"/>
                    <a:pt x="240" y="597"/>
                    <a:pt x="240" y="623"/>
                  </a:cubicBezTo>
                  <a:close/>
                </a:path>
              </a:pathLst>
            </a:custGeom>
            <a:solidFill>
              <a:srgbClr val="FFD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šľiďê">
              <a:extLst>
                <a:ext uri="{FF2B5EF4-FFF2-40B4-BE49-F238E27FC236}">
                  <a16:creationId xmlns:a16="http://schemas.microsoft.com/office/drawing/2014/main" id="{BD6C6C9A-906D-433A-95D8-6C379DE82D73}"/>
                </a:ext>
              </a:extLst>
            </p:cNvPr>
            <p:cNvSpPr/>
            <p:nvPr/>
          </p:nvSpPr>
          <p:spPr bwMode="auto">
            <a:xfrm>
              <a:off x="5060950" y="2463800"/>
              <a:ext cx="636588" cy="903288"/>
            </a:xfrm>
            <a:custGeom>
              <a:avLst/>
              <a:gdLst>
                <a:gd name="T0" fmla="*/ 150 w 193"/>
                <a:gd name="T1" fmla="*/ 26 h 274"/>
                <a:gd name="T2" fmla="*/ 102 w 193"/>
                <a:gd name="T3" fmla="*/ 162 h 274"/>
                <a:gd name="T4" fmla="*/ 81 w 193"/>
                <a:gd name="T5" fmla="*/ 199 h 274"/>
                <a:gd name="T6" fmla="*/ 72 w 193"/>
                <a:gd name="T7" fmla="*/ 211 h 274"/>
                <a:gd name="T8" fmla="*/ 68 w 193"/>
                <a:gd name="T9" fmla="*/ 215 h 274"/>
                <a:gd name="T10" fmla="*/ 76 w 193"/>
                <a:gd name="T11" fmla="*/ 215 h 274"/>
                <a:gd name="T12" fmla="*/ 70 w 193"/>
                <a:gd name="T13" fmla="*/ 207 h 274"/>
                <a:gd name="T14" fmla="*/ 58 w 193"/>
                <a:gd name="T15" fmla="*/ 185 h 274"/>
                <a:gd name="T16" fmla="*/ 43 w 193"/>
                <a:gd name="T17" fmla="*/ 127 h 274"/>
                <a:gd name="T18" fmla="*/ 2 w 193"/>
                <a:gd name="T19" fmla="*/ 127 h 274"/>
                <a:gd name="T20" fmla="*/ 49 w 193"/>
                <a:gd name="T21" fmla="*/ 246 h 274"/>
                <a:gd name="T22" fmla="*/ 121 w 193"/>
                <a:gd name="T23" fmla="*/ 213 h 274"/>
                <a:gd name="T24" fmla="*/ 170 w 193"/>
                <a:gd name="T25" fmla="*/ 111 h 274"/>
                <a:gd name="T26" fmla="*/ 191 w 193"/>
                <a:gd name="T27" fmla="*/ 26 h 274"/>
                <a:gd name="T28" fmla="*/ 150 w 193"/>
                <a:gd name="T29" fmla="*/ 26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3" h="274">
                  <a:moveTo>
                    <a:pt x="150" y="26"/>
                  </a:moveTo>
                  <a:cubicBezTo>
                    <a:pt x="146" y="74"/>
                    <a:pt x="123" y="120"/>
                    <a:pt x="102" y="162"/>
                  </a:cubicBezTo>
                  <a:cubicBezTo>
                    <a:pt x="95" y="175"/>
                    <a:pt x="89" y="187"/>
                    <a:pt x="81" y="199"/>
                  </a:cubicBezTo>
                  <a:cubicBezTo>
                    <a:pt x="78" y="203"/>
                    <a:pt x="75" y="207"/>
                    <a:pt x="72" y="211"/>
                  </a:cubicBezTo>
                  <a:cubicBezTo>
                    <a:pt x="71" y="213"/>
                    <a:pt x="66" y="216"/>
                    <a:pt x="68" y="215"/>
                  </a:cubicBezTo>
                  <a:cubicBezTo>
                    <a:pt x="75" y="218"/>
                    <a:pt x="78" y="218"/>
                    <a:pt x="76" y="215"/>
                  </a:cubicBezTo>
                  <a:cubicBezTo>
                    <a:pt x="73" y="213"/>
                    <a:pt x="72" y="210"/>
                    <a:pt x="70" y="207"/>
                  </a:cubicBezTo>
                  <a:cubicBezTo>
                    <a:pt x="65" y="200"/>
                    <a:pt x="61" y="192"/>
                    <a:pt x="58" y="185"/>
                  </a:cubicBezTo>
                  <a:cubicBezTo>
                    <a:pt x="49" y="167"/>
                    <a:pt x="44" y="147"/>
                    <a:pt x="43" y="127"/>
                  </a:cubicBezTo>
                  <a:cubicBezTo>
                    <a:pt x="42" y="101"/>
                    <a:pt x="0" y="101"/>
                    <a:pt x="2" y="127"/>
                  </a:cubicBezTo>
                  <a:cubicBezTo>
                    <a:pt x="4" y="167"/>
                    <a:pt x="19" y="218"/>
                    <a:pt x="49" y="246"/>
                  </a:cubicBezTo>
                  <a:cubicBezTo>
                    <a:pt x="79" y="274"/>
                    <a:pt x="106" y="237"/>
                    <a:pt x="121" y="213"/>
                  </a:cubicBezTo>
                  <a:cubicBezTo>
                    <a:pt x="141" y="181"/>
                    <a:pt x="155" y="146"/>
                    <a:pt x="170" y="111"/>
                  </a:cubicBezTo>
                  <a:cubicBezTo>
                    <a:pt x="181" y="83"/>
                    <a:pt x="188" y="57"/>
                    <a:pt x="191" y="26"/>
                  </a:cubicBezTo>
                  <a:cubicBezTo>
                    <a:pt x="193" y="0"/>
                    <a:pt x="152" y="0"/>
                    <a:pt x="150" y="26"/>
                  </a:cubicBezTo>
                  <a:close/>
                </a:path>
              </a:pathLst>
            </a:custGeom>
            <a:solidFill>
              <a:srgbClr val="FFD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ïşḷïḍè">
              <a:extLst>
                <a:ext uri="{FF2B5EF4-FFF2-40B4-BE49-F238E27FC236}">
                  <a16:creationId xmlns:a16="http://schemas.microsoft.com/office/drawing/2014/main" id="{B4A5CBC1-765D-41CF-AAE4-9D7539C9DD77}"/>
                </a:ext>
              </a:extLst>
            </p:cNvPr>
            <p:cNvSpPr/>
            <p:nvPr/>
          </p:nvSpPr>
          <p:spPr bwMode="auto">
            <a:xfrm>
              <a:off x="5000625" y="2638425"/>
              <a:ext cx="688975" cy="735013"/>
            </a:xfrm>
            <a:custGeom>
              <a:avLst/>
              <a:gdLst>
                <a:gd name="T0" fmla="*/ 56 w 209"/>
                <a:gd name="T1" fmla="*/ 21 h 223"/>
                <a:gd name="T2" fmla="*/ 4 w 209"/>
                <a:gd name="T3" fmla="*/ 84 h 223"/>
                <a:gd name="T4" fmla="*/ 102 w 209"/>
                <a:gd name="T5" fmla="*/ 215 h 223"/>
                <a:gd name="T6" fmla="*/ 209 w 209"/>
                <a:gd name="T7" fmla="*/ 21 h 223"/>
                <a:gd name="T8" fmla="*/ 155 w 209"/>
                <a:gd name="T9" fmla="*/ 0 h 223"/>
                <a:gd name="T10" fmla="*/ 92 w 209"/>
                <a:gd name="T11" fmla="*/ 142 h 223"/>
                <a:gd name="T12" fmla="*/ 56 w 209"/>
                <a:gd name="T13" fmla="*/ 2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223">
                  <a:moveTo>
                    <a:pt x="56" y="21"/>
                  </a:moveTo>
                  <a:cubicBezTo>
                    <a:pt x="56" y="21"/>
                    <a:pt x="0" y="27"/>
                    <a:pt x="4" y="84"/>
                  </a:cubicBezTo>
                  <a:cubicBezTo>
                    <a:pt x="8" y="142"/>
                    <a:pt x="56" y="223"/>
                    <a:pt x="102" y="215"/>
                  </a:cubicBezTo>
                  <a:cubicBezTo>
                    <a:pt x="148" y="206"/>
                    <a:pt x="198" y="73"/>
                    <a:pt x="209" y="2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01" y="139"/>
                    <a:pt x="92" y="142"/>
                  </a:cubicBezTo>
                  <a:lnTo>
                    <a:pt x="56" y="21"/>
                  </a:lnTo>
                  <a:close/>
                </a:path>
              </a:pathLst>
            </a:custGeom>
            <a:solidFill>
              <a:srgbClr val="93C1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Sḻiďe">
              <a:extLst>
                <a:ext uri="{FF2B5EF4-FFF2-40B4-BE49-F238E27FC236}">
                  <a16:creationId xmlns:a16="http://schemas.microsoft.com/office/drawing/2014/main" id="{2DB7C8E4-BFB8-4403-BE6E-A789C13044B9}"/>
                </a:ext>
              </a:extLst>
            </p:cNvPr>
            <p:cNvSpPr/>
            <p:nvPr/>
          </p:nvSpPr>
          <p:spPr bwMode="auto">
            <a:xfrm>
              <a:off x="5245100" y="1774825"/>
              <a:ext cx="706438" cy="514350"/>
            </a:xfrm>
            <a:custGeom>
              <a:avLst/>
              <a:gdLst>
                <a:gd name="T0" fmla="*/ 107 w 214"/>
                <a:gd name="T1" fmla="*/ 6 h 156"/>
                <a:gd name="T2" fmla="*/ 14 w 214"/>
                <a:gd name="T3" fmla="*/ 134 h 156"/>
                <a:gd name="T4" fmla="*/ 14 w 214"/>
                <a:gd name="T5" fmla="*/ 152 h 156"/>
                <a:gd name="T6" fmla="*/ 20 w 214"/>
                <a:gd name="T7" fmla="*/ 156 h 156"/>
                <a:gd name="T8" fmla="*/ 33 w 214"/>
                <a:gd name="T9" fmla="*/ 86 h 156"/>
                <a:gd name="T10" fmla="*/ 107 w 214"/>
                <a:gd name="T11" fmla="*/ 76 h 156"/>
                <a:gd name="T12" fmla="*/ 182 w 214"/>
                <a:gd name="T13" fmla="*/ 86 h 156"/>
                <a:gd name="T14" fmla="*/ 194 w 214"/>
                <a:gd name="T15" fmla="*/ 156 h 156"/>
                <a:gd name="T16" fmla="*/ 201 w 214"/>
                <a:gd name="T17" fmla="*/ 152 h 156"/>
                <a:gd name="T18" fmla="*/ 201 w 214"/>
                <a:gd name="T19" fmla="*/ 134 h 156"/>
                <a:gd name="T20" fmla="*/ 107 w 214"/>
                <a:gd name="T21" fmla="*/ 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4" h="156">
                  <a:moveTo>
                    <a:pt x="107" y="6"/>
                  </a:moveTo>
                  <a:cubicBezTo>
                    <a:pt x="107" y="6"/>
                    <a:pt x="0" y="0"/>
                    <a:pt x="14" y="134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20" y="156"/>
                    <a:pt x="22" y="105"/>
                    <a:pt x="33" y="86"/>
                  </a:cubicBezTo>
                  <a:cubicBezTo>
                    <a:pt x="43" y="68"/>
                    <a:pt x="55" y="76"/>
                    <a:pt x="107" y="76"/>
                  </a:cubicBezTo>
                  <a:cubicBezTo>
                    <a:pt x="159" y="76"/>
                    <a:pt x="171" y="68"/>
                    <a:pt x="182" y="86"/>
                  </a:cubicBezTo>
                  <a:cubicBezTo>
                    <a:pt x="193" y="105"/>
                    <a:pt x="194" y="156"/>
                    <a:pt x="194" y="156"/>
                  </a:cubicBezTo>
                  <a:cubicBezTo>
                    <a:pt x="201" y="152"/>
                    <a:pt x="201" y="152"/>
                    <a:pt x="201" y="152"/>
                  </a:cubicBezTo>
                  <a:cubicBezTo>
                    <a:pt x="201" y="134"/>
                    <a:pt x="201" y="134"/>
                    <a:pt x="201" y="134"/>
                  </a:cubicBezTo>
                  <a:cubicBezTo>
                    <a:pt x="214" y="0"/>
                    <a:pt x="107" y="6"/>
                    <a:pt x="107" y="6"/>
                  </a:cubicBezTo>
                  <a:close/>
                </a:path>
              </a:pathLst>
            </a:custGeom>
            <a:solidFill>
              <a:srgbClr val="8435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ŝḻídê">
              <a:extLst>
                <a:ext uri="{FF2B5EF4-FFF2-40B4-BE49-F238E27FC236}">
                  <a16:creationId xmlns:a16="http://schemas.microsoft.com/office/drawing/2014/main" id="{1ED7C8B5-0DA1-4260-B145-BC18D9E5FD56}"/>
                </a:ext>
              </a:extLst>
            </p:cNvPr>
            <p:cNvSpPr/>
            <p:nvPr/>
          </p:nvSpPr>
          <p:spPr bwMode="auto">
            <a:xfrm>
              <a:off x="7899400" y="4151313"/>
              <a:ext cx="1098550" cy="763588"/>
            </a:xfrm>
            <a:custGeom>
              <a:avLst/>
              <a:gdLst>
                <a:gd name="T0" fmla="*/ 16 w 333"/>
                <a:gd name="T1" fmla="*/ 40 h 232"/>
                <a:gd name="T2" fmla="*/ 108 w 333"/>
                <a:gd name="T3" fmla="*/ 139 h 232"/>
                <a:gd name="T4" fmla="*/ 308 w 333"/>
                <a:gd name="T5" fmla="*/ 228 h 232"/>
                <a:gd name="T6" fmla="*/ 308 w 333"/>
                <a:gd name="T7" fmla="*/ 188 h 232"/>
                <a:gd name="T8" fmla="*/ 133 w 333"/>
                <a:gd name="T9" fmla="*/ 107 h 232"/>
                <a:gd name="T10" fmla="*/ 73 w 333"/>
                <a:gd name="T11" fmla="*/ 47 h 232"/>
                <a:gd name="T12" fmla="*/ 54 w 333"/>
                <a:gd name="T13" fmla="*/ 26 h 232"/>
                <a:gd name="T14" fmla="*/ 50 w 333"/>
                <a:gd name="T15" fmla="*/ 19 h 232"/>
                <a:gd name="T16" fmla="*/ 50 w 333"/>
                <a:gd name="T17" fmla="*/ 20 h 232"/>
                <a:gd name="T18" fmla="*/ 16 w 333"/>
                <a:gd name="T19" fmla="*/ 4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3" h="232">
                  <a:moveTo>
                    <a:pt x="16" y="40"/>
                  </a:moveTo>
                  <a:cubicBezTo>
                    <a:pt x="43" y="76"/>
                    <a:pt x="74" y="109"/>
                    <a:pt x="108" y="139"/>
                  </a:cubicBezTo>
                  <a:cubicBezTo>
                    <a:pt x="162" y="186"/>
                    <a:pt x="232" y="232"/>
                    <a:pt x="308" y="228"/>
                  </a:cubicBezTo>
                  <a:cubicBezTo>
                    <a:pt x="333" y="226"/>
                    <a:pt x="333" y="186"/>
                    <a:pt x="308" y="188"/>
                  </a:cubicBezTo>
                  <a:cubicBezTo>
                    <a:pt x="241" y="192"/>
                    <a:pt x="180" y="149"/>
                    <a:pt x="133" y="107"/>
                  </a:cubicBezTo>
                  <a:cubicBezTo>
                    <a:pt x="111" y="89"/>
                    <a:pt x="92" y="68"/>
                    <a:pt x="73" y="47"/>
                  </a:cubicBezTo>
                  <a:cubicBezTo>
                    <a:pt x="66" y="40"/>
                    <a:pt x="60" y="33"/>
                    <a:pt x="54" y="26"/>
                  </a:cubicBezTo>
                  <a:cubicBezTo>
                    <a:pt x="53" y="24"/>
                    <a:pt x="51" y="22"/>
                    <a:pt x="50" y="19"/>
                  </a:cubicBezTo>
                  <a:cubicBezTo>
                    <a:pt x="47" y="16"/>
                    <a:pt x="53" y="24"/>
                    <a:pt x="50" y="20"/>
                  </a:cubicBezTo>
                  <a:cubicBezTo>
                    <a:pt x="35" y="0"/>
                    <a:pt x="0" y="20"/>
                    <a:pt x="16" y="40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ṥḷîḑê">
              <a:extLst>
                <a:ext uri="{FF2B5EF4-FFF2-40B4-BE49-F238E27FC236}">
                  <a16:creationId xmlns:a16="http://schemas.microsoft.com/office/drawing/2014/main" id="{5D8F75F3-7C4A-4EA9-B8E7-3F30CD50CD25}"/>
                </a:ext>
              </a:extLst>
            </p:cNvPr>
            <p:cNvSpPr/>
            <p:nvPr/>
          </p:nvSpPr>
          <p:spPr bwMode="auto">
            <a:xfrm>
              <a:off x="6537325" y="3940175"/>
              <a:ext cx="614363" cy="757238"/>
            </a:xfrm>
            <a:custGeom>
              <a:avLst/>
              <a:gdLst>
                <a:gd name="T0" fmla="*/ 142 w 186"/>
                <a:gd name="T1" fmla="*/ 65 h 230"/>
                <a:gd name="T2" fmla="*/ 121 w 186"/>
                <a:gd name="T3" fmla="*/ 150 h 230"/>
                <a:gd name="T4" fmla="*/ 118 w 186"/>
                <a:gd name="T5" fmla="*/ 160 h 230"/>
                <a:gd name="T6" fmla="*/ 92 w 186"/>
                <a:gd name="T7" fmla="*/ 60 h 230"/>
                <a:gd name="T8" fmla="*/ 79 w 186"/>
                <a:gd name="T9" fmla="*/ 24 h 230"/>
                <a:gd name="T10" fmla="*/ 25 w 186"/>
                <a:gd name="T11" fmla="*/ 3 h 230"/>
                <a:gd name="T12" fmla="*/ 25 w 186"/>
                <a:gd name="T13" fmla="*/ 43 h 230"/>
                <a:gd name="T14" fmla="*/ 37 w 186"/>
                <a:gd name="T15" fmla="*/ 45 h 230"/>
                <a:gd name="T16" fmla="*/ 47 w 186"/>
                <a:gd name="T17" fmla="*/ 48 h 230"/>
                <a:gd name="T18" fmla="*/ 50 w 186"/>
                <a:gd name="T19" fmla="*/ 56 h 230"/>
                <a:gd name="T20" fmla="*/ 64 w 186"/>
                <a:gd name="T21" fmla="*/ 110 h 230"/>
                <a:gd name="T22" fmla="*/ 96 w 186"/>
                <a:gd name="T23" fmla="*/ 213 h 230"/>
                <a:gd name="T24" fmla="*/ 135 w 186"/>
                <a:gd name="T25" fmla="*/ 218 h 230"/>
                <a:gd name="T26" fmla="*/ 156 w 186"/>
                <a:gd name="T27" fmla="*/ 172 h 230"/>
                <a:gd name="T28" fmla="*/ 181 w 186"/>
                <a:gd name="T29" fmla="*/ 75 h 230"/>
                <a:gd name="T30" fmla="*/ 142 w 186"/>
                <a:gd name="T31" fmla="*/ 6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6" h="230">
                  <a:moveTo>
                    <a:pt x="142" y="65"/>
                  </a:moveTo>
                  <a:cubicBezTo>
                    <a:pt x="136" y="94"/>
                    <a:pt x="129" y="122"/>
                    <a:pt x="121" y="150"/>
                  </a:cubicBezTo>
                  <a:cubicBezTo>
                    <a:pt x="120" y="154"/>
                    <a:pt x="119" y="157"/>
                    <a:pt x="118" y="160"/>
                  </a:cubicBezTo>
                  <a:cubicBezTo>
                    <a:pt x="108" y="127"/>
                    <a:pt x="102" y="93"/>
                    <a:pt x="92" y="60"/>
                  </a:cubicBezTo>
                  <a:cubicBezTo>
                    <a:pt x="89" y="48"/>
                    <a:pt x="86" y="35"/>
                    <a:pt x="79" y="24"/>
                  </a:cubicBezTo>
                  <a:cubicBezTo>
                    <a:pt x="69" y="7"/>
                    <a:pt x="43" y="5"/>
                    <a:pt x="25" y="3"/>
                  </a:cubicBezTo>
                  <a:cubicBezTo>
                    <a:pt x="0" y="0"/>
                    <a:pt x="0" y="40"/>
                    <a:pt x="25" y="43"/>
                  </a:cubicBezTo>
                  <a:cubicBezTo>
                    <a:pt x="20" y="42"/>
                    <a:pt x="35" y="45"/>
                    <a:pt x="37" y="45"/>
                  </a:cubicBezTo>
                  <a:cubicBezTo>
                    <a:pt x="42" y="46"/>
                    <a:pt x="47" y="50"/>
                    <a:pt x="47" y="48"/>
                  </a:cubicBezTo>
                  <a:cubicBezTo>
                    <a:pt x="48" y="50"/>
                    <a:pt x="48" y="52"/>
                    <a:pt x="50" y="56"/>
                  </a:cubicBezTo>
                  <a:cubicBezTo>
                    <a:pt x="55" y="74"/>
                    <a:pt x="60" y="92"/>
                    <a:pt x="64" y="110"/>
                  </a:cubicBezTo>
                  <a:cubicBezTo>
                    <a:pt x="72" y="142"/>
                    <a:pt x="77" y="185"/>
                    <a:pt x="96" y="213"/>
                  </a:cubicBezTo>
                  <a:cubicBezTo>
                    <a:pt x="105" y="227"/>
                    <a:pt x="122" y="230"/>
                    <a:pt x="135" y="218"/>
                  </a:cubicBezTo>
                  <a:cubicBezTo>
                    <a:pt x="146" y="206"/>
                    <a:pt x="151" y="187"/>
                    <a:pt x="156" y="172"/>
                  </a:cubicBezTo>
                  <a:cubicBezTo>
                    <a:pt x="166" y="141"/>
                    <a:pt x="174" y="108"/>
                    <a:pt x="181" y="75"/>
                  </a:cubicBezTo>
                  <a:cubicBezTo>
                    <a:pt x="186" y="50"/>
                    <a:pt x="148" y="40"/>
                    <a:pt x="142" y="65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ṣļíḓê">
              <a:extLst>
                <a:ext uri="{FF2B5EF4-FFF2-40B4-BE49-F238E27FC236}">
                  <a16:creationId xmlns:a16="http://schemas.microsoft.com/office/drawing/2014/main" id="{B11AFD6D-B248-4723-A8B8-60F1A31E7904}"/>
                </a:ext>
              </a:extLst>
            </p:cNvPr>
            <p:cNvSpPr/>
            <p:nvPr/>
          </p:nvSpPr>
          <p:spPr bwMode="auto">
            <a:xfrm>
              <a:off x="7158038" y="3373438"/>
              <a:ext cx="762000" cy="873125"/>
            </a:xfrm>
            <a:custGeom>
              <a:avLst/>
              <a:gdLst>
                <a:gd name="T0" fmla="*/ 19 w 231"/>
                <a:gd name="T1" fmla="*/ 0 h 265"/>
                <a:gd name="T2" fmla="*/ 14 w 231"/>
                <a:gd name="T3" fmla="*/ 217 h 265"/>
                <a:gd name="T4" fmla="*/ 230 w 231"/>
                <a:gd name="T5" fmla="*/ 217 h 265"/>
                <a:gd name="T6" fmla="*/ 216 w 231"/>
                <a:gd name="T7" fmla="*/ 6 h 265"/>
                <a:gd name="T8" fmla="*/ 19 w 231"/>
                <a:gd name="T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265">
                  <a:moveTo>
                    <a:pt x="19" y="0"/>
                  </a:moveTo>
                  <a:cubicBezTo>
                    <a:pt x="19" y="0"/>
                    <a:pt x="0" y="111"/>
                    <a:pt x="14" y="217"/>
                  </a:cubicBezTo>
                  <a:cubicBezTo>
                    <a:pt x="14" y="217"/>
                    <a:pt x="120" y="265"/>
                    <a:pt x="230" y="217"/>
                  </a:cubicBezTo>
                  <a:cubicBezTo>
                    <a:pt x="230" y="217"/>
                    <a:pt x="231" y="58"/>
                    <a:pt x="216" y="6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EA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şḷîdè">
              <a:extLst>
                <a:ext uri="{FF2B5EF4-FFF2-40B4-BE49-F238E27FC236}">
                  <a16:creationId xmlns:a16="http://schemas.microsoft.com/office/drawing/2014/main" id="{E5112856-4203-4D76-B693-0C8756A471B3}"/>
                </a:ext>
              </a:extLst>
            </p:cNvPr>
            <p:cNvSpPr/>
            <p:nvPr/>
          </p:nvSpPr>
          <p:spPr bwMode="auto">
            <a:xfrm>
              <a:off x="7378700" y="3833813"/>
              <a:ext cx="342900" cy="363538"/>
            </a:xfrm>
            <a:custGeom>
              <a:avLst/>
              <a:gdLst>
                <a:gd name="T0" fmla="*/ 162 w 216"/>
                <a:gd name="T1" fmla="*/ 0 h 229"/>
                <a:gd name="T2" fmla="*/ 108 w 216"/>
                <a:gd name="T3" fmla="*/ 0 h 229"/>
                <a:gd name="T4" fmla="*/ 54 w 216"/>
                <a:gd name="T5" fmla="*/ 0 h 229"/>
                <a:gd name="T6" fmla="*/ 0 w 216"/>
                <a:gd name="T7" fmla="*/ 139 h 229"/>
                <a:gd name="T8" fmla="*/ 108 w 216"/>
                <a:gd name="T9" fmla="*/ 229 h 229"/>
                <a:gd name="T10" fmla="*/ 216 w 216"/>
                <a:gd name="T11" fmla="*/ 131 h 229"/>
                <a:gd name="T12" fmla="*/ 162 w 216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229">
                  <a:moveTo>
                    <a:pt x="162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0" y="139"/>
                  </a:lnTo>
                  <a:lnTo>
                    <a:pt x="108" y="229"/>
                  </a:lnTo>
                  <a:lnTo>
                    <a:pt x="216" y="13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ṡlîde">
              <a:extLst>
                <a:ext uri="{FF2B5EF4-FFF2-40B4-BE49-F238E27FC236}">
                  <a16:creationId xmlns:a16="http://schemas.microsoft.com/office/drawing/2014/main" id="{A98D31C8-5A23-4ED2-87A8-52C3DC069775}"/>
                </a:ext>
              </a:extLst>
            </p:cNvPr>
            <p:cNvSpPr/>
            <p:nvPr/>
          </p:nvSpPr>
          <p:spPr bwMode="auto">
            <a:xfrm>
              <a:off x="7250113" y="3208338"/>
              <a:ext cx="600075" cy="741363"/>
            </a:xfrm>
            <a:custGeom>
              <a:avLst/>
              <a:gdLst>
                <a:gd name="T0" fmla="*/ 181 w 182"/>
                <a:gd name="T1" fmla="*/ 101 h 225"/>
                <a:gd name="T2" fmla="*/ 91 w 182"/>
                <a:gd name="T3" fmla="*/ 6 h 225"/>
                <a:gd name="T4" fmla="*/ 0 w 182"/>
                <a:gd name="T5" fmla="*/ 101 h 225"/>
                <a:gd name="T6" fmla="*/ 14 w 182"/>
                <a:gd name="T7" fmla="*/ 181 h 225"/>
                <a:gd name="T8" fmla="*/ 91 w 182"/>
                <a:gd name="T9" fmla="*/ 225 h 225"/>
                <a:gd name="T10" fmla="*/ 167 w 182"/>
                <a:gd name="T11" fmla="*/ 181 h 225"/>
                <a:gd name="T12" fmla="*/ 181 w 182"/>
                <a:gd name="T13" fmla="*/ 10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225">
                  <a:moveTo>
                    <a:pt x="181" y="101"/>
                  </a:moveTo>
                  <a:cubicBezTo>
                    <a:pt x="181" y="2"/>
                    <a:pt x="91" y="6"/>
                    <a:pt x="91" y="6"/>
                  </a:cubicBezTo>
                  <a:cubicBezTo>
                    <a:pt x="91" y="6"/>
                    <a:pt x="0" y="0"/>
                    <a:pt x="0" y="101"/>
                  </a:cubicBezTo>
                  <a:cubicBezTo>
                    <a:pt x="0" y="101"/>
                    <a:pt x="0" y="159"/>
                    <a:pt x="14" y="181"/>
                  </a:cubicBezTo>
                  <a:cubicBezTo>
                    <a:pt x="33" y="210"/>
                    <a:pt x="67" y="225"/>
                    <a:pt x="91" y="225"/>
                  </a:cubicBezTo>
                  <a:cubicBezTo>
                    <a:pt x="114" y="225"/>
                    <a:pt x="149" y="212"/>
                    <a:pt x="167" y="181"/>
                  </a:cubicBezTo>
                  <a:cubicBezTo>
                    <a:pt x="182" y="157"/>
                    <a:pt x="181" y="101"/>
                    <a:pt x="181" y="101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líḑè">
              <a:extLst>
                <a:ext uri="{FF2B5EF4-FFF2-40B4-BE49-F238E27FC236}">
                  <a16:creationId xmlns:a16="http://schemas.microsoft.com/office/drawing/2014/main" id="{9AD1AB70-A66C-47EB-A419-3EE2773ACD64}"/>
                </a:ext>
              </a:extLst>
            </p:cNvPr>
            <p:cNvSpPr/>
            <p:nvPr/>
          </p:nvSpPr>
          <p:spPr bwMode="auto">
            <a:xfrm>
              <a:off x="7831138" y="3541713"/>
              <a:ext cx="68263" cy="160338"/>
            </a:xfrm>
            <a:custGeom>
              <a:avLst/>
              <a:gdLst>
                <a:gd name="T0" fmla="*/ 3 w 21"/>
                <a:gd name="T1" fmla="*/ 12 h 49"/>
                <a:gd name="T2" fmla="*/ 15 w 21"/>
                <a:gd name="T3" fmla="*/ 8 h 49"/>
                <a:gd name="T4" fmla="*/ 0 w 21"/>
                <a:gd name="T5" fmla="*/ 49 h 49"/>
                <a:gd name="T6" fmla="*/ 3 w 21"/>
                <a:gd name="T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9">
                  <a:moveTo>
                    <a:pt x="3" y="12"/>
                  </a:moveTo>
                  <a:cubicBezTo>
                    <a:pt x="3" y="12"/>
                    <a:pt x="9" y="0"/>
                    <a:pt x="15" y="8"/>
                  </a:cubicBezTo>
                  <a:cubicBezTo>
                    <a:pt x="21" y="16"/>
                    <a:pt x="20" y="49"/>
                    <a:pt x="0" y="49"/>
                  </a:cubicBezTo>
                  <a:cubicBezTo>
                    <a:pt x="0" y="49"/>
                    <a:pt x="3" y="20"/>
                    <a:pt x="3" y="12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ŝḷídè">
              <a:extLst>
                <a:ext uri="{FF2B5EF4-FFF2-40B4-BE49-F238E27FC236}">
                  <a16:creationId xmlns:a16="http://schemas.microsoft.com/office/drawing/2014/main" id="{2D37602B-6A9A-42E7-A827-FC2858A8210B}"/>
                </a:ext>
              </a:extLst>
            </p:cNvPr>
            <p:cNvSpPr/>
            <p:nvPr/>
          </p:nvSpPr>
          <p:spPr bwMode="auto">
            <a:xfrm>
              <a:off x="7840663" y="3579813"/>
              <a:ext cx="39688" cy="85725"/>
            </a:xfrm>
            <a:custGeom>
              <a:avLst/>
              <a:gdLst>
                <a:gd name="T0" fmla="*/ 0 w 12"/>
                <a:gd name="T1" fmla="*/ 12 h 26"/>
                <a:gd name="T2" fmla="*/ 8 w 12"/>
                <a:gd name="T3" fmla="*/ 6 h 26"/>
                <a:gd name="T4" fmla="*/ 4 w 12"/>
                <a:gd name="T5" fmla="*/ 26 h 26"/>
                <a:gd name="T6" fmla="*/ 0 w 12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0" y="12"/>
                  </a:moveTo>
                  <a:cubicBezTo>
                    <a:pt x="0" y="12"/>
                    <a:pt x="4" y="0"/>
                    <a:pt x="8" y="6"/>
                  </a:cubicBezTo>
                  <a:cubicBezTo>
                    <a:pt x="12" y="12"/>
                    <a:pt x="10" y="20"/>
                    <a:pt x="4" y="26"/>
                  </a:cubicBezTo>
                  <a:cubicBezTo>
                    <a:pt x="4" y="26"/>
                    <a:pt x="7" y="4"/>
                    <a:pt x="0" y="1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ṡľîďé">
              <a:extLst>
                <a:ext uri="{FF2B5EF4-FFF2-40B4-BE49-F238E27FC236}">
                  <a16:creationId xmlns:a16="http://schemas.microsoft.com/office/drawing/2014/main" id="{130C786E-D1A5-4367-AA9D-89A12B1227F0}"/>
                </a:ext>
              </a:extLst>
            </p:cNvPr>
            <p:cNvSpPr/>
            <p:nvPr/>
          </p:nvSpPr>
          <p:spPr bwMode="auto">
            <a:xfrm>
              <a:off x="7194550" y="3541713"/>
              <a:ext cx="73025" cy="160338"/>
            </a:xfrm>
            <a:custGeom>
              <a:avLst/>
              <a:gdLst>
                <a:gd name="T0" fmla="*/ 18 w 22"/>
                <a:gd name="T1" fmla="*/ 12 h 49"/>
                <a:gd name="T2" fmla="*/ 6 w 22"/>
                <a:gd name="T3" fmla="*/ 8 h 49"/>
                <a:gd name="T4" fmla="*/ 22 w 22"/>
                <a:gd name="T5" fmla="*/ 49 h 49"/>
                <a:gd name="T6" fmla="*/ 18 w 22"/>
                <a:gd name="T7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49">
                  <a:moveTo>
                    <a:pt x="18" y="12"/>
                  </a:moveTo>
                  <a:cubicBezTo>
                    <a:pt x="18" y="12"/>
                    <a:pt x="12" y="0"/>
                    <a:pt x="6" y="8"/>
                  </a:cubicBezTo>
                  <a:cubicBezTo>
                    <a:pt x="0" y="16"/>
                    <a:pt x="2" y="49"/>
                    <a:pt x="22" y="49"/>
                  </a:cubicBezTo>
                  <a:cubicBezTo>
                    <a:pt x="22" y="49"/>
                    <a:pt x="18" y="20"/>
                    <a:pt x="18" y="12"/>
                  </a:cubicBezTo>
                  <a:close/>
                </a:path>
              </a:pathLst>
            </a:custGeom>
            <a:solidFill>
              <a:srgbClr val="FECE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ṩľiḍe">
              <a:extLst>
                <a:ext uri="{FF2B5EF4-FFF2-40B4-BE49-F238E27FC236}">
                  <a16:creationId xmlns:a16="http://schemas.microsoft.com/office/drawing/2014/main" id="{C22CBDB3-BB7B-4862-AEBD-5CFACD502433}"/>
                </a:ext>
              </a:extLst>
            </p:cNvPr>
            <p:cNvSpPr/>
            <p:nvPr/>
          </p:nvSpPr>
          <p:spPr bwMode="auto">
            <a:xfrm>
              <a:off x="7213600" y="3579813"/>
              <a:ext cx="39688" cy="85725"/>
            </a:xfrm>
            <a:custGeom>
              <a:avLst/>
              <a:gdLst>
                <a:gd name="T0" fmla="*/ 12 w 12"/>
                <a:gd name="T1" fmla="*/ 12 h 26"/>
                <a:gd name="T2" fmla="*/ 4 w 12"/>
                <a:gd name="T3" fmla="*/ 6 h 26"/>
                <a:gd name="T4" fmla="*/ 8 w 12"/>
                <a:gd name="T5" fmla="*/ 26 h 26"/>
                <a:gd name="T6" fmla="*/ 12 w 12"/>
                <a:gd name="T7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12"/>
                  </a:moveTo>
                  <a:cubicBezTo>
                    <a:pt x="12" y="12"/>
                    <a:pt x="8" y="0"/>
                    <a:pt x="4" y="6"/>
                  </a:cubicBezTo>
                  <a:cubicBezTo>
                    <a:pt x="0" y="12"/>
                    <a:pt x="2" y="20"/>
                    <a:pt x="8" y="26"/>
                  </a:cubicBezTo>
                  <a:cubicBezTo>
                    <a:pt x="8" y="26"/>
                    <a:pt x="5" y="4"/>
                    <a:pt x="12" y="12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śļîďê">
              <a:extLst>
                <a:ext uri="{FF2B5EF4-FFF2-40B4-BE49-F238E27FC236}">
                  <a16:creationId xmlns:a16="http://schemas.microsoft.com/office/drawing/2014/main" id="{84CBC9F9-C72B-42D0-8B84-BFFF68BDD07B}"/>
                </a:ext>
              </a:extLst>
            </p:cNvPr>
            <p:cNvSpPr/>
            <p:nvPr/>
          </p:nvSpPr>
          <p:spPr bwMode="auto">
            <a:xfrm>
              <a:off x="7516813" y="3679825"/>
              <a:ext cx="69850" cy="42863"/>
            </a:xfrm>
            <a:prstGeom prst="ellipse">
              <a:avLst/>
            </a:pr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îśľíḑé">
              <a:extLst>
                <a:ext uri="{FF2B5EF4-FFF2-40B4-BE49-F238E27FC236}">
                  <a16:creationId xmlns:a16="http://schemas.microsoft.com/office/drawing/2014/main" id="{0732E85F-2AB1-4716-AB25-76D3675ADB4C}"/>
                </a:ext>
              </a:extLst>
            </p:cNvPr>
            <p:cNvSpPr/>
            <p:nvPr/>
          </p:nvSpPr>
          <p:spPr bwMode="auto">
            <a:xfrm>
              <a:off x="7693025" y="3576638"/>
              <a:ext cx="55563" cy="76200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ŝ1íḋe">
              <a:extLst>
                <a:ext uri="{FF2B5EF4-FFF2-40B4-BE49-F238E27FC236}">
                  <a16:creationId xmlns:a16="http://schemas.microsoft.com/office/drawing/2014/main" id="{5057D129-2AEA-401F-912B-8A20497E1AEA}"/>
                </a:ext>
              </a:extLst>
            </p:cNvPr>
            <p:cNvSpPr/>
            <p:nvPr/>
          </p:nvSpPr>
          <p:spPr bwMode="auto">
            <a:xfrm>
              <a:off x="7362825" y="3576638"/>
              <a:ext cx="55563" cy="76200"/>
            </a:xfrm>
            <a:prstGeom prst="ellipse">
              <a:avLst/>
            </a:pr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sḻíḑé">
              <a:extLst>
                <a:ext uri="{FF2B5EF4-FFF2-40B4-BE49-F238E27FC236}">
                  <a16:creationId xmlns:a16="http://schemas.microsoft.com/office/drawing/2014/main" id="{3F5ADA94-8F75-4DBA-A76A-9FE5A05002B4}"/>
                </a:ext>
              </a:extLst>
            </p:cNvPr>
            <p:cNvSpPr/>
            <p:nvPr/>
          </p:nvSpPr>
          <p:spPr bwMode="auto">
            <a:xfrm>
              <a:off x="7669213" y="3505200"/>
              <a:ext cx="98425" cy="33338"/>
            </a:xfrm>
            <a:custGeom>
              <a:avLst/>
              <a:gdLst>
                <a:gd name="T0" fmla="*/ 0 w 30"/>
                <a:gd name="T1" fmla="*/ 6 h 10"/>
                <a:gd name="T2" fmla="*/ 4 w 30"/>
                <a:gd name="T3" fmla="*/ 3 h 10"/>
                <a:gd name="T4" fmla="*/ 9 w 30"/>
                <a:gd name="T5" fmla="*/ 1 h 10"/>
                <a:gd name="T6" fmla="*/ 16 w 30"/>
                <a:gd name="T7" fmla="*/ 0 h 10"/>
                <a:gd name="T8" fmla="*/ 22 w 30"/>
                <a:gd name="T9" fmla="*/ 2 h 10"/>
                <a:gd name="T10" fmla="*/ 27 w 30"/>
                <a:gd name="T11" fmla="*/ 5 h 10"/>
                <a:gd name="T12" fmla="*/ 30 w 30"/>
                <a:gd name="T13" fmla="*/ 10 h 10"/>
                <a:gd name="T14" fmla="*/ 25 w 30"/>
                <a:gd name="T15" fmla="*/ 8 h 10"/>
                <a:gd name="T16" fmla="*/ 21 w 30"/>
                <a:gd name="T17" fmla="*/ 7 h 10"/>
                <a:gd name="T18" fmla="*/ 18 w 30"/>
                <a:gd name="T19" fmla="*/ 7 h 10"/>
                <a:gd name="T20" fmla="*/ 15 w 30"/>
                <a:gd name="T21" fmla="*/ 7 h 10"/>
                <a:gd name="T22" fmla="*/ 5 w 30"/>
                <a:gd name="T23" fmla="*/ 6 h 10"/>
                <a:gd name="T24" fmla="*/ 0 w 30"/>
                <a:gd name="T2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0">
                  <a:moveTo>
                    <a:pt x="0" y="6"/>
                  </a:moveTo>
                  <a:cubicBezTo>
                    <a:pt x="0" y="6"/>
                    <a:pt x="1" y="4"/>
                    <a:pt x="4" y="3"/>
                  </a:cubicBezTo>
                  <a:cubicBezTo>
                    <a:pt x="6" y="2"/>
                    <a:pt x="7" y="1"/>
                    <a:pt x="9" y="1"/>
                  </a:cubicBezTo>
                  <a:cubicBezTo>
                    <a:pt x="11" y="1"/>
                    <a:pt x="14" y="0"/>
                    <a:pt x="16" y="0"/>
                  </a:cubicBezTo>
                  <a:cubicBezTo>
                    <a:pt x="18" y="1"/>
                    <a:pt x="20" y="1"/>
                    <a:pt x="22" y="2"/>
                  </a:cubicBezTo>
                  <a:cubicBezTo>
                    <a:pt x="24" y="3"/>
                    <a:pt x="26" y="4"/>
                    <a:pt x="27" y="5"/>
                  </a:cubicBezTo>
                  <a:cubicBezTo>
                    <a:pt x="30" y="7"/>
                    <a:pt x="30" y="10"/>
                    <a:pt x="30" y="10"/>
                  </a:cubicBezTo>
                  <a:cubicBezTo>
                    <a:pt x="30" y="10"/>
                    <a:pt x="28" y="9"/>
                    <a:pt x="25" y="8"/>
                  </a:cubicBezTo>
                  <a:cubicBezTo>
                    <a:pt x="24" y="8"/>
                    <a:pt x="22" y="8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8" y="7"/>
                    <a:pt x="5" y="6"/>
                  </a:cubicBezTo>
                  <a:cubicBezTo>
                    <a:pt x="2" y="6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D367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šļîďé">
              <a:extLst>
                <a:ext uri="{FF2B5EF4-FFF2-40B4-BE49-F238E27FC236}">
                  <a16:creationId xmlns:a16="http://schemas.microsoft.com/office/drawing/2014/main" id="{D34AF931-39BE-4B13-A756-B4D59B60A58A}"/>
                </a:ext>
              </a:extLst>
            </p:cNvPr>
            <p:cNvSpPr/>
            <p:nvPr/>
          </p:nvSpPr>
          <p:spPr bwMode="auto">
            <a:xfrm>
              <a:off x="7332663" y="3505200"/>
              <a:ext cx="101600" cy="33338"/>
            </a:xfrm>
            <a:custGeom>
              <a:avLst/>
              <a:gdLst>
                <a:gd name="T0" fmla="*/ 31 w 31"/>
                <a:gd name="T1" fmla="*/ 6 h 10"/>
                <a:gd name="T2" fmla="*/ 26 w 31"/>
                <a:gd name="T3" fmla="*/ 3 h 10"/>
                <a:gd name="T4" fmla="*/ 21 w 31"/>
                <a:gd name="T5" fmla="*/ 1 h 10"/>
                <a:gd name="T6" fmla="*/ 14 w 31"/>
                <a:gd name="T7" fmla="*/ 0 h 10"/>
                <a:gd name="T8" fmla="*/ 8 w 31"/>
                <a:gd name="T9" fmla="*/ 2 h 10"/>
                <a:gd name="T10" fmla="*/ 3 w 31"/>
                <a:gd name="T11" fmla="*/ 5 h 10"/>
                <a:gd name="T12" fmla="*/ 0 w 31"/>
                <a:gd name="T13" fmla="*/ 10 h 10"/>
                <a:gd name="T14" fmla="*/ 5 w 31"/>
                <a:gd name="T15" fmla="*/ 8 h 10"/>
                <a:gd name="T16" fmla="*/ 9 w 31"/>
                <a:gd name="T17" fmla="*/ 7 h 10"/>
                <a:gd name="T18" fmla="*/ 12 w 31"/>
                <a:gd name="T19" fmla="*/ 7 h 10"/>
                <a:gd name="T20" fmla="*/ 15 w 31"/>
                <a:gd name="T21" fmla="*/ 7 h 10"/>
                <a:gd name="T22" fmla="*/ 25 w 31"/>
                <a:gd name="T23" fmla="*/ 6 h 10"/>
                <a:gd name="T24" fmla="*/ 31 w 31"/>
                <a:gd name="T2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" h="10">
                  <a:moveTo>
                    <a:pt x="31" y="6"/>
                  </a:moveTo>
                  <a:cubicBezTo>
                    <a:pt x="31" y="6"/>
                    <a:pt x="29" y="4"/>
                    <a:pt x="26" y="3"/>
                  </a:cubicBezTo>
                  <a:cubicBezTo>
                    <a:pt x="25" y="2"/>
                    <a:pt x="23" y="1"/>
                    <a:pt x="21" y="1"/>
                  </a:cubicBezTo>
                  <a:cubicBezTo>
                    <a:pt x="19" y="1"/>
                    <a:pt x="17" y="0"/>
                    <a:pt x="14" y="0"/>
                  </a:cubicBezTo>
                  <a:cubicBezTo>
                    <a:pt x="12" y="1"/>
                    <a:pt x="10" y="1"/>
                    <a:pt x="8" y="2"/>
                  </a:cubicBezTo>
                  <a:cubicBezTo>
                    <a:pt x="6" y="3"/>
                    <a:pt x="4" y="4"/>
                    <a:pt x="3" y="5"/>
                  </a:cubicBezTo>
                  <a:cubicBezTo>
                    <a:pt x="0" y="7"/>
                    <a:pt x="0" y="10"/>
                    <a:pt x="0" y="10"/>
                  </a:cubicBezTo>
                  <a:cubicBezTo>
                    <a:pt x="0" y="10"/>
                    <a:pt x="2" y="9"/>
                    <a:pt x="5" y="8"/>
                  </a:cubicBezTo>
                  <a:cubicBezTo>
                    <a:pt x="6" y="8"/>
                    <a:pt x="8" y="8"/>
                    <a:pt x="9" y="7"/>
                  </a:cubicBezTo>
                  <a:cubicBezTo>
                    <a:pt x="10" y="7"/>
                    <a:pt x="11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8" y="7"/>
                    <a:pt x="22" y="7"/>
                    <a:pt x="25" y="6"/>
                  </a:cubicBezTo>
                  <a:cubicBezTo>
                    <a:pt x="28" y="6"/>
                    <a:pt x="31" y="6"/>
                    <a:pt x="31" y="6"/>
                  </a:cubicBezTo>
                  <a:close/>
                </a:path>
              </a:pathLst>
            </a:custGeom>
            <a:solidFill>
              <a:srgbClr val="D367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ŝľíde">
              <a:extLst>
                <a:ext uri="{FF2B5EF4-FFF2-40B4-BE49-F238E27FC236}">
                  <a16:creationId xmlns:a16="http://schemas.microsoft.com/office/drawing/2014/main" id="{EBD2BCBD-8C07-429E-965A-09F7D6268534}"/>
                </a:ext>
              </a:extLst>
            </p:cNvPr>
            <p:cNvSpPr/>
            <p:nvPr/>
          </p:nvSpPr>
          <p:spPr bwMode="auto">
            <a:xfrm>
              <a:off x="7504113" y="3781425"/>
              <a:ext cx="92075" cy="15875"/>
            </a:xfrm>
            <a:custGeom>
              <a:avLst/>
              <a:gdLst>
                <a:gd name="T0" fmla="*/ 4 w 28"/>
                <a:gd name="T1" fmla="*/ 5 h 5"/>
                <a:gd name="T2" fmla="*/ 25 w 28"/>
                <a:gd name="T3" fmla="*/ 5 h 5"/>
                <a:gd name="T4" fmla="*/ 25 w 28"/>
                <a:gd name="T5" fmla="*/ 0 h 5"/>
                <a:gd name="T6" fmla="*/ 4 w 28"/>
                <a:gd name="T7" fmla="*/ 0 h 5"/>
                <a:gd name="T8" fmla="*/ 4 w 2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4" y="5"/>
                  </a:moveTo>
                  <a:cubicBezTo>
                    <a:pt x="11" y="5"/>
                    <a:pt x="18" y="5"/>
                    <a:pt x="25" y="5"/>
                  </a:cubicBezTo>
                  <a:cubicBezTo>
                    <a:pt x="28" y="5"/>
                    <a:pt x="28" y="0"/>
                    <a:pt x="25" y="0"/>
                  </a:cubicBezTo>
                  <a:cubicBezTo>
                    <a:pt x="18" y="0"/>
                    <a:pt x="11" y="0"/>
                    <a:pt x="4" y="0"/>
                  </a:cubicBezTo>
                  <a:cubicBezTo>
                    <a:pt x="0" y="0"/>
                    <a:pt x="0" y="5"/>
                    <a:pt x="4" y="5"/>
                  </a:cubicBezTo>
                  <a:close/>
                </a:path>
              </a:pathLst>
            </a:custGeom>
            <a:solidFill>
              <a:srgbClr val="EEB8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îṡḷiḓê">
              <a:extLst>
                <a:ext uri="{FF2B5EF4-FFF2-40B4-BE49-F238E27FC236}">
                  <a16:creationId xmlns:a16="http://schemas.microsoft.com/office/drawing/2014/main" id="{87554587-6746-49D8-97C1-1200B4B1422B}"/>
                </a:ext>
              </a:extLst>
            </p:cNvPr>
            <p:cNvSpPr/>
            <p:nvPr/>
          </p:nvSpPr>
          <p:spPr bwMode="auto">
            <a:xfrm>
              <a:off x="7118350" y="3971925"/>
              <a:ext cx="857250" cy="1019175"/>
            </a:xfrm>
            <a:custGeom>
              <a:avLst/>
              <a:gdLst>
                <a:gd name="T0" fmla="*/ 260 w 260"/>
                <a:gd name="T1" fmla="*/ 24 h 309"/>
                <a:gd name="T2" fmla="*/ 174 w 260"/>
                <a:gd name="T3" fmla="*/ 0 h 309"/>
                <a:gd name="T4" fmla="*/ 131 w 260"/>
                <a:gd name="T5" fmla="*/ 34 h 309"/>
                <a:gd name="T6" fmla="*/ 131 w 260"/>
                <a:gd name="T7" fmla="*/ 34 h 309"/>
                <a:gd name="T8" fmla="*/ 130 w 260"/>
                <a:gd name="T9" fmla="*/ 34 h 309"/>
                <a:gd name="T10" fmla="*/ 130 w 260"/>
                <a:gd name="T11" fmla="*/ 34 h 309"/>
                <a:gd name="T12" fmla="*/ 130 w 260"/>
                <a:gd name="T13" fmla="*/ 34 h 309"/>
                <a:gd name="T14" fmla="*/ 89 w 260"/>
                <a:gd name="T15" fmla="*/ 0 h 309"/>
                <a:gd name="T16" fmla="*/ 0 w 260"/>
                <a:gd name="T17" fmla="*/ 8 h 309"/>
                <a:gd name="T18" fmla="*/ 11 w 260"/>
                <a:gd name="T19" fmla="*/ 130 h 309"/>
                <a:gd name="T20" fmla="*/ 20 w 260"/>
                <a:gd name="T21" fmla="*/ 183 h 309"/>
                <a:gd name="T22" fmla="*/ 8 w 260"/>
                <a:gd name="T23" fmla="*/ 309 h 309"/>
                <a:gd name="T24" fmla="*/ 252 w 260"/>
                <a:gd name="T25" fmla="*/ 309 h 309"/>
                <a:gd name="T26" fmla="*/ 240 w 260"/>
                <a:gd name="T27" fmla="*/ 183 h 309"/>
                <a:gd name="T28" fmla="*/ 249 w 260"/>
                <a:gd name="T29" fmla="*/ 130 h 309"/>
                <a:gd name="T30" fmla="*/ 260 w 260"/>
                <a:gd name="T31" fmla="*/ 2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0" h="309">
                  <a:moveTo>
                    <a:pt x="260" y="24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168" y="27"/>
                    <a:pt x="136" y="34"/>
                    <a:pt x="13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31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4" y="34"/>
                    <a:pt x="95" y="27"/>
                    <a:pt x="89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30"/>
                    <a:pt x="5" y="161"/>
                    <a:pt x="20" y="183"/>
                  </a:cubicBezTo>
                  <a:cubicBezTo>
                    <a:pt x="36" y="206"/>
                    <a:pt x="8" y="309"/>
                    <a:pt x="8" y="309"/>
                  </a:cubicBezTo>
                  <a:cubicBezTo>
                    <a:pt x="252" y="309"/>
                    <a:pt x="252" y="309"/>
                    <a:pt x="252" y="309"/>
                  </a:cubicBezTo>
                  <a:cubicBezTo>
                    <a:pt x="252" y="309"/>
                    <a:pt x="225" y="206"/>
                    <a:pt x="240" y="183"/>
                  </a:cubicBezTo>
                  <a:cubicBezTo>
                    <a:pt x="256" y="161"/>
                    <a:pt x="249" y="130"/>
                    <a:pt x="249" y="130"/>
                  </a:cubicBezTo>
                  <a:lnTo>
                    <a:pt x="260" y="24"/>
                  </a:lnTo>
                  <a:close/>
                </a:path>
              </a:pathLst>
            </a:custGeom>
            <a:solidFill>
              <a:srgbClr val="F98A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ṣḷîde">
              <a:extLst>
                <a:ext uri="{FF2B5EF4-FFF2-40B4-BE49-F238E27FC236}">
                  <a16:creationId xmlns:a16="http://schemas.microsoft.com/office/drawing/2014/main" id="{6B04F664-75A4-4CA0-9CB6-7CCA356FD199}"/>
                </a:ext>
              </a:extLst>
            </p:cNvPr>
            <p:cNvSpPr/>
            <p:nvPr/>
          </p:nvSpPr>
          <p:spPr bwMode="auto">
            <a:xfrm>
              <a:off x="7088188" y="4991100"/>
              <a:ext cx="917575" cy="349250"/>
            </a:xfrm>
            <a:custGeom>
              <a:avLst/>
              <a:gdLst>
                <a:gd name="T0" fmla="*/ 261 w 278"/>
                <a:gd name="T1" fmla="*/ 0 h 106"/>
                <a:gd name="T2" fmla="*/ 137 w 278"/>
                <a:gd name="T3" fmla="*/ 0 h 106"/>
                <a:gd name="T4" fmla="*/ 17 w 278"/>
                <a:gd name="T5" fmla="*/ 0 h 106"/>
                <a:gd name="T6" fmla="*/ 54 w 278"/>
                <a:gd name="T7" fmla="*/ 106 h 106"/>
                <a:gd name="T8" fmla="*/ 137 w 278"/>
                <a:gd name="T9" fmla="*/ 106 h 106"/>
                <a:gd name="T10" fmla="*/ 224 w 278"/>
                <a:gd name="T11" fmla="*/ 106 h 106"/>
                <a:gd name="T12" fmla="*/ 261 w 278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8" h="106">
                  <a:moveTo>
                    <a:pt x="261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0" y="106"/>
                    <a:pt x="54" y="106"/>
                  </a:cubicBezTo>
                  <a:cubicBezTo>
                    <a:pt x="109" y="106"/>
                    <a:pt x="137" y="106"/>
                    <a:pt x="137" y="106"/>
                  </a:cubicBezTo>
                  <a:cubicBezTo>
                    <a:pt x="137" y="106"/>
                    <a:pt x="169" y="106"/>
                    <a:pt x="224" y="106"/>
                  </a:cubicBezTo>
                  <a:cubicBezTo>
                    <a:pt x="278" y="106"/>
                    <a:pt x="261" y="0"/>
                    <a:pt x="261" y="0"/>
                  </a:cubicBezTo>
                  <a:close/>
                </a:path>
              </a:pathLst>
            </a:custGeom>
            <a:solidFill>
              <a:srgbClr val="7FA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líḋè">
              <a:extLst>
                <a:ext uri="{FF2B5EF4-FFF2-40B4-BE49-F238E27FC236}">
                  <a16:creationId xmlns:a16="http://schemas.microsoft.com/office/drawing/2014/main" id="{549F55AC-2A9D-40C8-8F46-78C966AC7296}"/>
                </a:ext>
              </a:extLst>
            </p:cNvPr>
            <p:cNvSpPr/>
            <p:nvPr/>
          </p:nvSpPr>
          <p:spPr bwMode="auto">
            <a:xfrm>
              <a:off x="6537325" y="5284788"/>
              <a:ext cx="268288" cy="227013"/>
            </a:xfrm>
            <a:custGeom>
              <a:avLst/>
              <a:gdLst>
                <a:gd name="T0" fmla="*/ 70 w 81"/>
                <a:gd name="T1" fmla="*/ 0 h 69"/>
                <a:gd name="T2" fmla="*/ 2 w 81"/>
                <a:gd name="T3" fmla="*/ 38 h 69"/>
                <a:gd name="T4" fmla="*/ 81 w 81"/>
                <a:gd name="T5" fmla="*/ 63 h 69"/>
                <a:gd name="T6" fmla="*/ 70 w 81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69">
                  <a:moveTo>
                    <a:pt x="70" y="0"/>
                  </a:moveTo>
                  <a:cubicBezTo>
                    <a:pt x="70" y="0"/>
                    <a:pt x="0" y="8"/>
                    <a:pt x="2" y="38"/>
                  </a:cubicBezTo>
                  <a:cubicBezTo>
                    <a:pt x="3" y="69"/>
                    <a:pt x="81" y="63"/>
                    <a:pt x="81" y="63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Sḷïḓe">
              <a:extLst>
                <a:ext uri="{FF2B5EF4-FFF2-40B4-BE49-F238E27FC236}">
                  <a16:creationId xmlns:a16="http://schemas.microsoft.com/office/drawing/2014/main" id="{89180D5C-339E-4157-B41C-F81AB8A88092}"/>
                </a:ext>
              </a:extLst>
            </p:cNvPr>
            <p:cNvSpPr/>
            <p:nvPr/>
          </p:nvSpPr>
          <p:spPr bwMode="auto">
            <a:xfrm>
              <a:off x="6732588" y="4795838"/>
              <a:ext cx="1787525" cy="712788"/>
            </a:xfrm>
            <a:custGeom>
              <a:avLst/>
              <a:gdLst>
                <a:gd name="T0" fmla="*/ 0 w 542"/>
                <a:gd name="T1" fmla="*/ 147 h 216"/>
                <a:gd name="T2" fmla="*/ 511 w 542"/>
                <a:gd name="T3" fmla="*/ 101 h 216"/>
                <a:gd name="T4" fmla="*/ 8 w 542"/>
                <a:gd name="T5" fmla="*/ 216 h 216"/>
                <a:gd name="T6" fmla="*/ 0 w 542"/>
                <a:gd name="T7" fmla="*/ 1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2" h="216">
                  <a:moveTo>
                    <a:pt x="0" y="147"/>
                  </a:moveTo>
                  <a:cubicBezTo>
                    <a:pt x="0" y="147"/>
                    <a:pt x="480" y="0"/>
                    <a:pt x="511" y="101"/>
                  </a:cubicBezTo>
                  <a:cubicBezTo>
                    <a:pt x="542" y="201"/>
                    <a:pt x="8" y="216"/>
                    <a:pt x="8" y="216"/>
                  </a:cubicBezTo>
                  <a:lnTo>
                    <a:pt x="0" y="147"/>
                  </a:lnTo>
                  <a:close/>
                </a:path>
              </a:pathLst>
            </a:custGeom>
            <a:solidFill>
              <a:srgbClr val="5EA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i$lïḑê">
              <a:extLst>
                <a:ext uri="{FF2B5EF4-FFF2-40B4-BE49-F238E27FC236}">
                  <a16:creationId xmlns:a16="http://schemas.microsoft.com/office/drawing/2014/main" id="{326E0E9F-878F-414C-83B7-23402D56898A}"/>
                </a:ext>
              </a:extLst>
            </p:cNvPr>
            <p:cNvSpPr/>
            <p:nvPr/>
          </p:nvSpPr>
          <p:spPr bwMode="auto">
            <a:xfrm>
              <a:off x="8266113" y="5330825"/>
              <a:ext cx="280988" cy="239713"/>
            </a:xfrm>
            <a:custGeom>
              <a:avLst/>
              <a:gdLst>
                <a:gd name="T0" fmla="*/ 15 w 85"/>
                <a:gd name="T1" fmla="*/ 0 h 73"/>
                <a:gd name="T2" fmla="*/ 81 w 85"/>
                <a:gd name="T3" fmla="*/ 43 h 73"/>
                <a:gd name="T4" fmla="*/ 0 w 85"/>
                <a:gd name="T5" fmla="*/ 62 h 73"/>
                <a:gd name="T6" fmla="*/ 15 w 8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73">
                  <a:moveTo>
                    <a:pt x="15" y="0"/>
                  </a:moveTo>
                  <a:cubicBezTo>
                    <a:pt x="15" y="0"/>
                    <a:pt x="85" y="13"/>
                    <a:pt x="81" y="43"/>
                  </a:cubicBezTo>
                  <a:cubicBezTo>
                    <a:pt x="77" y="73"/>
                    <a:pt x="0" y="62"/>
                    <a:pt x="0" y="62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ṡļïḑê">
              <a:extLst>
                <a:ext uri="{FF2B5EF4-FFF2-40B4-BE49-F238E27FC236}">
                  <a16:creationId xmlns:a16="http://schemas.microsoft.com/office/drawing/2014/main" id="{7C3F4623-5673-4161-9C94-BA57E578F214}"/>
                </a:ext>
              </a:extLst>
            </p:cNvPr>
            <p:cNvSpPr/>
            <p:nvPr/>
          </p:nvSpPr>
          <p:spPr bwMode="auto">
            <a:xfrm>
              <a:off x="6557963" y="4730750"/>
              <a:ext cx="1793875" cy="823913"/>
            </a:xfrm>
            <a:custGeom>
              <a:avLst/>
              <a:gdLst>
                <a:gd name="T0" fmla="*/ 544 w 544"/>
                <a:gd name="T1" fmla="*/ 182 h 250"/>
                <a:gd name="T2" fmla="*/ 38 w 544"/>
                <a:gd name="T3" fmla="*/ 99 h 250"/>
                <a:gd name="T4" fmla="*/ 532 w 544"/>
                <a:gd name="T5" fmla="*/ 250 h 250"/>
                <a:gd name="T6" fmla="*/ 544 w 544"/>
                <a:gd name="T7" fmla="*/ 18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250">
                  <a:moveTo>
                    <a:pt x="544" y="182"/>
                  </a:moveTo>
                  <a:cubicBezTo>
                    <a:pt x="544" y="182"/>
                    <a:pt x="77" y="0"/>
                    <a:pt x="38" y="99"/>
                  </a:cubicBezTo>
                  <a:cubicBezTo>
                    <a:pt x="0" y="197"/>
                    <a:pt x="532" y="250"/>
                    <a:pt x="532" y="250"/>
                  </a:cubicBezTo>
                  <a:lnTo>
                    <a:pt x="544" y="182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şliḍê">
              <a:extLst>
                <a:ext uri="{FF2B5EF4-FFF2-40B4-BE49-F238E27FC236}">
                  <a16:creationId xmlns:a16="http://schemas.microsoft.com/office/drawing/2014/main" id="{E6CA29B2-D56A-43EB-80CC-A6DCCB2EC44F}"/>
                </a:ext>
              </a:extLst>
            </p:cNvPr>
            <p:cNvSpPr/>
            <p:nvPr/>
          </p:nvSpPr>
          <p:spPr bwMode="auto">
            <a:xfrm>
              <a:off x="7115175" y="3198813"/>
              <a:ext cx="854075" cy="385763"/>
            </a:xfrm>
            <a:custGeom>
              <a:avLst/>
              <a:gdLst>
                <a:gd name="T0" fmla="*/ 43 w 259"/>
                <a:gd name="T1" fmla="*/ 117 h 117"/>
                <a:gd name="T2" fmla="*/ 66 w 259"/>
                <a:gd name="T3" fmla="*/ 74 h 117"/>
                <a:gd name="T4" fmla="*/ 135 w 259"/>
                <a:gd name="T5" fmla="*/ 95 h 117"/>
                <a:gd name="T6" fmla="*/ 119 w 259"/>
                <a:gd name="T7" fmla="*/ 64 h 117"/>
                <a:gd name="T8" fmla="*/ 220 w 259"/>
                <a:gd name="T9" fmla="*/ 113 h 117"/>
                <a:gd name="T10" fmla="*/ 230 w 259"/>
                <a:gd name="T11" fmla="*/ 110 h 117"/>
                <a:gd name="T12" fmla="*/ 129 w 259"/>
                <a:gd name="T13" fmla="*/ 0 h 117"/>
                <a:gd name="T14" fmla="*/ 30 w 259"/>
                <a:gd name="T15" fmla="*/ 112 h 117"/>
                <a:gd name="T16" fmla="*/ 43 w 259"/>
                <a:gd name="T1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117">
                  <a:moveTo>
                    <a:pt x="43" y="117"/>
                  </a:moveTo>
                  <a:cubicBezTo>
                    <a:pt x="43" y="117"/>
                    <a:pt x="58" y="84"/>
                    <a:pt x="66" y="74"/>
                  </a:cubicBezTo>
                  <a:cubicBezTo>
                    <a:pt x="66" y="74"/>
                    <a:pt x="92" y="93"/>
                    <a:pt x="135" y="95"/>
                  </a:cubicBezTo>
                  <a:cubicBezTo>
                    <a:pt x="135" y="95"/>
                    <a:pt x="123" y="69"/>
                    <a:pt x="119" y="64"/>
                  </a:cubicBezTo>
                  <a:cubicBezTo>
                    <a:pt x="119" y="64"/>
                    <a:pt x="178" y="110"/>
                    <a:pt x="220" y="113"/>
                  </a:cubicBezTo>
                  <a:cubicBezTo>
                    <a:pt x="230" y="110"/>
                    <a:pt x="230" y="110"/>
                    <a:pt x="230" y="110"/>
                  </a:cubicBezTo>
                  <a:cubicBezTo>
                    <a:pt x="230" y="110"/>
                    <a:pt x="259" y="0"/>
                    <a:pt x="129" y="0"/>
                  </a:cubicBezTo>
                  <a:cubicBezTo>
                    <a:pt x="0" y="0"/>
                    <a:pt x="30" y="112"/>
                    <a:pt x="30" y="112"/>
                  </a:cubicBezTo>
                  <a:lnTo>
                    <a:pt x="43" y="117"/>
                  </a:lnTo>
                  <a:close/>
                </a:path>
              </a:pathLst>
            </a:custGeom>
            <a:solidFill>
              <a:srgbClr val="EA75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śḷíďé">
              <a:extLst>
                <a:ext uri="{FF2B5EF4-FFF2-40B4-BE49-F238E27FC236}">
                  <a16:creationId xmlns:a16="http://schemas.microsoft.com/office/drawing/2014/main" id="{ACA3E752-ED98-41C1-BE70-B3D08030925F}"/>
                </a:ext>
              </a:extLst>
            </p:cNvPr>
            <p:cNvSpPr/>
            <p:nvPr/>
          </p:nvSpPr>
          <p:spPr bwMode="auto">
            <a:xfrm>
              <a:off x="7378700" y="3600450"/>
              <a:ext cx="1801813" cy="2058988"/>
            </a:xfrm>
            <a:custGeom>
              <a:avLst/>
              <a:gdLst>
                <a:gd name="T0" fmla="*/ 232 w 546"/>
                <a:gd name="T1" fmla="*/ 409 h 625"/>
                <a:gd name="T2" fmla="*/ 194 w 546"/>
                <a:gd name="T3" fmla="*/ 461 h 625"/>
                <a:gd name="T4" fmla="*/ 127 w 546"/>
                <a:gd name="T5" fmla="*/ 471 h 625"/>
                <a:gd name="T6" fmla="*/ 116 w 546"/>
                <a:gd name="T7" fmla="*/ 404 h 625"/>
                <a:gd name="T8" fmla="*/ 176 w 546"/>
                <a:gd name="T9" fmla="*/ 321 h 625"/>
                <a:gd name="T10" fmla="*/ 178 w 546"/>
                <a:gd name="T11" fmla="*/ 320 h 625"/>
                <a:gd name="T12" fmla="*/ 179 w 546"/>
                <a:gd name="T13" fmla="*/ 318 h 625"/>
                <a:gd name="T14" fmla="*/ 246 w 546"/>
                <a:gd name="T15" fmla="*/ 307 h 625"/>
                <a:gd name="T16" fmla="*/ 402 w 546"/>
                <a:gd name="T17" fmla="*/ 284 h 625"/>
                <a:gd name="T18" fmla="*/ 376 w 546"/>
                <a:gd name="T19" fmla="*/ 129 h 625"/>
                <a:gd name="T20" fmla="*/ 268 w 546"/>
                <a:gd name="T21" fmla="*/ 117 h 625"/>
                <a:gd name="T22" fmla="*/ 203 w 546"/>
                <a:gd name="T23" fmla="*/ 92 h 625"/>
                <a:gd name="T24" fmla="*/ 228 w 546"/>
                <a:gd name="T25" fmla="*/ 29 h 625"/>
                <a:gd name="T26" fmla="*/ 433 w 546"/>
                <a:gd name="T27" fmla="*/ 51 h 625"/>
                <a:gd name="T28" fmla="*/ 479 w 546"/>
                <a:gd name="T29" fmla="*/ 341 h 625"/>
                <a:gd name="T30" fmla="*/ 232 w 546"/>
                <a:gd name="T31" fmla="*/ 409 h 625"/>
                <a:gd name="T32" fmla="*/ 105 w 546"/>
                <a:gd name="T33" fmla="*/ 583 h 625"/>
                <a:gd name="T34" fmla="*/ 94 w 546"/>
                <a:gd name="T35" fmla="*/ 598 h 625"/>
                <a:gd name="T36" fmla="*/ 27 w 546"/>
                <a:gd name="T37" fmla="*/ 608 h 625"/>
                <a:gd name="T38" fmla="*/ 16 w 546"/>
                <a:gd name="T39" fmla="*/ 541 h 625"/>
                <a:gd name="T40" fmla="*/ 27 w 546"/>
                <a:gd name="T41" fmla="*/ 527 h 625"/>
                <a:gd name="T42" fmla="*/ 94 w 546"/>
                <a:gd name="T43" fmla="*/ 516 h 625"/>
                <a:gd name="T44" fmla="*/ 105 w 546"/>
                <a:gd name="T45" fmla="*/ 58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6" h="625">
                  <a:moveTo>
                    <a:pt x="232" y="409"/>
                  </a:moveTo>
                  <a:cubicBezTo>
                    <a:pt x="194" y="461"/>
                    <a:pt x="194" y="461"/>
                    <a:pt x="194" y="461"/>
                  </a:cubicBezTo>
                  <a:cubicBezTo>
                    <a:pt x="178" y="483"/>
                    <a:pt x="149" y="488"/>
                    <a:pt x="127" y="471"/>
                  </a:cubicBezTo>
                  <a:cubicBezTo>
                    <a:pt x="106" y="456"/>
                    <a:pt x="100" y="426"/>
                    <a:pt x="116" y="404"/>
                  </a:cubicBezTo>
                  <a:cubicBezTo>
                    <a:pt x="176" y="321"/>
                    <a:pt x="176" y="321"/>
                    <a:pt x="176" y="321"/>
                  </a:cubicBezTo>
                  <a:cubicBezTo>
                    <a:pt x="177" y="320"/>
                    <a:pt x="178" y="321"/>
                    <a:pt x="178" y="320"/>
                  </a:cubicBezTo>
                  <a:cubicBezTo>
                    <a:pt x="178" y="319"/>
                    <a:pt x="178" y="319"/>
                    <a:pt x="179" y="318"/>
                  </a:cubicBezTo>
                  <a:cubicBezTo>
                    <a:pt x="194" y="297"/>
                    <a:pt x="225" y="292"/>
                    <a:pt x="246" y="307"/>
                  </a:cubicBezTo>
                  <a:cubicBezTo>
                    <a:pt x="296" y="344"/>
                    <a:pt x="366" y="334"/>
                    <a:pt x="402" y="284"/>
                  </a:cubicBezTo>
                  <a:cubicBezTo>
                    <a:pt x="438" y="234"/>
                    <a:pt x="426" y="165"/>
                    <a:pt x="376" y="129"/>
                  </a:cubicBezTo>
                  <a:cubicBezTo>
                    <a:pt x="343" y="105"/>
                    <a:pt x="302" y="102"/>
                    <a:pt x="268" y="117"/>
                  </a:cubicBezTo>
                  <a:cubicBezTo>
                    <a:pt x="243" y="128"/>
                    <a:pt x="214" y="117"/>
                    <a:pt x="203" y="92"/>
                  </a:cubicBezTo>
                  <a:cubicBezTo>
                    <a:pt x="193" y="67"/>
                    <a:pt x="203" y="40"/>
                    <a:pt x="228" y="29"/>
                  </a:cubicBezTo>
                  <a:cubicBezTo>
                    <a:pt x="293" y="0"/>
                    <a:pt x="372" y="6"/>
                    <a:pt x="433" y="51"/>
                  </a:cubicBezTo>
                  <a:cubicBezTo>
                    <a:pt x="525" y="118"/>
                    <a:pt x="546" y="248"/>
                    <a:pt x="479" y="341"/>
                  </a:cubicBezTo>
                  <a:cubicBezTo>
                    <a:pt x="422" y="419"/>
                    <a:pt x="319" y="445"/>
                    <a:pt x="232" y="409"/>
                  </a:cubicBezTo>
                  <a:close/>
                  <a:moveTo>
                    <a:pt x="105" y="583"/>
                  </a:moveTo>
                  <a:cubicBezTo>
                    <a:pt x="94" y="598"/>
                    <a:pt x="94" y="598"/>
                    <a:pt x="94" y="598"/>
                  </a:cubicBezTo>
                  <a:cubicBezTo>
                    <a:pt x="78" y="620"/>
                    <a:pt x="49" y="625"/>
                    <a:pt x="27" y="608"/>
                  </a:cubicBezTo>
                  <a:cubicBezTo>
                    <a:pt x="6" y="593"/>
                    <a:pt x="0" y="563"/>
                    <a:pt x="16" y="541"/>
                  </a:cubicBezTo>
                  <a:cubicBezTo>
                    <a:pt x="27" y="527"/>
                    <a:pt x="27" y="527"/>
                    <a:pt x="27" y="527"/>
                  </a:cubicBezTo>
                  <a:cubicBezTo>
                    <a:pt x="42" y="505"/>
                    <a:pt x="73" y="501"/>
                    <a:pt x="94" y="516"/>
                  </a:cubicBezTo>
                  <a:cubicBezTo>
                    <a:pt x="116" y="532"/>
                    <a:pt x="120" y="562"/>
                    <a:pt x="105" y="583"/>
                  </a:cubicBezTo>
                  <a:close/>
                </a:path>
              </a:pathLst>
            </a:custGeom>
            <a:solidFill>
              <a:srgbClr val="F4B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ṥľidê">
              <a:extLst>
                <a:ext uri="{FF2B5EF4-FFF2-40B4-BE49-F238E27FC236}">
                  <a16:creationId xmlns:a16="http://schemas.microsoft.com/office/drawing/2014/main" id="{CD62E3C7-C3ED-486D-AB15-63ECC72389CC}"/>
                </a:ext>
              </a:extLst>
            </p:cNvPr>
            <p:cNvSpPr/>
            <p:nvPr/>
          </p:nvSpPr>
          <p:spPr bwMode="auto">
            <a:xfrm>
              <a:off x="7310438" y="3551238"/>
              <a:ext cx="1800225" cy="2055813"/>
            </a:xfrm>
            <a:custGeom>
              <a:avLst/>
              <a:gdLst>
                <a:gd name="T0" fmla="*/ 231 w 546"/>
                <a:gd name="T1" fmla="*/ 408 h 624"/>
                <a:gd name="T2" fmla="*/ 194 w 546"/>
                <a:gd name="T3" fmla="*/ 460 h 624"/>
                <a:gd name="T4" fmla="*/ 126 w 546"/>
                <a:gd name="T5" fmla="*/ 471 h 624"/>
                <a:gd name="T6" fmla="*/ 116 w 546"/>
                <a:gd name="T7" fmla="*/ 403 h 624"/>
                <a:gd name="T8" fmla="*/ 176 w 546"/>
                <a:gd name="T9" fmla="*/ 321 h 624"/>
                <a:gd name="T10" fmla="*/ 178 w 546"/>
                <a:gd name="T11" fmla="*/ 320 h 624"/>
                <a:gd name="T12" fmla="*/ 178 w 546"/>
                <a:gd name="T13" fmla="*/ 317 h 624"/>
                <a:gd name="T14" fmla="*/ 246 w 546"/>
                <a:gd name="T15" fmla="*/ 307 h 624"/>
                <a:gd name="T16" fmla="*/ 402 w 546"/>
                <a:gd name="T17" fmla="*/ 284 h 624"/>
                <a:gd name="T18" fmla="*/ 376 w 546"/>
                <a:gd name="T19" fmla="*/ 128 h 624"/>
                <a:gd name="T20" fmla="*/ 267 w 546"/>
                <a:gd name="T21" fmla="*/ 116 h 624"/>
                <a:gd name="T22" fmla="*/ 203 w 546"/>
                <a:gd name="T23" fmla="*/ 91 h 624"/>
                <a:gd name="T24" fmla="*/ 228 w 546"/>
                <a:gd name="T25" fmla="*/ 28 h 624"/>
                <a:gd name="T26" fmla="*/ 433 w 546"/>
                <a:gd name="T27" fmla="*/ 50 h 624"/>
                <a:gd name="T28" fmla="*/ 479 w 546"/>
                <a:gd name="T29" fmla="*/ 340 h 624"/>
                <a:gd name="T30" fmla="*/ 231 w 546"/>
                <a:gd name="T31" fmla="*/ 408 h 624"/>
                <a:gd name="T32" fmla="*/ 104 w 546"/>
                <a:gd name="T33" fmla="*/ 583 h 624"/>
                <a:gd name="T34" fmla="*/ 94 w 546"/>
                <a:gd name="T35" fmla="*/ 597 h 624"/>
                <a:gd name="T36" fmla="*/ 26 w 546"/>
                <a:gd name="T37" fmla="*/ 608 h 624"/>
                <a:gd name="T38" fmla="*/ 16 w 546"/>
                <a:gd name="T39" fmla="*/ 540 h 624"/>
                <a:gd name="T40" fmla="*/ 26 w 546"/>
                <a:gd name="T41" fmla="*/ 526 h 624"/>
                <a:gd name="T42" fmla="*/ 94 w 546"/>
                <a:gd name="T43" fmla="*/ 515 h 624"/>
                <a:gd name="T44" fmla="*/ 104 w 546"/>
                <a:gd name="T45" fmla="*/ 583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6" h="624">
                  <a:moveTo>
                    <a:pt x="231" y="408"/>
                  </a:moveTo>
                  <a:cubicBezTo>
                    <a:pt x="194" y="460"/>
                    <a:pt x="194" y="460"/>
                    <a:pt x="194" y="460"/>
                  </a:cubicBezTo>
                  <a:cubicBezTo>
                    <a:pt x="177" y="482"/>
                    <a:pt x="149" y="487"/>
                    <a:pt x="126" y="471"/>
                  </a:cubicBezTo>
                  <a:cubicBezTo>
                    <a:pt x="106" y="456"/>
                    <a:pt x="99" y="426"/>
                    <a:pt x="116" y="403"/>
                  </a:cubicBezTo>
                  <a:cubicBezTo>
                    <a:pt x="176" y="321"/>
                    <a:pt x="176" y="321"/>
                    <a:pt x="176" y="321"/>
                  </a:cubicBezTo>
                  <a:cubicBezTo>
                    <a:pt x="177" y="320"/>
                    <a:pt x="177" y="320"/>
                    <a:pt x="178" y="320"/>
                  </a:cubicBezTo>
                  <a:cubicBezTo>
                    <a:pt x="178" y="318"/>
                    <a:pt x="178" y="318"/>
                    <a:pt x="178" y="317"/>
                  </a:cubicBezTo>
                  <a:cubicBezTo>
                    <a:pt x="193" y="297"/>
                    <a:pt x="225" y="292"/>
                    <a:pt x="246" y="307"/>
                  </a:cubicBezTo>
                  <a:cubicBezTo>
                    <a:pt x="296" y="343"/>
                    <a:pt x="366" y="333"/>
                    <a:pt x="402" y="284"/>
                  </a:cubicBezTo>
                  <a:cubicBezTo>
                    <a:pt x="438" y="234"/>
                    <a:pt x="426" y="165"/>
                    <a:pt x="376" y="128"/>
                  </a:cubicBezTo>
                  <a:cubicBezTo>
                    <a:pt x="343" y="105"/>
                    <a:pt x="302" y="101"/>
                    <a:pt x="267" y="116"/>
                  </a:cubicBezTo>
                  <a:cubicBezTo>
                    <a:pt x="242" y="127"/>
                    <a:pt x="214" y="116"/>
                    <a:pt x="203" y="91"/>
                  </a:cubicBezTo>
                  <a:cubicBezTo>
                    <a:pt x="193" y="67"/>
                    <a:pt x="203" y="39"/>
                    <a:pt x="228" y="28"/>
                  </a:cubicBezTo>
                  <a:cubicBezTo>
                    <a:pt x="293" y="0"/>
                    <a:pt x="371" y="6"/>
                    <a:pt x="433" y="50"/>
                  </a:cubicBezTo>
                  <a:cubicBezTo>
                    <a:pt x="525" y="118"/>
                    <a:pt x="546" y="248"/>
                    <a:pt x="479" y="340"/>
                  </a:cubicBezTo>
                  <a:cubicBezTo>
                    <a:pt x="421" y="419"/>
                    <a:pt x="318" y="445"/>
                    <a:pt x="231" y="408"/>
                  </a:cubicBezTo>
                  <a:close/>
                  <a:moveTo>
                    <a:pt x="104" y="583"/>
                  </a:moveTo>
                  <a:cubicBezTo>
                    <a:pt x="94" y="597"/>
                    <a:pt x="94" y="597"/>
                    <a:pt x="94" y="597"/>
                  </a:cubicBezTo>
                  <a:cubicBezTo>
                    <a:pt x="78" y="619"/>
                    <a:pt x="49" y="624"/>
                    <a:pt x="26" y="608"/>
                  </a:cubicBezTo>
                  <a:cubicBezTo>
                    <a:pt x="6" y="593"/>
                    <a:pt x="0" y="563"/>
                    <a:pt x="16" y="540"/>
                  </a:cubicBezTo>
                  <a:cubicBezTo>
                    <a:pt x="26" y="526"/>
                    <a:pt x="26" y="526"/>
                    <a:pt x="26" y="526"/>
                  </a:cubicBezTo>
                  <a:cubicBezTo>
                    <a:pt x="42" y="504"/>
                    <a:pt x="73" y="500"/>
                    <a:pt x="94" y="515"/>
                  </a:cubicBezTo>
                  <a:cubicBezTo>
                    <a:pt x="116" y="532"/>
                    <a:pt x="120" y="561"/>
                    <a:pt x="104" y="583"/>
                  </a:cubicBezTo>
                  <a:close/>
                </a:path>
              </a:pathLst>
            </a:custGeom>
            <a:solidFill>
              <a:srgbClr val="FFD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ṧļïḓé">
              <a:extLst>
                <a:ext uri="{FF2B5EF4-FFF2-40B4-BE49-F238E27FC236}">
                  <a16:creationId xmlns:a16="http://schemas.microsoft.com/office/drawing/2014/main" id="{6D2D6E61-FA36-413D-AC48-192DB6A39D4F}"/>
                </a:ext>
              </a:extLst>
            </p:cNvPr>
            <p:cNvSpPr/>
            <p:nvPr/>
          </p:nvSpPr>
          <p:spPr bwMode="auto">
            <a:xfrm>
              <a:off x="6931025" y="3998913"/>
              <a:ext cx="220663" cy="369888"/>
            </a:xfrm>
            <a:custGeom>
              <a:avLst/>
              <a:gdLst>
                <a:gd name="T0" fmla="*/ 57 w 67"/>
                <a:gd name="T1" fmla="*/ 0 h 112"/>
                <a:gd name="T2" fmla="*/ 0 w 67"/>
                <a:gd name="T3" fmla="*/ 48 h 112"/>
                <a:gd name="T4" fmla="*/ 67 w 67"/>
                <a:gd name="T5" fmla="*/ 112 h 112"/>
                <a:gd name="T6" fmla="*/ 57 w 67"/>
                <a:gd name="T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112">
                  <a:moveTo>
                    <a:pt x="57" y="0"/>
                  </a:moveTo>
                  <a:cubicBezTo>
                    <a:pt x="57" y="0"/>
                    <a:pt x="19" y="11"/>
                    <a:pt x="0" y="48"/>
                  </a:cubicBezTo>
                  <a:cubicBezTo>
                    <a:pt x="67" y="112"/>
                    <a:pt x="67" y="112"/>
                    <a:pt x="67" y="112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sḻïḋé">
              <a:extLst>
                <a:ext uri="{FF2B5EF4-FFF2-40B4-BE49-F238E27FC236}">
                  <a16:creationId xmlns:a16="http://schemas.microsoft.com/office/drawing/2014/main" id="{F7982876-06E7-4340-A0D0-78D3B49D3A56}"/>
                </a:ext>
              </a:extLst>
            </p:cNvPr>
            <p:cNvSpPr/>
            <p:nvPr/>
          </p:nvSpPr>
          <p:spPr bwMode="auto">
            <a:xfrm>
              <a:off x="7939088" y="4051300"/>
              <a:ext cx="234950" cy="349250"/>
            </a:xfrm>
            <a:custGeom>
              <a:avLst/>
              <a:gdLst>
                <a:gd name="T0" fmla="*/ 11 w 71"/>
                <a:gd name="T1" fmla="*/ 0 h 106"/>
                <a:gd name="T2" fmla="*/ 71 w 71"/>
                <a:gd name="T3" fmla="*/ 52 h 106"/>
                <a:gd name="T4" fmla="*/ 0 w 71"/>
                <a:gd name="T5" fmla="*/ 106 h 106"/>
                <a:gd name="T6" fmla="*/ 11 w 7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06">
                  <a:moveTo>
                    <a:pt x="11" y="0"/>
                  </a:moveTo>
                  <a:cubicBezTo>
                    <a:pt x="11" y="0"/>
                    <a:pt x="58" y="24"/>
                    <a:pt x="71" y="52"/>
                  </a:cubicBezTo>
                  <a:cubicBezTo>
                    <a:pt x="0" y="106"/>
                    <a:pt x="0" y="106"/>
                    <a:pt x="0" y="106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FFA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ḷídè">
              <a:extLst>
                <a:ext uri="{FF2B5EF4-FFF2-40B4-BE49-F238E27FC236}">
                  <a16:creationId xmlns:a16="http://schemas.microsoft.com/office/drawing/2014/main" id="{438B213F-F506-45D1-97B5-EB35BDE4F8E1}"/>
                </a:ext>
              </a:extLst>
            </p:cNvPr>
            <p:cNvSpPr/>
            <p:nvPr/>
          </p:nvSpPr>
          <p:spPr bwMode="auto">
            <a:xfrm>
              <a:off x="3668713" y="2147888"/>
              <a:ext cx="1001713" cy="503238"/>
            </a:xfrm>
            <a:custGeom>
              <a:avLst/>
              <a:gdLst>
                <a:gd name="T0" fmla="*/ 304 w 304"/>
                <a:gd name="T1" fmla="*/ 91 h 153"/>
                <a:gd name="T2" fmla="*/ 281 w 304"/>
                <a:gd name="T3" fmla="*/ 61 h 153"/>
                <a:gd name="T4" fmla="*/ 285 w 304"/>
                <a:gd name="T5" fmla="*/ 43 h 153"/>
                <a:gd name="T6" fmla="*/ 241 w 304"/>
                <a:gd name="T7" fmla="*/ 0 h 153"/>
                <a:gd name="T8" fmla="*/ 198 w 304"/>
                <a:gd name="T9" fmla="*/ 43 h 153"/>
                <a:gd name="T10" fmla="*/ 210 w 304"/>
                <a:gd name="T11" fmla="*/ 73 h 153"/>
                <a:gd name="T12" fmla="*/ 208 w 304"/>
                <a:gd name="T13" fmla="*/ 76 h 153"/>
                <a:gd name="T14" fmla="*/ 205 w 304"/>
                <a:gd name="T15" fmla="*/ 76 h 153"/>
                <a:gd name="T16" fmla="*/ 182 w 304"/>
                <a:gd name="T17" fmla="*/ 86 h 153"/>
                <a:gd name="T18" fmla="*/ 172 w 304"/>
                <a:gd name="T19" fmla="*/ 84 h 153"/>
                <a:gd name="T20" fmla="*/ 152 w 304"/>
                <a:gd name="T21" fmla="*/ 92 h 153"/>
                <a:gd name="T22" fmla="*/ 132 w 304"/>
                <a:gd name="T23" fmla="*/ 84 h 153"/>
                <a:gd name="T24" fmla="*/ 122 w 304"/>
                <a:gd name="T25" fmla="*/ 86 h 153"/>
                <a:gd name="T26" fmla="*/ 99 w 304"/>
                <a:gd name="T27" fmla="*/ 76 h 153"/>
                <a:gd name="T28" fmla="*/ 95 w 304"/>
                <a:gd name="T29" fmla="*/ 76 h 153"/>
                <a:gd name="T30" fmla="*/ 94 w 304"/>
                <a:gd name="T31" fmla="*/ 73 h 153"/>
                <a:gd name="T32" fmla="*/ 106 w 304"/>
                <a:gd name="T33" fmla="*/ 43 h 153"/>
                <a:gd name="T34" fmla="*/ 62 w 304"/>
                <a:gd name="T35" fmla="*/ 0 h 153"/>
                <a:gd name="T36" fmla="*/ 18 w 304"/>
                <a:gd name="T37" fmla="*/ 43 h 153"/>
                <a:gd name="T38" fmla="*/ 22 w 304"/>
                <a:gd name="T39" fmla="*/ 61 h 153"/>
                <a:gd name="T40" fmla="*/ 0 w 304"/>
                <a:gd name="T41" fmla="*/ 91 h 153"/>
                <a:gd name="T42" fmla="*/ 25 w 304"/>
                <a:gd name="T43" fmla="*/ 121 h 153"/>
                <a:gd name="T44" fmla="*/ 25 w 304"/>
                <a:gd name="T45" fmla="*/ 122 h 153"/>
                <a:gd name="T46" fmla="*/ 56 w 304"/>
                <a:gd name="T47" fmla="*/ 153 h 153"/>
                <a:gd name="T48" fmla="*/ 85 w 304"/>
                <a:gd name="T49" fmla="*/ 134 h 153"/>
                <a:gd name="T50" fmla="*/ 99 w 304"/>
                <a:gd name="T51" fmla="*/ 138 h 153"/>
                <a:gd name="T52" fmla="*/ 108 w 304"/>
                <a:gd name="T53" fmla="*/ 136 h 153"/>
                <a:gd name="T54" fmla="*/ 132 w 304"/>
                <a:gd name="T55" fmla="*/ 147 h 153"/>
                <a:gd name="T56" fmla="*/ 152 w 304"/>
                <a:gd name="T57" fmla="*/ 139 h 153"/>
                <a:gd name="T58" fmla="*/ 172 w 304"/>
                <a:gd name="T59" fmla="*/ 147 h 153"/>
                <a:gd name="T60" fmla="*/ 195 w 304"/>
                <a:gd name="T61" fmla="*/ 136 h 153"/>
                <a:gd name="T62" fmla="*/ 205 w 304"/>
                <a:gd name="T63" fmla="*/ 138 h 153"/>
                <a:gd name="T64" fmla="*/ 219 w 304"/>
                <a:gd name="T65" fmla="*/ 134 h 153"/>
                <a:gd name="T66" fmla="*/ 248 w 304"/>
                <a:gd name="T67" fmla="*/ 153 h 153"/>
                <a:gd name="T68" fmla="*/ 279 w 304"/>
                <a:gd name="T69" fmla="*/ 122 h 153"/>
                <a:gd name="T70" fmla="*/ 279 w 304"/>
                <a:gd name="T71" fmla="*/ 121 h 153"/>
                <a:gd name="T72" fmla="*/ 304 w 304"/>
                <a:gd name="T73" fmla="*/ 9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04" h="153">
                  <a:moveTo>
                    <a:pt x="304" y="91"/>
                  </a:moveTo>
                  <a:cubicBezTo>
                    <a:pt x="304" y="77"/>
                    <a:pt x="294" y="65"/>
                    <a:pt x="281" y="61"/>
                  </a:cubicBezTo>
                  <a:cubicBezTo>
                    <a:pt x="284" y="56"/>
                    <a:pt x="285" y="50"/>
                    <a:pt x="285" y="43"/>
                  </a:cubicBezTo>
                  <a:cubicBezTo>
                    <a:pt x="285" y="19"/>
                    <a:pt x="266" y="0"/>
                    <a:pt x="241" y="0"/>
                  </a:cubicBezTo>
                  <a:cubicBezTo>
                    <a:pt x="217" y="0"/>
                    <a:pt x="198" y="19"/>
                    <a:pt x="198" y="43"/>
                  </a:cubicBezTo>
                  <a:cubicBezTo>
                    <a:pt x="198" y="55"/>
                    <a:pt x="202" y="65"/>
                    <a:pt x="210" y="73"/>
                  </a:cubicBezTo>
                  <a:cubicBezTo>
                    <a:pt x="209" y="74"/>
                    <a:pt x="209" y="75"/>
                    <a:pt x="208" y="76"/>
                  </a:cubicBezTo>
                  <a:cubicBezTo>
                    <a:pt x="207" y="76"/>
                    <a:pt x="206" y="76"/>
                    <a:pt x="205" y="76"/>
                  </a:cubicBezTo>
                  <a:cubicBezTo>
                    <a:pt x="196" y="76"/>
                    <a:pt x="187" y="80"/>
                    <a:pt x="182" y="86"/>
                  </a:cubicBezTo>
                  <a:cubicBezTo>
                    <a:pt x="179" y="85"/>
                    <a:pt x="175" y="84"/>
                    <a:pt x="172" y="84"/>
                  </a:cubicBezTo>
                  <a:cubicBezTo>
                    <a:pt x="164" y="84"/>
                    <a:pt x="157" y="87"/>
                    <a:pt x="152" y="92"/>
                  </a:cubicBezTo>
                  <a:cubicBezTo>
                    <a:pt x="146" y="87"/>
                    <a:pt x="139" y="84"/>
                    <a:pt x="132" y="84"/>
                  </a:cubicBezTo>
                  <a:cubicBezTo>
                    <a:pt x="128" y="84"/>
                    <a:pt x="125" y="85"/>
                    <a:pt x="122" y="86"/>
                  </a:cubicBezTo>
                  <a:cubicBezTo>
                    <a:pt x="116" y="80"/>
                    <a:pt x="108" y="76"/>
                    <a:pt x="99" y="76"/>
                  </a:cubicBezTo>
                  <a:cubicBezTo>
                    <a:pt x="98" y="76"/>
                    <a:pt x="96" y="76"/>
                    <a:pt x="95" y="76"/>
                  </a:cubicBezTo>
                  <a:cubicBezTo>
                    <a:pt x="95" y="75"/>
                    <a:pt x="95" y="74"/>
                    <a:pt x="94" y="73"/>
                  </a:cubicBezTo>
                  <a:cubicBezTo>
                    <a:pt x="101" y="65"/>
                    <a:pt x="106" y="55"/>
                    <a:pt x="106" y="43"/>
                  </a:cubicBezTo>
                  <a:cubicBezTo>
                    <a:pt x="106" y="19"/>
                    <a:pt x="86" y="0"/>
                    <a:pt x="62" y="0"/>
                  </a:cubicBezTo>
                  <a:cubicBezTo>
                    <a:pt x="38" y="0"/>
                    <a:pt x="18" y="19"/>
                    <a:pt x="18" y="43"/>
                  </a:cubicBezTo>
                  <a:cubicBezTo>
                    <a:pt x="18" y="50"/>
                    <a:pt x="20" y="56"/>
                    <a:pt x="22" y="61"/>
                  </a:cubicBezTo>
                  <a:cubicBezTo>
                    <a:pt x="9" y="65"/>
                    <a:pt x="0" y="77"/>
                    <a:pt x="0" y="91"/>
                  </a:cubicBezTo>
                  <a:cubicBezTo>
                    <a:pt x="0" y="106"/>
                    <a:pt x="11" y="119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39"/>
                    <a:pt x="39" y="153"/>
                    <a:pt x="56" y="153"/>
                  </a:cubicBezTo>
                  <a:cubicBezTo>
                    <a:pt x="69" y="153"/>
                    <a:pt x="80" y="145"/>
                    <a:pt x="85" y="134"/>
                  </a:cubicBezTo>
                  <a:cubicBezTo>
                    <a:pt x="89" y="137"/>
                    <a:pt x="94" y="138"/>
                    <a:pt x="99" y="138"/>
                  </a:cubicBezTo>
                  <a:cubicBezTo>
                    <a:pt x="102" y="138"/>
                    <a:pt x="105" y="137"/>
                    <a:pt x="108" y="136"/>
                  </a:cubicBezTo>
                  <a:cubicBezTo>
                    <a:pt x="114" y="143"/>
                    <a:pt x="122" y="147"/>
                    <a:pt x="132" y="147"/>
                  </a:cubicBezTo>
                  <a:cubicBezTo>
                    <a:pt x="139" y="147"/>
                    <a:pt x="146" y="144"/>
                    <a:pt x="152" y="139"/>
                  </a:cubicBezTo>
                  <a:cubicBezTo>
                    <a:pt x="157" y="144"/>
                    <a:pt x="164" y="147"/>
                    <a:pt x="172" y="147"/>
                  </a:cubicBezTo>
                  <a:cubicBezTo>
                    <a:pt x="181" y="147"/>
                    <a:pt x="190" y="143"/>
                    <a:pt x="195" y="136"/>
                  </a:cubicBezTo>
                  <a:cubicBezTo>
                    <a:pt x="198" y="137"/>
                    <a:pt x="202" y="138"/>
                    <a:pt x="205" y="138"/>
                  </a:cubicBezTo>
                  <a:cubicBezTo>
                    <a:pt x="210" y="138"/>
                    <a:pt x="215" y="137"/>
                    <a:pt x="219" y="134"/>
                  </a:cubicBezTo>
                  <a:cubicBezTo>
                    <a:pt x="224" y="145"/>
                    <a:pt x="235" y="153"/>
                    <a:pt x="248" y="153"/>
                  </a:cubicBezTo>
                  <a:cubicBezTo>
                    <a:pt x="265" y="153"/>
                    <a:pt x="279" y="139"/>
                    <a:pt x="279" y="122"/>
                  </a:cubicBezTo>
                  <a:cubicBezTo>
                    <a:pt x="279" y="122"/>
                    <a:pt x="279" y="122"/>
                    <a:pt x="279" y="121"/>
                  </a:cubicBezTo>
                  <a:cubicBezTo>
                    <a:pt x="293" y="119"/>
                    <a:pt x="304" y="106"/>
                    <a:pt x="304" y="91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Sļîďé">
              <a:extLst>
                <a:ext uri="{FF2B5EF4-FFF2-40B4-BE49-F238E27FC236}">
                  <a16:creationId xmlns:a16="http://schemas.microsoft.com/office/drawing/2014/main" id="{2D7104A7-73B7-4180-9CF4-403896933E8C}"/>
                </a:ext>
              </a:extLst>
            </p:cNvPr>
            <p:cNvSpPr/>
            <p:nvPr/>
          </p:nvSpPr>
          <p:spPr bwMode="auto">
            <a:xfrm>
              <a:off x="3995738" y="2436813"/>
              <a:ext cx="339725" cy="363538"/>
            </a:xfrm>
            <a:custGeom>
              <a:avLst/>
              <a:gdLst>
                <a:gd name="T0" fmla="*/ 160 w 214"/>
                <a:gd name="T1" fmla="*/ 0 h 229"/>
                <a:gd name="T2" fmla="*/ 108 w 214"/>
                <a:gd name="T3" fmla="*/ 0 h 229"/>
                <a:gd name="T4" fmla="*/ 54 w 214"/>
                <a:gd name="T5" fmla="*/ 0 h 229"/>
                <a:gd name="T6" fmla="*/ 0 w 214"/>
                <a:gd name="T7" fmla="*/ 137 h 229"/>
                <a:gd name="T8" fmla="*/ 108 w 214"/>
                <a:gd name="T9" fmla="*/ 229 h 229"/>
                <a:gd name="T10" fmla="*/ 214 w 214"/>
                <a:gd name="T11" fmla="*/ 129 h 229"/>
                <a:gd name="T12" fmla="*/ 160 w 214"/>
                <a:gd name="T13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229">
                  <a:moveTo>
                    <a:pt x="160" y="0"/>
                  </a:moveTo>
                  <a:lnTo>
                    <a:pt x="108" y="0"/>
                  </a:lnTo>
                  <a:lnTo>
                    <a:pt x="54" y="0"/>
                  </a:lnTo>
                  <a:lnTo>
                    <a:pt x="0" y="137"/>
                  </a:lnTo>
                  <a:lnTo>
                    <a:pt x="108" y="229"/>
                  </a:lnTo>
                  <a:lnTo>
                    <a:pt x="214" y="12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išlîḍe">
              <a:extLst>
                <a:ext uri="{FF2B5EF4-FFF2-40B4-BE49-F238E27FC236}">
                  <a16:creationId xmlns:a16="http://schemas.microsoft.com/office/drawing/2014/main" id="{A936FE33-CCAE-4C3A-B728-20B49ED01B66}"/>
                </a:ext>
              </a:extLst>
            </p:cNvPr>
            <p:cNvSpPr/>
            <p:nvPr/>
          </p:nvSpPr>
          <p:spPr bwMode="auto">
            <a:xfrm>
              <a:off x="3879850" y="1768475"/>
              <a:ext cx="682625" cy="796925"/>
            </a:xfrm>
            <a:custGeom>
              <a:avLst/>
              <a:gdLst>
                <a:gd name="T0" fmla="*/ 189 w 207"/>
                <a:gd name="T1" fmla="*/ 132 h 242"/>
                <a:gd name="T2" fmla="*/ 117 w 207"/>
                <a:gd name="T3" fmla="*/ 23 h 242"/>
                <a:gd name="T4" fmla="*/ 11 w 207"/>
                <a:gd name="T5" fmla="*/ 100 h 242"/>
                <a:gd name="T6" fmla="*/ 10 w 207"/>
                <a:gd name="T7" fmla="*/ 181 h 242"/>
                <a:gd name="T8" fmla="*/ 78 w 207"/>
                <a:gd name="T9" fmla="*/ 238 h 242"/>
                <a:gd name="T10" fmla="*/ 161 w 207"/>
                <a:gd name="T11" fmla="*/ 209 h 242"/>
                <a:gd name="T12" fmla="*/ 189 w 207"/>
                <a:gd name="T13" fmla="*/ 13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242">
                  <a:moveTo>
                    <a:pt x="189" y="132"/>
                  </a:moveTo>
                  <a:cubicBezTo>
                    <a:pt x="207" y="35"/>
                    <a:pt x="117" y="23"/>
                    <a:pt x="117" y="23"/>
                  </a:cubicBezTo>
                  <a:cubicBezTo>
                    <a:pt x="117" y="23"/>
                    <a:pt x="29" y="0"/>
                    <a:pt x="11" y="100"/>
                  </a:cubicBezTo>
                  <a:cubicBezTo>
                    <a:pt x="11" y="100"/>
                    <a:pt x="0" y="157"/>
                    <a:pt x="10" y="181"/>
                  </a:cubicBezTo>
                  <a:cubicBezTo>
                    <a:pt x="23" y="213"/>
                    <a:pt x="54" y="233"/>
                    <a:pt x="78" y="238"/>
                  </a:cubicBezTo>
                  <a:cubicBezTo>
                    <a:pt x="101" y="242"/>
                    <a:pt x="137" y="235"/>
                    <a:pt x="161" y="209"/>
                  </a:cubicBezTo>
                  <a:cubicBezTo>
                    <a:pt x="179" y="188"/>
                    <a:pt x="189" y="132"/>
                    <a:pt x="189" y="13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$lîḍê">
              <a:extLst>
                <a:ext uri="{FF2B5EF4-FFF2-40B4-BE49-F238E27FC236}">
                  <a16:creationId xmlns:a16="http://schemas.microsoft.com/office/drawing/2014/main" id="{60A4DE47-B720-49E2-83BE-9CDE478CD9E3}"/>
                </a:ext>
              </a:extLst>
            </p:cNvPr>
            <p:cNvSpPr/>
            <p:nvPr/>
          </p:nvSpPr>
          <p:spPr bwMode="auto">
            <a:xfrm>
              <a:off x="4456113" y="2206625"/>
              <a:ext cx="88900" cy="168275"/>
            </a:xfrm>
            <a:custGeom>
              <a:avLst/>
              <a:gdLst>
                <a:gd name="T0" fmla="*/ 10 w 27"/>
                <a:gd name="T1" fmla="*/ 11 h 51"/>
                <a:gd name="T2" fmla="*/ 22 w 27"/>
                <a:gd name="T3" fmla="*/ 9 h 51"/>
                <a:gd name="T4" fmla="*/ 0 w 27"/>
                <a:gd name="T5" fmla="*/ 47 h 51"/>
                <a:gd name="T6" fmla="*/ 10 w 27"/>
                <a:gd name="T7" fmla="*/ 1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51">
                  <a:moveTo>
                    <a:pt x="10" y="11"/>
                  </a:moveTo>
                  <a:cubicBezTo>
                    <a:pt x="10" y="11"/>
                    <a:pt x="17" y="0"/>
                    <a:pt x="22" y="9"/>
                  </a:cubicBezTo>
                  <a:cubicBezTo>
                    <a:pt x="27" y="18"/>
                    <a:pt x="20" y="51"/>
                    <a:pt x="0" y="47"/>
                  </a:cubicBezTo>
                  <a:cubicBezTo>
                    <a:pt x="0" y="47"/>
                    <a:pt x="8" y="18"/>
                    <a:pt x="10" y="11"/>
                  </a:cubicBez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ṡlîḓè">
              <a:extLst>
                <a:ext uri="{FF2B5EF4-FFF2-40B4-BE49-F238E27FC236}">
                  <a16:creationId xmlns:a16="http://schemas.microsoft.com/office/drawing/2014/main" id="{046F0280-1826-45F2-801C-D064104031DE}"/>
                </a:ext>
              </a:extLst>
            </p:cNvPr>
            <p:cNvSpPr/>
            <p:nvPr/>
          </p:nvSpPr>
          <p:spPr bwMode="auto">
            <a:xfrm>
              <a:off x="4483100" y="2246313"/>
              <a:ext cx="36513" cy="82550"/>
            </a:xfrm>
            <a:custGeom>
              <a:avLst/>
              <a:gdLst>
                <a:gd name="T0" fmla="*/ 0 w 11"/>
                <a:gd name="T1" fmla="*/ 11 h 25"/>
                <a:gd name="T2" fmla="*/ 9 w 11"/>
                <a:gd name="T3" fmla="*/ 6 h 25"/>
                <a:gd name="T4" fmla="*/ 1 w 11"/>
                <a:gd name="T5" fmla="*/ 25 h 25"/>
                <a:gd name="T6" fmla="*/ 0 w 11"/>
                <a:gd name="T7" fmla="*/ 1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25">
                  <a:moveTo>
                    <a:pt x="0" y="11"/>
                  </a:moveTo>
                  <a:cubicBezTo>
                    <a:pt x="0" y="11"/>
                    <a:pt x="6" y="0"/>
                    <a:pt x="9" y="6"/>
                  </a:cubicBezTo>
                  <a:cubicBezTo>
                    <a:pt x="11" y="13"/>
                    <a:pt x="8" y="21"/>
                    <a:pt x="1" y="25"/>
                  </a:cubicBezTo>
                  <a:cubicBezTo>
                    <a:pt x="1" y="25"/>
                    <a:pt x="8" y="4"/>
                    <a:pt x="0" y="11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ï$ḻiḓè">
              <a:extLst>
                <a:ext uri="{FF2B5EF4-FFF2-40B4-BE49-F238E27FC236}">
                  <a16:creationId xmlns:a16="http://schemas.microsoft.com/office/drawing/2014/main" id="{64A34528-CE02-47F8-99F6-64FF0FB64BA2}"/>
                </a:ext>
              </a:extLst>
            </p:cNvPr>
            <p:cNvSpPr/>
            <p:nvPr/>
          </p:nvSpPr>
          <p:spPr bwMode="auto">
            <a:xfrm>
              <a:off x="3836988" y="2093913"/>
              <a:ext cx="73025" cy="165100"/>
            </a:xfrm>
            <a:custGeom>
              <a:avLst/>
              <a:gdLst>
                <a:gd name="T0" fmla="*/ 22 w 22"/>
                <a:gd name="T1" fmla="*/ 12 h 50"/>
                <a:gd name="T2" fmla="*/ 11 w 22"/>
                <a:gd name="T3" fmla="*/ 6 h 50"/>
                <a:gd name="T4" fmla="*/ 19 w 22"/>
                <a:gd name="T5" fmla="*/ 50 h 50"/>
                <a:gd name="T6" fmla="*/ 22 w 22"/>
                <a:gd name="T7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50">
                  <a:moveTo>
                    <a:pt x="22" y="12"/>
                  </a:moveTo>
                  <a:cubicBezTo>
                    <a:pt x="22" y="12"/>
                    <a:pt x="19" y="0"/>
                    <a:pt x="11" y="6"/>
                  </a:cubicBezTo>
                  <a:cubicBezTo>
                    <a:pt x="4" y="13"/>
                    <a:pt x="0" y="46"/>
                    <a:pt x="19" y="50"/>
                  </a:cubicBezTo>
                  <a:cubicBezTo>
                    <a:pt x="19" y="50"/>
                    <a:pt x="21" y="20"/>
                    <a:pt x="22" y="12"/>
                  </a:cubicBez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sľide">
              <a:extLst>
                <a:ext uri="{FF2B5EF4-FFF2-40B4-BE49-F238E27FC236}">
                  <a16:creationId xmlns:a16="http://schemas.microsoft.com/office/drawing/2014/main" id="{BB42C55B-2DB3-4CDD-B46B-7082C32B6C74}"/>
                </a:ext>
              </a:extLst>
            </p:cNvPr>
            <p:cNvSpPr/>
            <p:nvPr/>
          </p:nvSpPr>
          <p:spPr bwMode="auto">
            <a:xfrm>
              <a:off x="3862388" y="2133600"/>
              <a:ext cx="39688" cy="82550"/>
            </a:xfrm>
            <a:custGeom>
              <a:avLst/>
              <a:gdLst>
                <a:gd name="T0" fmla="*/ 12 w 12"/>
                <a:gd name="T1" fmla="*/ 12 h 25"/>
                <a:gd name="T2" fmla="*/ 5 w 12"/>
                <a:gd name="T3" fmla="*/ 5 h 25"/>
                <a:gd name="T4" fmla="*/ 6 w 12"/>
                <a:gd name="T5" fmla="*/ 25 h 25"/>
                <a:gd name="T6" fmla="*/ 12 w 12"/>
                <a:gd name="T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5">
                  <a:moveTo>
                    <a:pt x="12" y="12"/>
                  </a:moveTo>
                  <a:cubicBezTo>
                    <a:pt x="12" y="12"/>
                    <a:pt x="10" y="0"/>
                    <a:pt x="5" y="5"/>
                  </a:cubicBezTo>
                  <a:cubicBezTo>
                    <a:pt x="0" y="11"/>
                    <a:pt x="1" y="19"/>
                    <a:pt x="6" y="25"/>
                  </a:cubicBezTo>
                  <a:cubicBezTo>
                    <a:pt x="6" y="25"/>
                    <a:pt x="7" y="3"/>
                    <a:pt x="12" y="12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šḻiḑê">
              <a:extLst>
                <a:ext uri="{FF2B5EF4-FFF2-40B4-BE49-F238E27FC236}">
                  <a16:creationId xmlns:a16="http://schemas.microsoft.com/office/drawing/2014/main" id="{43B86B1C-85DA-40C4-821F-80720746D6FE}"/>
                </a:ext>
              </a:extLst>
            </p:cNvPr>
            <p:cNvSpPr/>
            <p:nvPr/>
          </p:nvSpPr>
          <p:spPr bwMode="auto">
            <a:xfrm>
              <a:off x="4143375" y="2295525"/>
              <a:ext cx="73025" cy="52388"/>
            </a:xfrm>
            <a:custGeom>
              <a:avLst/>
              <a:gdLst>
                <a:gd name="T0" fmla="*/ 22 w 22"/>
                <a:gd name="T1" fmla="*/ 10 h 16"/>
                <a:gd name="T2" fmla="*/ 10 w 22"/>
                <a:gd name="T3" fmla="*/ 14 h 16"/>
                <a:gd name="T4" fmla="*/ 1 w 22"/>
                <a:gd name="T5" fmla="*/ 6 h 16"/>
                <a:gd name="T6" fmla="*/ 12 w 22"/>
                <a:gd name="T7" fmla="*/ 1 h 16"/>
                <a:gd name="T8" fmla="*/ 22 w 22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10"/>
                  </a:moveTo>
                  <a:cubicBezTo>
                    <a:pt x="21" y="13"/>
                    <a:pt x="16" y="16"/>
                    <a:pt x="10" y="14"/>
                  </a:cubicBezTo>
                  <a:cubicBezTo>
                    <a:pt x="4" y="13"/>
                    <a:pt x="0" y="10"/>
                    <a:pt x="1" y="6"/>
                  </a:cubicBezTo>
                  <a:cubicBezTo>
                    <a:pt x="1" y="2"/>
                    <a:pt x="7" y="0"/>
                    <a:pt x="12" y="1"/>
                  </a:cubicBezTo>
                  <a:cubicBezTo>
                    <a:pt x="18" y="2"/>
                    <a:pt x="22" y="6"/>
                    <a:pt x="22" y="10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íŝḷïḍe">
              <a:extLst>
                <a:ext uri="{FF2B5EF4-FFF2-40B4-BE49-F238E27FC236}">
                  <a16:creationId xmlns:a16="http://schemas.microsoft.com/office/drawing/2014/main" id="{1FECF0D2-483D-460B-8A26-7C09A2BCA77C}"/>
                </a:ext>
              </a:extLst>
            </p:cNvPr>
            <p:cNvSpPr/>
            <p:nvPr/>
          </p:nvSpPr>
          <p:spPr bwMode="auto">
            <a:xfrm>
              <a:off x="4330700" y="2225675"/>
              <a:ext cx="63500" cy="79375"/>
            </a:xfrm>
            <a:custGeom>
              <a:avLst/>
              <a:gdLst>
                <a:gd name="T0" fmla="*/ 18 w 19"/>
                <a:gd name="T1" fmla="*/ 14 h 24"/>
                <a:gd name="T2" fmla="*/ 7 w 19"/>
                <a:gd name="T3" fmla="*/ 23 h 24"/>
                <a:gd name="T4" fmla="*/ 1 w 19"/>
                <a:gd name="T5" fmla="*/ 11 h 24"/>
                <a:gd name="T6" fmla="*/ 11 w 19"/>
                <a:gd name="T7" fmla="*/ 1 h 24"/>
                <a:gd name="T8" fmla="*/ 18 w 19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4">
                  <a:moveTo>
                    <a:pt x="18" y="14"/>
                  </a:moveTo>
                  <a:cubicBezTo>
                    <a:pt x="16" y="20"/>
                    <a:pt x="12" y="24"/>
                    <a:pt x="7" y="23"/>
                  </a:cubicBezTo>
                  <a:cubicBezTo>
                    <a:pt x="2" y="23"/>
                    <a:pt x="0" y="17"/>
                    <a:pt x="1" y="11"/>
                  </a:cubicBezTo>
                  <a:cubicBezTo>
                    <a:pt x="2" y="5"/>
                    <a:pt x="7" y="0"/>
                    <a:pt x="11" y="1"/>
                  </a:cubicBezTo>
                  <a:cubicBezTo>
                    <a:pt x="16" y="2"/>
                    <a:pt x="19" y="8"/>
                    <a:pt x="18" y="14"/>
                  </a:cubicBezTo>
                  <a:close/>
                </a:path>
              </a:pathLst>
            </a:cu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šlidé">
              <a:extLst>
                <a:ext uri="{FF2B5EF4-FFF2-40B4-BE49-F238E27FC236}">
                  <a16:creationId xmlns:a16="http://schemas.microsoft.com/office/drawing/2014/main" id="{BA49293B-AA61-408E-8BBA-7B27224B98A7}"/>
                </a:ext>
              </a:extLst>
            </p:cNvPr>
            <p:cNvSpPr/>
            <p:nvPr/>
          </p:nvSpPr>
          <p:spPr bwMode="auto">
            <a:xfrm>
              <a:off x="4008438" y="2166938"/>
              <a:ext cx="61913" cy="79375"/>
            </a:xfrm>
            <a:custGeom>
              <a:avLst/>
              <a:gdLst>
                <a:gd name="T0" fmla="*/ 17 w 19"/>
                <a:gd name="T1" fmla="*/ 14 h 24"/>
                <a:gd name="T2" fmla="*/ 7 w 19"/>
                <a:gd name="T3" fmla="*/ 23 h 24"/>
                <a:gd name="T4" fmla="*/ 1 w 19"/>
                <a:gd name="T5" fmla="*/ 11 h 24"/>
                <a:gd name="T6" fmla="*/ 11 w 19"/>
                <a:gd name="T7" fmla="*/ 1 h 24"/>
                <a:gd name="T8" fmla="*/ 17 w 19"/>
                <a:gd name="T9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4">
                  <a:moveTo>
                    <a:pt x="17" y="14"/>
                  </a:moveTo>
                  <a:cubicBezTo>
                    <a:pt x="16" y="20"/>
                    <a:pt x="12" y="24"/>
                    <a:pt x="7" y="23"/>
                  </a:cubicBezTo>
                  <a:cubicBezTo>
                    <a:pt x="2" y="23"/>
                    <a:pt x="0" y="17"/>
                    <a:pt x="1" y="11"/>
                  </a:cubicBezTo>
                  <a:cubicBezTo>
                    <a:pt x="2" y="4"/>
                    <a:pt x="7" y="0"/>
                    <a:pt x="11" y="1"/>
                  </a:cubicBezTo>
                  <a:cubicBezTo>
                    <a:pt x="16" y="2"/>
                    <a:pt x="19" y="8"/>
                    <a:pt x="17" y="14"/>
                  </a:cubicBezTo>
                  <a:close/>
                </a:path>
              </a:pathLst>
            </a:custGeom>
            <a:solidFill>
              <a:srgbClr val="6C31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ślíḓé">
              <a:extLst>
                <a:ext uri="{FF2B5EF4-FFF2-40B4-BE49-F238E27FC236}">
                  <a16:creationId xmlns:a16="http://schemas.microsoft.com/office/drawing/2014/main" id="{040A3B76-581C-4C7B-BE11-0418A716448B}"/>
                </a:ext>
              </a:extLst>
            </p:cNvPr>
            <p:cNvSpPr/>
            <p:nvPr/>
          </p:nvSpPr>
          <p:spPr bwMode="auto">
            <a:xfrm>
              <a:off x="4324350" y="2157413"/>
              <a:ext cx="100013" cy="42863"/>
            </a:xfrm>
            <a:custGeom>
              <a:avLst/>
              <a:gdLst>
                <a:gd name="T0" fmla="*/ 0 w 30"/>
                <a:gd name="T1" fmla="*/ 4 h 13"/>
                <a:gd name="T2" fmla="*/ 5 w 30"/>
                <a:gd name="T3" fmla="*/ 1 h 13"/>
                <a:gd name="T4" fmla="*/ 11 w 30"/>
                <a:gd name="T5" fmla="*/ 0 h 13"/>
                <a:gd name="T6" fmla="*/ 17 w 30"/>
                <a:gd name="T7" fmla="*/ 1 h 13"/>
                <a:gd name="T8" fmla="*/ 24 w 30"/>
                <a:gd name="T9" fmla="*/ 4 h 13"/>
                <a:gd name="T10" fmla="*/ 28 w 30"/>
                <a:gd name="T11" fmla="*/ 8 h 13"/>
                <a:gd name="T12" fmla="*/ 30 w 30"/>
                <a:gd name="T13" fmla="*/ 13 h 13"/>
                <a:gd name="T14" fmla="*/ 25 w 30"/>
                <a:gd name="T15" fmla="*/ 11 h 13"/>
                <a:gd name="T16" fmla="*/ 21 w 30"/>
                <a:gd name="T17" fmla="*/ 9 h 13"/>
                <a:gd name="T18" fmla="*/ 18 w 30"/>
                <a:gd name="T19" fmla="*/ 8 h 13"/>
                <a:gd name="T20" fmla="*/ 16 w 30"/>
                <a:gd name="T21" fmla="*/ 7 h 13"/>
                <a:gd name="T22" fmla="*/ 6 w 30"/>
                <a:gd name="T23" fmla="*/ 5 h 13"/>
                <a:gd name="T24" fmla="*/ 0 w 30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13">
                  <a:moveTo>
                    <a:pt x="0" y="4"/>
                  </a:moveTo>
                  <a:cubicBezTo>
                    <a:pt x="0" y="4"/>
                    <a:pt x="2" y="2"/>
                    <a:pt x="5" y="1"/>
                  </a:cubicBezTo>
                  <a:cubicBezTo>
                    <a:pt x="7" y="1"/>
                    <a:pt x="9" y="0"/>
                    <a:pt x="11" y="0"/>
                  </a:cubicBezTo>
                  <a:cubicBezTo>
                    <a:pt x="13" y="0"/>
                    <a:pt x="15" y="1"/>
                    <a:pt x="17" y="1"/>
                  </a:cubicBezTo>
                  <a:cubicBezTo>
                    <a:pt x="20" y="2"/>
                    <a:pt x="22" y="3"/>
                    <a:pt x="24" y="4"/>
                  </a:cubicBezTo>
                  <a:cubicBezTo>
                    <a:pt x="25" y="5"/>
                    <a:pt x="27" y="6"/>
                    <a:pt x="28" y="8"/>
                  </a:cubicBezTo>
                  <a:cubicBezTo>
                    <a:pt x="30" y="10"/>
                    <a:pt x="30" y="13"/>
                    <a:pt x="30" y="13"/>
                  </a:cubicBezTo>
                  <a:cubicBezTo>
                    <a:pt x="30" y="13"/>
                    <a:pt x="28" y="12"/>
                    <a:pt x="25" y="11"/>
                  </a:cubicBezTo>
                  <a:cubicBezTo>
                    <a:pt x="24" y="10"/>
                    <a:pt x="23" y="9"/>
                    <a:pt x="21" y="9"/>
                  </a:cubicBez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8"/>
                    <a:pt x="16" y="7"/>
                  </a:cubicBezTo>
                  <a:cubicBezTo>
                    <a:pt x="12" y="6"/>
                    <a:pt x="9" y="6"/>
                    <a:pt x="6" y="5"/>
                  </a:cubicBezTo>
                  <a:cubicBezTo>
                    <a:pt x="3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S1ïďe">
              <a:extLst>
                <a:ext uri="{FF2B5EF4-FFF2-40B4-BE49-F238E27FC236}">
                  <a16:creationId xmlns:a16="http://schemas.microsoft.com/office/drawing/2014/main" id="{2102D414-168D-4A28-84FF-DE837E706CE0}"/>
                </a:ext>
              </a:extLst>
            </p:cNvPr>
            <p:cNvSpPr/>
            <p:nvPr/>
          </p:nvSpPr>
          <p:spPr bwMode="auto">
            <a:xfrm>
              <a:off x="3990975" y="2098675"/>
              <a:ext cx="106363" cy="28575"/>
            </a:xfrm>
            <a:custGeom>
              <a:avLst/>
              <a:gdLst>
                <a:gd name="T0" fmla="*/ 32 w 32"/>
                <a:gd name="T1" fmla="*/ 9 h 9"/>
                <a:gd name="T2" fmla="*/ 28 w 32"/>
                <a:gd name="T3" fmla="*/ 5 h 9"/>
                <a:gd name="T4" fmla="*/ 23 w 32"/>
                <a:gd name="T5" fmla="*/ 2 h 9"/>
                <a:gd name="T6" fmla="*/ 17 w 32"/>
                <a:gd name="T7" fmla="*/ 0 h 9"/>
                <a:gd name="T8" fmla="*/ 10 w 32"/>
                <a:gd name="T9" fmla="*/ 1 h 9"/>
                <a:gd name="T10" fmla="*/ 4 w 32"/>
                <a:gd name="T11" fmla="*/ 3 h 9"/>
                <a:gd name="T12" fmla="*/ 0 w 32"/>
                <a:gd name="T13" fmla="*/ 7 h 9"/>
                <a:gd name="T14" fmla="*/ 6 w 32"/>
                <a:gd name="T15" fmla="*/ 6 h 9"/>
                <a:gd name="T16" fmla="*/ 10 w 32"/>
                <a:gd name="T17" fmla="*/ 6 h 9"/>
                <a:gd name="T18" fmla="*/ 13 w 32"/>
                <a:gd name="T19" fmla="*/ 6 h 9"/>
                <a:gd name="T20" fmla="*/ 16 w 32"/>
                <a:gd name="T21" fmla="*/ 7 h 9"/>
                <a:gd name="T22" fmla="*/ 26 w 32"/>
                <a:gd name="T23" fmla="*/ 8 h 9"/>
                <a:gd name="T24" fmla="*/ 32 w 32"/>
                <a:gd name="T2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9">
                  <a:moveTo>
                    <a:pt x="32" y="9"/>
                  </a:moveTo>
                  <a:cubicBezTo>
                    <a:pt x="32" y="9"/>
                    <a:pt x="30" y="7"/>
                    <a:pt x="28" y="5"/>
                  </a:cubicBezTo>
                  <a:cubicBezTo>
                    <a:pt x="26" y="4"/>
                    <a:pt x="25" y="3"/>
                    <a:pt x="23" y="2"/>
                  </a:cubicBezTo>
                  <a:cubicBezTo>
                    <a:pt x="21" y="1"/>
                    <a:pt x="19" y="1"/>
                    <a:pt x="17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1"/>
                    <a:pt x="6" y="2"/>
                    <a:pt x="4" y="3"/>
                  </a:cubicBezTo>
                  <a:cubicBezTo>
                    <a:pt x="2" y="5"/>
                    <a:pt x="1" y="7"/>
                    <a:pt x="0" y="7"/>
                  </a:cubicBezTo>
                  <a:cubicBezTo>
                    <a:pt x="1" y="7"/>
                    <a:pt x="3" y="7"/>
                    <a:pt x="6" y="6"/>
                  </a:cubicBezTo>
                  <a:cubicBezTo>
                    <a:pt x="7" y="6"/>
                    <a:pt x="9" y="6"/>
                    <a:pt x="10" y="6"/>
                  </a:cubicBezTo>
                  <a:cubicBezTo>
                    <a:pt x="11" y="6"/>
                    <a:pt x="12" y="6"/>
                    <a:pt x="13" y="6"/>
                  </a:cubicBezTo>
                  <a:cubicBezTo>
                    <a:pt x="14" y="6"/>
                    <a:pt x="15" y="7"/>
                    <a:pt x="16" y="7"/>
                  </a:cubicBezTo>
                  <a:cubicBezTo>
                    <a:pt x="19" y="7"/>
                    <a:pt x="23" y="8"/>
                    <a:pt x="26" y="8"/>
                  </a:cubicBezTo>
                  <a:cubicBezTo>
                    <a:pt x="29" y="9"/>
                    <a:pt x="32" y="9"/>
                    <a:pt x="32" y="9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$1iḋè">
              <a:extLst>
                <a:ext uri="{FF2B5EF4-FFF2-40B4-BE49-F238E27FC236}">
                  <a16:creationId xmlns:a16="http://schemas.microsoft.com/office/drawing/2014/main" id="{368B5639-CD8D-4114-8926-09A697ED4C4F}"/>
                </a:ext>
              </a:extLst>
            </p:cNvPr>
            <p:cNvSpPr/>
            <p:nvPr/>
          </p:nvSpPr>
          <p:spPr bwMode="auto">
            <a:xfrm>
              <a:off x="4116388" y="2393950"/>
              <a:ext cx="93663" cy="33338"/>
            </a:xfrm>
            <a:custGeom>
              <a:avLst/>
              <a:gdLst>
                <a:gd name="T0" fmla="*/ 3 w 28"/>
                <a:gd name="T1" fmla="*/ 5 h 10"/>
                <a:gd name="T2" fmla="*/ 24 w 28"/>
                <a:gd name="T3" fmla="*/ 9 h 10"/>
                <a:gd name="T4" fmla="*/ 25 w 28"/>
                <a:gd name="T5" fmla="*/ 4 h 10"/>
                <a:gd name="T6" fmla="*/ 4 w 28"/>
                <a:gd name="T7" fmla="*/ 0 h 10"/>
                <a:gd name="T8" fmla="*/ 3 w 28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3" y="5"/>
                  </a:moveTo>
                  <a:cubicBezTo>
                    <a:pt x="10" y="6"/>
                    <a:pt x="17" y="8"/>
                    <a:pt x="24" y="9"/>
                  </a:cubicBezTo>
                  <a:cubicBezTo>
                    <a:pt x="28" y="10"/>
                    <a:pt x="28" y="5"/>
                    <a:pt x="25" y="4"/>
                  </a:cubicBezTo>
                  <a:cubicBezTo>
                    <a:pt x="18" y="3"/>
                    <a:pt x="11" y="2"/>
                    <a:pt x="4" y="0"/>
                  </a:cubicBezTo>
                  <a:cubicBezTo>
                    <a:pt x="1" y="0"/>
                    <a:pt x="0" y="5"/>
                    <a:pt x="3" y="5"/>
                  </a:cubicBezTo>
                  <a:close/>
                </a:path>
              </a:pathLst>
            </a:custGeom>
            <a:solidFill>
              <a:srgbClr val="934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ḷíḋê">
              <a:extLst>
                <a:ext uri="{FF2B5EF4-FFF2-40B4-BE49-F238E27FC236}">
                  <a16:creationId xmlns:a16="http://schemas.microsoft.com/office/drawing/2014/main" id="{D319B9D4-2130-49DC-8B70-851998059D9E}"/>
                </a:ext>
              </a:extLst>
            </p:cNvPr>
            <p:cNvSpPr/>
            <p:nvPr/>
          </p:nvSpPr>
          <p:spPr bwMode="auto">
            <a:xfrm>
              <a:off x="3867150" y="1768475"/>
              <a:ext cx="708025" cy="487363"/>
            </a:xfrm>
            <a:custGeom>
              <a:avLst/>
              <a:gdLst>
                <a:gd name="T0" fmla="*/ 214 w 215"/>
                <a:gd name="T1" fmla="*/ 105 h 148"/>
                <a:gd name="T2" fmla="*/ 206 w 215"/>
                <a:gd name="T3" fmla="*/ 82 h 148"/>
                <a:gd name="T4" fmla="*/ 207 w 215"/>
                <a:gd name="T5" fmla="*/ 80 h 148"/>
                <a:gd name="T6" fmla="*/ 181 w 215"/>
                <a:gd name="T7" fmla="*/ 41 h 148"/>
                <a:gd name="T8" fmla="*/ 169 w 215"/>
                <a:gd name="T9" fmla="*/ 41 h 148"/>
                <a:gd name="T10" fmla="*/ 145 w 215"/>
                <a:gd name="T11" fmla="*/ 17 h 148"/>
                <a:gd name="T12" fmla="*/ 129 w 215"/>
                <a:gd name="T13" fmla="*/ 20 h 148"/>
                <a:gd name="T14" fmla="*/ 107 w 215"/>
                <a:gd name="T15" fmla="*/ 3 h 148"/>
                <a:gd name="T16" fmla="*/ 72 w 215"/>
                <a:gd name="T17" fmla="*/ 26 h 148"/>
                <a:gd name="T18" fmla="*/ 61 w 215"/>
                <a:gd name="T19" fmla="*/ 21 h 148"/>
                <a:gd name="T20" fmla="*/ 25 w 215"/>
                <a:gd name="T21" fmla="*/ 50 h 148"/>
                <a:gd name="T22" fmla="*/ 25 w 215"/>
                <a:gd name="T23" fmla="*/ 61 h 148"/>
                <a:gd name="T24" fmla="*/ 6 w 215"/>
                <a:gd name="T25" fmla="*/ 80 h 148"/>
                <a:gd name="T26" fmla="*/ 9 w 215"/>
                <a:gd name="T27" fmla="*/ 95 h 148"/>
                <a:gd name="T28" fmla="*/ 1 w 215"/>
                <a:gd name="T29" fmla="*/ 106 h 148"/>
                <a:gd name="T30" fmla="*/ 11 w 215"/>
                <a:gd name="T31" fmla="*/ 122 h 148"/>
                <a:gd name="T32" fmla="*/ 25 w 215"/>
                <a:gd name="T33" fmla="*/ 110 h 148"/>
                <a:gd name="T34" fmla="*/ 25 w 215"/>
                <a:gd name="T35" fmla="*/ 104 h 148"/>
                <a:gd name="T36" fmla="*/ 44 w 215"/>
                <a:gd name="T37" fmla="*/ 88 h 148"/>
                <a:gd name="T38" fmla="*/ 50 w 215"/>
                <a:gd name="T39" fmla="*/ 90 h 148"/>
                <a:gd name="T40" fmla="*/ 72 w 215"/>
                <a:gd name="T41" fmla="*/ 84 h 148"/>
                <a:gd name="T42" fmla="*/ 90 w 215"/>
                <a:gd name="T43" fmla="*/ 99 h 148"/>
                <a:gd name="T44" fmla="*/ 108 w 215"/>
                <a:gd name="T45" fmla="*/ 94 h 148"/>
                <a:gd name="T46" fmla="*/ 128 w 215"/>
                <a:gd name="T47" fmla="*/ 119 h 148"/>
                <a:gd name="T48" fmla="*/ 148 w 215"/>
                <a:gd name="T49" fmla="*/ 112 h 148"/>
                <a:gd name="T50" fmla="*/ 168 w 215"/>
                <a:gd name="T51" fmla="*/ 136 h 148"/>
                <a:gd name="T52" fmla="*/ 176 w 215"/>
                <a:gd name="T53" fmla="*/ 136 h 148"/>
                <a:gd name="T54" fmla="*/ 189 w 215"/>
                <a:gd name="T55" fmla="*/ 147 h 148"/>
                <a:gd name="T56" fmla="*/ 208 w 215"/>
                <a:gd name="T57" fmla="*/ 132 h 148"/>
                <a:gd name="T58" fmla="*/ 206 w 215"/>
                <a:gd name="T59" fmla="*/ 120 h 148"/>
                <a:gd name="T60" fmla="*/ 214 w 215"/>
                <a:gd name="T61" fmla="*/ 10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5" h="148">
                  <a:moveTo>
                    <a:pt x="214" y="105"/>
                  </a:moveTo>
                  <a:cubicBezTo>
                    <a:pt x="215" y="96"/>
                    <a:pt x="212" y="87"/>
                    <a:pt x="206" y="82"/>
                  </a:cubicBezTo>
                  <a:cubicBezTo>
                    <a:pt x="206" y="81"/>
                    <a:pt x="207" y="81"/>
                    <a:pt x="207" y="80"/>
                  </a:cubicBezTo>
                  <a:cubicBezTo>
                    <a:pt x="210" y="61"/>
                    <a:pt x="198" y="43"/>
                    <a:pt x="181" y="41"/>
                  </a:cubicBezTo>
                  <a:cubicBezTo>
                    <a:pt x="177" y="40"/>
                    <a:pt x="173" y="40"/>
                    <a:pt x="169" y="41"/>
                  </a:cubicBezTo>
                  <a:cubicBezTo>
                    <a:pt x="166" y="29"/>
                    <a:pt x="157" y="19"/>
                    <a:pt x="145" y="17"/>
                  </a:cubicBezTo>
                  <a:cubicBezTo>
                    <a:pt x="139" y="17"/>
                    <a:pt x="134" y="17"/>
                    <a:pt x="129" y="20"/>
                  </a:cubicBezTo>
                  <a:cubicBezTo>
                    <a:pt x="124" y="11"/>
                    <a:pt x="116" y="4"/>
                    <a:pt x="107" y="3"/>
                  </a:cubicBezTo>
                  <a:cubicBezTo>
                    <a:pt x="92" y="0"/>
                    <a:pt x="77" y="10"/>
                    <a:pt x="72" y="26"/>
                  </a:cubicBezTo>
                  <a:cubicBezTo>
                    <a:pt x="68" y="24"/>
                    <a:pt x="65" y="22"/>
                    <a:pt x="61" y="21"/>
                  </a:cubicBezTo>
                  <a:cubicBezTo>
                    <a:pt x="44" y="19"/>
                    <a:pt x="28" y="32"/>
                    <a:pt x="25" y="50"/>
                  </a:cubicBezTo>
                  <a:cubicBezTo>
                    <a:pt x="24" y="54"/>
                    <a:pt x="24" y="58"/>
                    <a:pt x="25" y="61"/>
                  </a:cubicBezTo>
                  <a:cubicBezTo>
                    <a:pt x="16" y="62"/>
                    <a:pt x="8" y="70"/>
                    <a:pt x="6" y="80"/>
                  </a:cubicBezTo>
                  <a:cubicBezTo>
                    <a:pt x="5" y="85"/>
                    <a:pt x="7" y="91"/>
                    <a:pt x="9" y="95"/>
                  </a:cubicBezTo>
                  <a:cubicBezTo>
                    <a:pt x="5" y="97"/>
                    <a:pt x="2" y="101"/>
                    <a:pt x="1" y="106"/>
                  </a:cubicBezTo>
                  <a:cubicBezTo>
                    <a:pt x="0" y="114"/>
                    <a:pt x="4" y="121"/>
                    <a:pt x="11" y="122"/>
                  </a:cubicBezTo>
                  <a:cubicBezTo>
                    <a:pt x="18" y="123"/>
                    <a:pt x="24" y="118"/>
                    <a:pt x="25" y="110"/>
                  </a:cubicBezTo>
                  <a:cubicBezTo>
                    <a:pt x="26" y="108"/>
                    <a:pt x="26" y="106"/>
                    <a:pt x="25" y="104"/>
                  </a:cubicBezTo>
                  <a:cubicBezTo>
                    <a:pt x="34" y="104"/>
                    <a:pt x="42" y="98"/>
                    <a:pt x="44" y="88"/>
                  </a:cubicBezTo>
                  <a:cubicBezTo>
                    <a:pt x="46" y="89"/>
                    <a:pt x="48" y="89"/>
                    <a:pt x="50" y="90"/>
                  </a:cubicBezTo>
                  <a:cubicBezTo>
                    <a:pt x="58" y="91"/>
                    <a:pt x="66" y="88"/>
                    <a:pt x="72" y="84"/>
                  </a:cubicBezTo>
                  <a:cubicBezTo>
                    <a:pt x="75" y="91"/>
                    <a:pt x="82" y="97"/>
                    <a:pt x="90" y="99"/>
                  </a:cubicBezTo>
                  <a:cubicBezTo>
                    <a:pt x="97" y="100"/>
                    <a:pt x="103" y="98"/>
                    <a:pt x="108" y="94"/>
                  </a:cubicBezTo>
                  <a:cubicBezTo>
                    <a:pt x="109" y="106"/>
                    <a:pt x="117" y="117"/>
                    <a:pt x="128" y="119"/>
                  </a:cubicBezTo>
                  <a:cubicBezTo>
                    <a:pt x="136" y="120"/>
                    <a:pt x="143" y="117"/>
                    <a:pt x="148" y="112"/>
                  </a:cubicBezTo>
                  <a:cubicBezTo>
                    <a:pt x="149" y="124"/>
                    <a:pt x="157" y="134"/>
                    <a:pt x="168" y="136"/>
                  </a:cubicBezTo>
                  <a:cubicBezTo>
                    <a:pt x="171" y="137"/>
                    <a:pt x="173" y="136"/>
                    <a:pt x="176" y="136"/>
                  </a:cubicBezTo>
                  <a:cubicBezTo>
                    <a:pt x="178" y="142"/>
                    <a:pt x="183" y="146"/>
                    <a:pt x="189" y="147"/>
                  </a:cubicBezTo>
                  <a:cubicBezTo>
                    <a:pt x="198" y="148"/>
                    <a:pt x="206" y="142"/>
                    <a:pt x="208" y="132"/>
                  </a:cubicBezTo>
                  <a:cubicBezTo>
                    <a:pt x="208" y="127"/>
                    <a:pt x="208" y="123"/>
                    <a:pt x="206" y="120"/>
                  </a:cubicBezTo>
                  <a:cubicBezTo>
                    <a:pt x="210" y="116"/>
                    <a:pt x="213" y="111"/>
                    <a:pt x="214" y="105"/>
                  </a:cubicBezTo>
                  <a:close/>
                </a:path>
              </a:pathLst>
            </a:custGeom>
            <a:solidFill>
              <a:srgbClr val="6825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Sḻïḓê">
              <a:extLst>
                <a:ext uri="{FF2B5EF4-FFF2-40B4-BE49-F238E27FC236}">
                  <a16:creationId xmlns:a16="http://schemas.microsoft.com/office/drawing/2014/main" id="{F508C255-0AE6-4A65-B3B2-82F733EC1877}"/>
                </a:ext>
              </a:extLst>
            </p:cNvPr>
            <p:cNvSpPr/>
            <p:nvPr/>
          </p:nvSpPr>
          <p:spPr bwMode="auto">
            <a:xfrm>
              <a:off x="3773488" y="2574925"/>
              <a:ext cx="776288" cy="869950"/>
            </a:xfrm>
            <a:custGeom>
              <a:avLst/>
              <a:gdLst>
                <a:gd name="T0" fmla="*/ 235 w 235"/>
                <a:gd name="T1" fmla="*/ 24 h 264"/>
                <a:gd name="T2" fmla="*/ 162 w 235"/>
                <a:gd name="T3" fmla="*/ 0 h 264"/>
                <a:gd name="T4" fmla="*/ 118 w 235"/>
                <a:gd name="T5" fmla="*/ 34 h 264"/>
                <a:gd name="T6" fmla="*/ 118 w 235"/>
                <a:gd name="T7" fmla="*/ 34 h 264"/>
                <a:gd name="T8" fmla="*/ 118 w 235"/>
                <a:gd name="T9" fmla="*/ 34 h 264"/>
                <a:gd name="T10" fmla="*/ 117 w 235"/>
                <a:gd name="T11" fmla="*/ 34 h 264"/>
                <a:gd name="T12" fmla="*/ 117 w 235"/>
                <a:gd name="T13" fmla="*/ 34 h 264"/>
                <a:gd name="T14" fmla="*/ 77 w 235"/>
                <a:gd name="T15" fmla="*/ 0 h 264"/>
                <a:gd name="T16" fmla="*/ 0 w 235"/>
                <a:gd name="T17" fmla="*/ 24 h 264"/>
                <a:gd name="T18" fmla="*/ 10 w 235"/>
                <a:gd name="T19" fmla="*/ 105 h 264"/>
                <a:gd name="T20" fmla="*/ 20 w 235"/>
                <a:gd name="T21" fmla="*/ 159 h 264"/>
                <a:gd name="T22" fmla="*/ 35 w 235"/>
                <a:gd name="T23" fmla="*/ 264 h 264"/>
                <a:gd name="T24" fmla="*/ 200 w 235"/>
                <a:gd name="T25" fmla="*/ 264 h 264"/>
                <a:gd name="T26" fmla="*/ 216 w 235"/>
                <a:gd name="T27" fmla="*/ 159 h 264"/>
                <a:gd name="T28" fmla="*/ 225 w 235"/>
                <a:gd name="T29" fmla="*/ 105 h 264"/>
                <a:gd name="T30" fmla="*/ 235 w 235"/>
                <a:gd name="T31" fmla="*/ 2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5" h="264">
                  <a:moveTo>
                    <a:pt x="235" y="24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156" y="26"/>
                    <a:pt x="123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2" y="34"/>
                    <a:pt x="83" y="26"/>
                    <a:pt x="77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5"/>
                    <a:pt x="4" y="136"/>
                    <a:pt x="20" y="159"/>
                  </a:cubicBezTo>
                  <a:cubicBezTo>
                    <a:pt x="35" y="181"/>
                    <a:pt x="35" y="264"/>
                    <a:pt x="35" y="264"/>
                  </a:cubicBezTo>
                  <a:cubicBezTo>
                    <a:pt x="200" y="264"/>
                    <a:pt x="200" y="264"/>
                    <a:pt x="200" y="264"/>
                  </a:cubicBezTo>
                  <a:cubicBezTo>
                    <a:pt x="200" y="264"/>
                    <a:pt x="200" y="181"/>
                    <a:pt x="216" y="159"/>
                  </a:cubicBezTo>
                  <a:cubicBezTo>
                    <a:pt x="231" y="136"/>
                    <a:pt x="225" y="105"/>
                    <a:pt x="225" y="105"/>
                  </a:cubicBezTo>
                  <a:lnTo>
                    <a:pt x="235" y="24"/>
                  </a:lnTo>
                  <a:close/>
                </a:path>
              </a:pathLst>
            </a:custGeom>
            <a:solidFill>
              <a:srgbClr val="F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ṧ1îdê">
              <a:extLst>
                <a:ext uri="{FF2B5EF4-FFF2-40B4-BE49-F238E27FC236}">
                  <a16:creationId xmlns:a16="http://schemas.microsoft.com/office/drawing/2014/main" id="{DF7F4213-82BD-4F35-B823-29880DB95CCE}"/>
                </a:ext>
              </a:extLst>
            </p:cNvPr>
            <p:cNvSpPr/>
            <p:nvPr/>
          </p:nvSpPr>
          <p:spPr bwMode="auto">
            <a:xfrm>
              <a:off x="3733800" y="1876425"/>
              <a:ext cx="254000" cy="195263"/>
            </a:xfrm>
            <a:custGeom>
              <a:avLst/>
              <a:gdLst>
                <a:gd name="T0" fmla="*/ 0 w 77"/>
                <a:gd name="T1" fmla="*/ 36 h 59"/>
                <a:gd name="T2" fmla="*/ 67 w 77"/>
                <a:gd name="T3" fmla="*/ 10 h 59"/>
                <a:gd name="T4" fmla="*/ 17 w 77"/>
                <a:gd name="T5" fmla="*/ 59 h 59"/>
                <a:gd name="T6" fmla="*/ 0 w 77"/>
                <a:gd name="T7" fmla="*/ 3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59">
                  <a:moveTo>
                    <a:pt x="0" y="36"/>
                  </a:moveTo>
                  <a:cubicBezTo>
                    <a:pt x="0" y="36"/>
                    <a:pt x="57" y="0"/>
                    <a:pt x="67" y="10"/>
                  </a:cubicBezTo>
                  <a:cubicBezTo>
                    <a:pt x="77" y="19"/>
                    <a:pt x="60" y="37"/>
                    <a:pt x="17" y="59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ïs1iḑé">
              <a:extLst>
                <a:ext uri="{FF2B5EF4-FFF2-40B4-BE49-F238E27FC236}">
                  <a16:creationId xmlns:a16="http://schemas.microsoft.com/office/drawing/2014/main" id="{BA27F057-EDCB-45AC-9F80-BE0E8C6C5CFA}"/>
                </a:ext>
              </a:extLst>
            </p:cNvPr>
            <p:cNvSpPr/>
            <p:nvPr/>
          </p:nvSpPr>
          <p:spPr bwMode="auto">
            <a:xfrm>
              <a:off x="3209925" y="1933575"/>
              <a:ext cx="642938" cy="922338"/>
            </a:xfrm>
            <a:custGeom>
              <a:avLst/>
              <a:gdLst>
                <a:gd name="T0" fmla="*/ 171 w 195"/>
                <a:gd name="T1" fmla="*/ 219 h 280"/>
                <a:gd name="T2" fmla="*/ 74 w 195"/>
                <a:gd name="T3" fmla="*/ 140 h 280"/>
                <a:gd name="T4" fmla="*/ 195 w 195"/>
                <a:gd name="T5" fmla="*/ 42 h 280"/>
                <a:gd name="T6" fmla="*/ 176 w 195"/>
                <a:gd name="T7" fmla="*/ 0 h 280"/>
                <a:gd name="T8" fmla="*/ 18 w 195"/>
                <a:gd name="T9" fmla="*/ 136 h 280"/>
                <a:gd name="T10" fmla="*/ 179 w 195"/>
                <a:gd name="T11" fmla="*/ 280 h 280"/>
                <a:gd name="T12" fmla="*/ 171 w 195"/>
                <a:gd name="T13" fmla="*/ 21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80">
                  <a:moveTo>
                    <a:pt x="171" y="219"/>
                  </a:moveTo>
                  <a:cubicBezTo>
                    <a:pt x="171" y="219"/>
                    <a:pt x="78" y="156"/>
                    <a:pt x="74" y="140"/>
                  </a:cubicBezTo>
                  <a:cubicBezTo>
                    <a:pt x="70" y="125"/>
                    <a:pt x="195" y="42"/>
                    <a:pt x="195" y="42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35" y="90"/>
                    <a:pt x="18" y="136"/>
                  </a:cubicBezTo>
                  <a:cubicBezTo>
                    <a:pt x="0" y="182"/>
                    <a:pt x="116" y="272"/>
                    <a:pt x="179" y="280"/>
                  </a:cubicBezTo>
                  <a:lnTo>
                    <a:pt x="171" y="219"/>
                  </a:lnTo>
                  <a:close/>
                </a:path>
              </a:pathLst>
            </a:custGeom>
            <a:solidFill>
              <a:srgbClr val="F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ṡḷîḋe">
              <a:extLst>
                <a:ext uri="{FF2B5EF4-FFF2-40B4-BE49-F238E27FC236}">
                  <a16:creationId xmlns:a16="http://schemas.microsoft.com/office/drawing/2014/main" id="{B5D8ED7E-03CE-47B2-9647-A789D5A3CC3E}"/>
                </a:ext>
              </a:extLst>
            </p:cNvPr>
            <p:cNvSpPr/>
            <p:nvPr/>
          </p:nvSpPr>
          <p:spPr bwMode="auto">
            <a:xfrm>
              <a:off x="3952875" y="4213225"/>
              <a:ext cx="174625" cy="1155700"/>
            </a:xfrm>
            <a:custGeom>
              <a:avLst/>
              <a:gdLst>
                <a:gd name="T0" fmla="*/ 103 w 110"/>
                <a:gd name="T1" fmla="*/ 728 h 728"/>
                <a:gd name="T2" fmla="*/ 0 w 110"/>
                <a:gd name="T3" fmla="*/ 728 h 728"/>
                <a:gd name="T4" fmla="*/ 0 w 110"/>
                <a:gd name="T5" fmla="*/ 0 h 728"/>
                <a:gd name="T6" fmla="*/ 110 w 110"/>
                <a:gd name="T7" fmla="*/ 0 h 728"/>
                <a:gd name="T8" fmla="*/ 103 w 110"/>
                <a:gd name="T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28">
                  <a:moveTo>
                    <a:pt x="103" y="728"/>
                  </a:moveTo>
                  <a:lnTo>
                    <a:pt x="0" y="728"/>
                  </a:lnTo>
                  <a:lnTo>
                    <a:pt x="0" y="0"/>
                  </a:lnTo>
                  <a:lnTo>
                    <a:pt x="110" y="0"/>
                  </a:lnTo>
                  <a:lnTo>
                    <a:pt x="103" y="72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ṡļïdê">
              <a:extLst>
                <a:ext uri="{FF2B5EF4-FFF2-40B4-BE49-F238E27FC236}">
                  <a16:creationId xmlns:a16="http://schemas.microsoft.com/office/drawing/2014/main" id="{25CC8AE7-72DB-425E-9ADA-CD1BCEFDE0AF}"/>
                </a:ext>
              </a:extLst>
            </p:cNvPr>
            <p:cNvSpPr/>
            <p:nvPr/>
          </p:nvSpPr>
          <p:spPr bwMode="auto">
            <a:xfrm>
              <a:off x="3773488" y="5356225"/>
              <a:ext cx="366713" cy="141288"/>
            </a:xfrm>
            <a:custGeom>
              <a:avLst/>
              <a:gdLst>
                <a:gd name="T0" fmla="*/ 103 w 111"/>
                <a:gd name="T1" fmla="*/ 0 h 43"/>
                <a:gd name="T2" fmla="*/ 54 w 111"/>
                <a:gd name="T3" fmla="*/ 0 h 43"/>
                <a:gd name="T4" fmla="*/ 0 w 111"/>
                <a:gd name="T5" fmla="*/ 38 h 43"/>
                <a:gd name="T6" fmla="*/ 0 w 111"/>
                <a:gd name="T7" fmla="*/ 43 h 43"/>
                <a:gd name="T8" fmla="*/ 108 w 111"/>
                <a:gd name="T9" fmla="*/ 43 h 43"/>
                <a:gd name="T10" fmla="*/ 103 w 111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43">
                  <a:moveTo>
                    <a:pt x="103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" y="27"/>
                    <a:pt x="0" y="3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11" y="11"/>
                    <a:pt x="103" y="0"/>
                  </a:cubicBez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ṧḻíḓé">
              <a:extLst>
                <a:ext uri="{FF2B5EF4-FFF2-40B4-BE49-F238E27FC236}">
                  <a16:creationId xmlns:a16="http://schemas.microsoft.com/office/drawing/2014/main" id="{E0E7F113-02C5-422F-B817-80424C2B66F9}"/>
                </a:ext>
              </a:extLst>
            </p:cNvPr>
            <p:cNvSpPr/>
            <p:nvPr/>
          </p:nvSpPr>
          <p:spPr bwMode="auto">
            <a:xfrm>
              <a:off x="3773488" y="5497513"/>
              <a:ext cx="357188" cy="20638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ṧľide">
              <a:extLst>
                <a:ext uri="{FF2B5EF4-FFF2-40B4-BE49-F238E27FC236}">
                  <a16:creationId xmlns:a16="http://schemas.microsoft.com/office/drawing/2014/main" id="{FDDF0F03-439F-41DC-8E58-8E5EFCE527B4}"/>
                </a:ext>
              </a:extLst>
            </p:cNvPr>
            <p:cNvSpPr/>
            <p:nvPr/>
          </p:nvSpPr>
          <p:spPr bwMode="auto">
            <a:xfrm>
              <a:off x="4195763" y="4213225"/>
              <a:ext cx="174625" cy="1155700"/>
            </a:xfrm>
            <a:custGeom>
              <a:avLst/>
              <a:gdLst>
                <a:gd name="T0" fmla="*/ 7 w 110"/>
                <a:gd name="T1" fmla="*/ 728 h 728"/>
                <a:gd name="T2" fmla="*/ 110 w 110"/>
                <a:gd name="T3" fmla="*/ 728 h 728"/>
                <a:gd name="T4" fmla="*/ 110 w 110"/>
                <a:gd name="T5" fmla="*/ 0 h 728"/>
                <a:gd name="T6" fmla="*/ 0 w 110"/>
                <a:gd name="T7" fmla="*/ 0 h 728"/>
                <a:gd name="T8" fmla="*/ 7 w 110"/>
                <a:gd name="T9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728">
                  <a:moveTo>
                    <a:pt x="7" y="728"/>
                  </a:moveTo>
                  <a:lnTo>
                    <a:pt x="110" y="728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7" y="72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iş1iḋe">
              <a:extLst>
                <a:ext uri="{FF2B5EF4-FFF2-40B4-BE49-F238E27FC236}">
                  <a16:creationId xmlns:a16="http://schemas.microsoft.com/office/drawing/2014/main" id="{F75BF183-D683-47F5-A0D9-680EEECB076A}"/>
                </a:ext>
              </a:extLst>
            </p:cNvPr>
            <p:cNvSpPr/>
            <p:nvPr/>
          </p:nvSpPr>
          <p:spPr bwMode="auto">
            <a:xfrm>
              <a:off x="4186238" y="5356225"/>
              <a:ext cx="363538" cy="141288"/>
            </a:xfrm>
            <a:custGeom>
              <a:avLst/>
              <a:gdLst>
                <a:gd name="T0" fmla="*/ 7 w 110"/>
                <a:gd name="T1" fmla="*/ 0 h 43"/>
                <a:gd name="T2" fmla="*/ 57 w 110"/>
                <a:gd name="T3" fmla="*/ 0 h 43"/>
                <a:gd name="T4" fmla="*/ 110 w 110"/>
                <a:gd name="T5" fmla="*/ 38 h 43"/>
                <a:gd name="T6" fmla="*/ 110 w 110"/>
                <a:gd name="T7" fmla="*/ 43 h 43"/>
                <a:gd name="T8" fmla="*/ 3 w 110"/>
                <a:gd name="T9" fmla="*/ 43 h 43"/>
                <a:gd name="T10" fmla="*/ 7 w 110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43">
                  <a:moveTo>
                    <a:pt x="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105" y="27"/>
                    <a:pt x="110" y="38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0" y="11"/>
                    <a:pt x="7" y="0"/>
                  </a:cubicBezTo>
                  <a:close/>
                </a:path>
              </a:pathLst>
            </a:custGeom>
            <a:solidFill>
              <a:srgbClr val="242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íṧļíḍê">
              <a:extLst>
                <a:ext uri="{FF2B5EF4-FFF2-40B4-BE49-F238E27FC236}">
                  <a16:creationId xmlns:a16="http://schemas.microsoft.com/office/drawing/2014/main" id="{6570634A-C110-4A1F-A2E4-92BD9A174C15}"/>
                </a:ext>
              </a:extLst>
            </p:cNvPr>
            <p:cNvSpPr/>
            <p:nvPr/>
          </p:nvSpPr>
          <p:spPr bwMode="auto">
            <a:xfrm>
              <a:off x="4195763" y="5497513"/>
              <a:ext cx="354013" cy="20638"/>
            </a:xfrm>
            <a:prstGeom prst="rect">
              <a:avLst/>
            </a:prstGeom>
            <a:solidFill>
              <a:srgbClr val="376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iSḷîḑè">
              <a:extLst>
                <a:ext uri="{FF2B5EF4-FFF2-40B4-BE49-F238E27FC236}">
                  <a16:creationId xmlns:a16="http://schemas.microsoft.com/office/drawing/2014/main" id="{1570CF69-9EE0-4B63-AF96-5C87D37DFC7F}"/>
                </a:ext>
              </a:extLst>
            </p:cNvPr>
            <p:cNvSpPr/>
            <p:nvPr/>
          </p:nvSpPr>
          <p:spPr bwMode="auto">
            <a:xfrm>
              <a:off x="3616325" y="3422650"/>
              <a:ext cx="1090613" cy="803275"/>
            </a:xfrm>
            <a:custGeom>
              <a:avLst/>
              <a:gdLst>
                <a:gd name="T0" fmla="*/ 248 w 331"/>
                <a:gd name="T1" fmla="*/ 0 h 244"/>
                <a:gd name="T2" fmla="*/ 167 w 331"/>
                <a:gd name="T3" fmla="*/ 0 h 244"/>
                <a:gd name="T4" fmla="*/ 164 w 331"/>
                <a:gd name="T5" fmla="*/ 0 h 244"/>
                <a:gd name="T6" fmla="*/ 83 w 331"/>
                <a:gd name="T7" fmla="*/ 0 h 244"/>
                <a:gd name="T8" fmla="*/ 0 w 331"/>
                <a:gd name="T9" fmla="*/ 244 h 244"/>
                <a:gd name="T10" fmla="*/ 331 w 331"/>
                <a:gd name="T11" fmla="*/ 244 h 244"/>
                <a:gd name="T12" fmla="*/ 248 w 331"/>
                <a:gd name="T1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" h="244">
                  <a:moveTo>
                    <a:pt x="248" y="0"/>
                  </a:moveTo>
                  <a:cubicBezTo>
                    <a:pt x="167" y="0"/>
                    <a:pt x="167" y="0"/>
                    <a:pt x="16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5" y="99"/>
                    <a:pt x="0" y="244"/>
                    <a:pt x="0" y="244"/>
                  </a:cubicBezTo>
                  <a:cubicBezTo>
                    <a:pt x="331" y="244"/>
                    <a:pt x="331" y="244"/>
                    <a:pt x="331" y="244"/>
                  </a:cubicBezTo>
                  <a:cubicBezTo>
                    <a:pt x="331" y="244"/>
                    <a:pt x="327" y="99"/>
                    <a:pt x="248" y="0"/>
                  </a:cubicBezTo>
                  <a:close/>
                </a:path>
              </a:pathLst>
            </a:custGeom>
            <a:solidFill>
              <a:srgbClr val="434C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ísḷiḓè">
              <a:extLst>
                <a:ext uri="{FF2B5EF4-FFF2-40B4-BE49-F238E27FC236}">
                  <a16:creationId xmlns:a16="http://schemas.microsoft.com/office/drawing/2014/main" id="{FCC598D8-F348-42AD-B2FC-356EDE738CD4}"/>
                </a:ext>
              </a:extLst>
            </p:cNvPr>
            <p:cNvSpPr/>
            <p:nvPr/>
          </p:nvSpPr>
          <p:spPr bwMode="auto">
            <a:xfrm>
              <a:off x="3163888" y="2711450"/>
              <a:ext cx="1704975" cy="2124075"/>
            </a:xfrm>
            <a:custGeom>
              <a:avLst/>
              <a:gdLst>
                <a:gd name="T0" fmla="*/ 367 w 517"/>
                <a:gd name="T1" fmla="*/ 372 h 645"/>
                <a:gd name="T2" fmla="*/ 404 w 517"/>
                <a:gd name="T3" fmla="*/ 425 h 645"/>
                <a:gd name="T4" fmla="*/ 392 w 517"/>
                <a:gd name="T5" fmla="*/ 492 h 645"/>
                <a:gd name="T6" fmla="*/ 325 w 517"/>
                <a:gd name="T7" fmla="*/ 480 h 645"/>
                <a:gd name="T8" fmla="*/ 266 w 517"/>
                <a:gd name="T9" fmla="*/ 396 h 645"/>
                <a:gd name="T10" fmla="*/ 265 w 517"/>
                <a:gd name="T11" fmla="*/ 394 h 645"/>
                <a:gd name="T12" fmla="*/ 263 w 517"/>
                <a:gd name="T13" fmla="*/ 393 h 645"/>
                <a:gd name="T14" fmla="*/ 275 w 517"/>
                <a:gd name="T15" fmla="*/ 326 h 645"/>
                <a:gd name="T16" fmla="*/ 304 w 517"/>
                <a:gd name="T17" fmla="*/ 171 h 645"/>
                <a:gd name="T18" fmla="*/ 148 w 517"/>
                <a:gd name="T19" fmla="*/ 145 h 645"/>
                <a:gd name="T20" fmla="*/ 102 w 517"/>
                <a:gd name="T21" fmla="*/ 244 h 645"/>
                <a:gd name="T22" fmla="*/ 57 w 517"/>
                <a:gd name="T23" fmla="*/ 297 h 645"/>
                <a:gd name="T24" fmla="*/ 6 w 517"/>
                <a:gd name="T25" fmla="*/ 252 h 645"/>
                <a:gd name="T26" fmla="*/ 93 w 517"/>
                <a:gd name="T27" fmla="*/ 66 h 645"/>
                <a:gd name="T28" fmla="*/ 382 w 517"/>
                <a:gd name="T29" fmla="*/ 116 h 645"/>
                <a:gd name="T30" fmla="*/ 367 w 517"/>
                <a:gd name="T31" fmla="*/ 372 h 645"/>
                <a:gd name="T32" fmla="*/ 491 w 517"/>
                <a:gd name="T33" fmla="*/ 549 h 645"/>
                <a:gd name="T34" fmla="*/ 501 w 517"/>
                <a:gd name="T35" fmla="*/ 563 h 645"/>
                <a:gd name="T36" fmla="*/ 489 w 517"/>
                <a:gd name="T37" fmla="*/ 631 h 645"/>
                <a:gd name="T38" fmla="*/ 422 w 517"/>
                <a:gd name="T39" fmla="*/ 619 h 645"/>
                <a:gd name="T40" fmla="*/ 412 w 517"/>
                <a:gd name="T41" fmla="*/ 604 h 645"/>
                <a:gd name="T42" fmla="*/ 424 w 517"/>
                <a:gd name="T43" fmla="*/ 537 h 645"/>
                <a:gd name="T44" fmla="*/ 491 w 517"/>
                <a:gd name="T45" fmla="*/ 549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7" h="645">
                  <a:moveTo>
                    <a:pt x="367" y="372"/>
                  </a:moveTo>
                  <a:cubicBezTo>
                    <a:pt x="404" y="425"/>
                    <a:pt x="404" y="425"/>
                    <a:pt x="404" y="425"/>
                  </a:cubicBezTo>
                  <a:cubicBezTo>
                    <a:pt x="419" y="447"/>
                    <a:pt x="414" y="476"/>
                    <a:pt x="392" y="492"/>
                  </a:cubicBezTo>
                  <a:cubicBezTo>
                    <a:pt x="371" y="507"/>
                    <a:pt x="340" y="503"/>
                    <a:pt x="325" y="480"/>
                  </a:cubicBezTo>
                  <a:cubicBezTo>
                    <a:pt x="266" y="396"/>
                    <a:pt x="266" y="396"/>
                    <a:pt x="266" y="396"/>
                  </a:cubicBezTo>
                  <a:cubicBezTo>
                    <a:pt x="265" y="395"/>
                    <a:pt x="266" y="395"/>
                    <a:pt x="265" y="394"/>
                  </a:cubicBezTo>
                  <a:cubicBezTo>
                    <a:pt x="264" y="394"/>
                    <a:pt x="264" y="394"/>
                    <a:pt x="263" y="393"/>
                  </a:cubicBezTo>
                  <a:cubicBezTo>
                    <a:pt x="249" y="372"/>
                    <a:pt x="254" y="340"/>
                    <a:pt x="275" y="326"/>
                  </a:cubicBezTo>
                  <a:cubicBezTo>
                    <a:pt x="326" y="290"/>
                    <a:pt x="339" y="221"/>
                    <a:pt x="304" y="171"/>
                  </a:cubicBezTo>
                  <a:cubicBezTo>
                    <a:pt x="268" y="120"/>
                    <a:pt x="199" y="109"/>
                    <a:pt x="148" y="145"/>
                  </a:cubicBezTo>
                  <a:cubicBezTo>
                    <a:pt x="115" y="168"/>
                    <a:pt x="99" y="206"/>
                    <a:pt x="102" y="244"/>
                  </a:cubicBezTo>
                  <a:cubicBezTo>
                    <a:pt x="104" y="271"/>
                    <a:pt x="85" y="295"/>
                    <a:pt x="57" y="297"/>
                  </a:cubicBezTo>
                  <a:cubicBezTo>
                    <a:pt x="31" y="299"/>
                    <a:pt x="8" y="280"/>
                    <a:pt x="6" y="252"/>
                  </a:cubicBezTo>
                  <a:cubicBezTo>
                    <a:pt x="0" y="182"/>
                    <a:pt x="31" y="110"/>
                    <a:pt x="93" y="66"/>
                  </a:cubicBezTo>
                  <a:cubicBezTo>
                    <a:pt x="186" y="0"/>
                    <a:pt x="316" y="22"/>
                    <a:pt x="382" y="116"/>
                  </a:cubicBezTo>
                  <a:cubicBezTo>
                    <a:pt x="438" y="196"/>
                    <a:pt x="429" y="302"/>
                    <a:pt x="367" y="372"/>
                  </a:cubicBezTo>
                  <a:close/>
                  <a:moveTo>
                    <a:pt x="491" y="549"/>
                  </a:moveTo>
                  <a:cubicBezTo>
                    <a:pt x="501" y="563"/>
                    <a:pt x="501" y="563"/>
                    <a:pt x="501" y="563"/>
                  </a:cubicBezTo>
                  <a:cubicBezTo>
                    <a:pt x="517" y="586"/>
                    <a:pt x="512" y="615"/>
                    <a:pt x="489" y="631"/>
                  </a:cubicBezTo>
                  <a:cubicBezTo>
                    <a:pt x="468" y="645"/>
                    <a:pt x="438" y="641"/>
                    <a:pt x="422" y="619"/>
                  </a:cubicBezTo>
                  <a:cubicBezTo>
                    <a:pt x="412" y="604"/>
                    <a:pt x="412" y="604"/>
                    <a:pt x="412" y="604"/>
                  </a:cubicBezTo>
                  <a:cubicBezTo>
                    <a:pt x="397" y="582"/>
                    <a:pt x="403" y="552"/>
                    <a:pt x="424" y="537"/>
                  </a:cubicBezTo>
                  <a:cubicBezTo>
                    <a:pt x="446" y="521"/>
                    <a:pt x="476" y="527"/>
                    <a:pt x="491" y="549"/>
                  </a:cubicBezTo>
                  <a:close/>
                </a:path>
              </a:pathLst>
            </a:custGeom>
            <a:solidFill>
              <a:srgbClr val="F4B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ṥľíḋê">
              <a:extLst>
                <a:ext uri="{FF2B5EF4-FFF2-40B4-BE49-F238E27FC236}">
                  <a16:creationId xmlns:a16="http://schemas.microsoft.com/office/drawing/2014/main" id="{BE453046-00E0-4D01-843F-842067857F4D}"/>
                </a:ext>
              </a:extLst>
            </p:cNvPr>
            <p:cNvSpPr/>
            <p:nvPr/>
          </p:nvSpPr>
          <p:spPr bwMode="auto">
            <a:xfrm>
              <a:off x="3090863" y="2763838"/>
              <a:ext cx="1704975" cy="2120900"/>
            </a:xfrm>
            <a:custGeom>
              <a:avLst/>
              <a:gdLst>
                <a:gd name="T0" fmla="*/ 367 w 517"/>
                <a:gd name="T1" fmla="*/ 371 h 644"/>
                <a:gd name="T2" fmla="*/ 404 w 517"/>
                <a:gd name="T3" fmla="*/ 424 h 644"/>
                <a:gd name="T4" fmla="*/ 392 w 517"/>
                <a:gd name="T5" fmla="*/ 491 h 644"/>
                <a:gd name="T6" fmla="*/ 325 w 517"/>
                <a:gd name="T7" fmla="*/ 479 h 644"/>
                <a:gd name="T8" fmla="*/ 266 w 517"/>
                <a:gd name="T9" fmla="*/ 395 h 644"/>
                <a:gd name="T10" fmla="*/ 266 w 517"/>
                <a:gd name="T11" fmla="*/ 393 h 644"/>
                <a:gd name="T12" fmla="*/ 264 w 517"/>
                <a:gd name="T13" fmla="*/ 392 h 644"/>
                <a:gd name="T14" fmla="*/ 276 w 517"/>
                <a:gd name="T15" fmla="*/ 325 h 644"/>
                <a:gd name="T16" fmla="*/ 304 w 517"/>
                <a:gd name="T17" fmla="*/ 170 h 644"/>
                <a:gd name="T18" fmla="*/ 149 w 517"/>
                <a:gd name="T19" fmla="*/ 144 h 644"/>
                <a:gd name="T20" fmla="*/ 103 w 517"/>
                <a:gd name="T21" fmla="*/ 243 h 644"/>
                <a:gd name="T22" fmla="*/ 58 w 517"/>
                <a:gd name="T23" fmla="*/ 296 h 644"/>
                <a:gd name="T24" fmla="*/ 6 w 517"/>
                <a:gd name="T25" fmla="*/ 252 h 644"/>
                <a:gd name="T26" fmla="*/ 93 w 517"/>
                <a:gd name="T27" fmla="*/ 65 h 644"/>
                <a:gd name="T28" fmla="*/ 382 w 517"/>
                <a:gd name="T29" fmla="*/ 115 h 644"/>
                <a:gd name="T30" fmla="*/ 367 w 517"/>
                <a:gd name="T31" fmla="*/ 371 h 644"/>
                <a:gd name="T32" fmla="*/ 491 w 517"/>
                <a:gd name="T33" fmla="*/ 548 h 644"/>
                <a:gd name="T34" fmla="*/ 501 w 517"/>
                <a:gd name="T35" fmla="*/ 562 h 644"/>
                <a:gd name="T36" fmla="*/ 490 w 517"/>
                <a:gd name="T37" fmla="*/ 630 h 644"/>
                <a:gd name="T38" fmla="*/ 422 w 517"/>
                <a:gd name="T39" fmla="*/ 618 h 644"/>
                <a:gd name="T40" fmla="*/ 412 w 517"/>
                <a:gd name="T41" fmla="*/ 603 h 644"/>
                <a:gd name="T42" fmla="*/ 424 w 517"/>
                <a:gd name="T43" fmla="*/ 536 h 644"/>
                <a:gd name="T44" fmla="*/ 491 w 517"/>
                <a:gd name="T45" fmla="*/ 54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7" h="644">
                  <a:moveTo>
                    <a:pt x="367" y="371"/>
                  </a:moveTo>
                  <a:cubicBezTo>
                    <a:pt x="404" y="424"/>
                    <a:pt x="404" y="424"/>
                    <a:pt x="404" y="424"/>
                  </a:cubicBezTo>
                  <a:cubicBezTo>
                    <a:pt x="420" y="446"/>
                    <a:pt x="415" y="475"/>
                    <a:pt x="392" y="491"/>
                  </a:cubicBezTo>
                  <a:cubicBezTo>
                    <a:pt x="371" y="506"/>
                    <a:pt x="341" y="502"/>
                    <a:pt x="325" y="479"/>
                  </a:cubicBezTo>
                  <a:cubicBezTo>
                    <a:pt x="266" y="395"/>
                    <a:pt x="266" y="395"/>
                    <a:pt x="266" y="395"/>
                  </a:cubicBezTo>
                  <a:cubicBezTo>
                    <a:pt x="266" y="395"/>
                    <a:pt x="266" y="394"/>
                    <a:pt x="266" y="393"/>
                  </a:cubicBezTo>
                  <a:cubicBezTo>
                    <a:pt x="264" y="393"/>
                    <a:pt x="264" y="393"/>
                    <a:pt x="264" y="392"/>
                  </a:cubicBezTo>
                  <a:cubicBezTo>
                    <a:pt x="249" y="371"/>
                    <a:pt x="255" y="340"/>
                    <a:pt x="276" y="325"/>
                  </a:cubicBezTo>
                  <a:cubicBezTo>
                    <a:pt x="326" y="289"/>
                    <a:pt x="339" y="220"/>
                    <a:pt x="304" y="170"/>
                  </a:cubicBezTo>
                  <a:cubicBezTo>
                    <a:pt x="268" y="119"/>
                    <a:pt x="200" y="109"/>
                    <a:pt x="149" y="144"/>
                  </a:cubicBezTo>
                  <a:cubicBezTo>
                    <a:pt x="116" y="168"/>
                    <a:pt x="99" y="206"/>
                    <a:pt x="103" y="243"/>
                  </a:cubicBezTo>
                  <a:cubicBezTo>
                    <a:pt x="105" y="270"/>
                    <a:pt x="85" y="294"/>
                    <a:pt x="58" y="296"/>
                  </a:cubicBezTo>
                  <a:cubicBezTo>
                    <a:pt x="31" y="298"/>
                    <a:pt x="9" y="279"/>
                    <a:pt x="6" y="252"/>
                  </a:cubicBezTo>
                  <a:cubicBezTo>
                    <a:pt x="0" y="181"/>
                    <a:pt x="31" y="109"/>
                    <a:pt x="93" y="65"/>
                  </a:cubicBezTo>
                  <a:cubicBezTo>
                    <a:pt x="187" y="0"/>
                    <a:pt x="317" y="22"/>
                    <a:pt x="382" y="115"/>
                  </a:cubicBezTo>
                  <a:cubicBezTo>
                    <a:pt x="438" y="195"/>
                    <a:pt x="430" y="301"/>
                    <a:pt x="367" y="371"/>
                  </a:cubicBezTo>
                  <a:close/>
                  <a:moveTo>
                    <a:pt x="491" y="548"/>
                  </a:moveTo>
                  <a:cubicBezTo>
                    <a:pt x="501" y="562"/>
                    <a:pt x="501" y="562"/>
                    <a:pt x="501" y="562"/>
                  </a:cubicBezTo>
                  <a:cubicBezTo>
                    <a:pt x="517" y="585"/>
                    <a:pt x="512" y="614"/>
                    <a:pt x="490" y="630"/>
                  </a:cubicBezTo>
                  <a:cubicBezTo>
                    <a:pt x="469" y="644"/>
                    <a:pt x="438" y="640"/>
                    <a:pt x="422" y="618"/>
                  </a:cubicBezTo>
                  <a:cubicBezTo>
                    <a:pt x="412" y="603"/>
                    <a:pt x="412" y="603"/>
                    <a:pt x="412" y="603"/>
                  </a:cubicBezTo>
                  <a:cubicBezTo>
                    <a:pt x="397" y="582"/>
                    <a:pt x="403" y="551"/>
                    <a:pt x="424" y="536"/>
                  </a:cubicBezTo>
                  <a:cubicBezTo>
                    <a:pt x="447" y="520"/>
                    <a:pt x="476" y="526"/>
                    <a:pt x="491" y="548"/>
                  </a:cubicBezTo>
                  <a:close/>
                </a:path>
              </a:pathLst>
            </a:custGeom>
            <a:solidFill>
              <a:srgbClr val="FFD1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iṧľîḍè">
              <a:extLst>
                <a:ext uri="{FF2B5EF4-FFF2-40B4-BE49-F238E27FC236}">
                  <a16:creationId xmlns:a16="http://schemas.microsoft.com/office/drawing/2014/main" id="{C958A3C5-AD7B-4330-857F-329802706E7E}"/>
                </a:ext>
              </a:extLst>
            </p:cNvPr>
            <p:cNvSpPr/>
            <p:nvPr/>
          </p:nvSpPr>
          <p:spPr bwMode="auto">
            <a:xfrm>
              <a:off x="4195763" y="2654300"/>
              <a:ext cx="596900" cy="939800"/>
            </a:xfrm>
            <a:custGeom>
              <a:avLst/>
              <a:gdLst>
                <a:gd name="T0" fmla="*/ 107 w 181"/>
                <a:gd name="T1" fmla="*/ 0 h 285"/>
                <a:gd name="T2" fmla="*/ 176 w 181"/>
                <a:gd name="T3" fmla="*/ 149 h 285"/>
                <a:gd name="T4" fmla="*/ 17 w 181"/>
                <a:gd name="T5" fmla="*/ 285 h 285"/>
                <a:gd name="T6" fmla="*/ 0 w 181"/>
                <a:gd name="T7" fmla="*/ 218 h 285"/>
                <a:gd name="T8" fmla="*/ 123 w 181"/>
                <a:gd name="T9" fmla="*/ 143 h 285"/>
                <a:gd name="T10" fmla="*/ 97 w 181"/>
                <a:gd name="T11" fmla="*/ 81 h 285"/>
                <a:gd name="T12" fmla="*/ 107 w 181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285">
                  <a:moveTo>
                    <a:pt x="107" y="0"/>
                  </a:moveTo>
                  <a:cubicBezTo>
                    <a:pt x="107" y="0"/>
                    <a:pt x="171" y="114"/>
                    <a:pt x="176" y="149"/>
                  </a:cubicBezTo>
                  <a:cubicBezTo>
                    <a:pt x="181" y="185"/>
                    <a:pt x="47" y="280"/>
                    <a:pt x="17" y="28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8"/>
                    <a:pt x="111" y="166"/>
                    <a:pt x="123" y="143"/>
                  </a:cubicBezTo>
                  <a:cubicBezTo>
                    <a:pt x="97" y="81"/>
                    <a:pt x="97" y="81"/>
                    <a:pt x="97" y="8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iş1íḍe">
              <a:extLst>
                <a:ext uri="{FF2B5EF4-FFF2-40B4-BE49-F238E27FC236}">
                  <a16:creationId xmlns:a16="http://schemas.microsoft.com/office/drawing/2014/main" id="{D2879C60-CDB5-45B7-830F-C97C4D7A950E}"/>
                </a:ext>
              </a:extLst>
            </p:cNvPr>
            <p:cNvSpPr/>
            <p:nvPr/>
          </p:nvSpPr>
          <p:spPr bwMode="auto">
            <a:xfrm>
              <a:off x="4103688" y="3405188"/>
              <a:ext cx="131763" cy="174625"/>
            </a:xfrm>
            <a:custGeom>
              <a:avLst/>
              <a:gdLst>
                <a:gd name="T0" fmla="*/ 31 w 40"/>
                <a:gd name="T1" fmla="*/ 2 h 53"/>
                <a:gd name="T2" fmla="*/ 7 w 40"/>
                <a:gd name="T3" fmla="*/ 8 h 53"/>
                <a:gd name="T4" fmla="*/ 40 w 40"/>
                <a:gd name="T5" fmla="*/ 39 h 53"/>
                <a:gd name="T6" fmla="*/ 31 w 40"/>
                <a:gd name="T7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53">
                  <a:moveTo>
                    <a:pt x="31" y="2"/>
                  </a:moveTo>
                  <a:cubicBezTo>
                    <a:pt x="31" y="2"/>
                    <a:pt x="11" y="0"/>
                    <a:pt x="7" y="8"/>
                  </a:cubicBezTo>
                  <a:cubicBezTo>
                    <a:pt x="3" y="16"/>
                    <a:pt x="0" y="53"/>
                    <a:pt x="40" y="39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B27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7C7502E5-4DB8-49E9-9403-55941AABFEE5}"/>
              </a:ext>
            </a:extLst>
          </p:cNvPr>
          <p:cNvSpPr/>
          <p:nvPr/>
        </p:nvSpPr>
        <p:spPr>
          <a:xfrm>
            <a:off x="5498429" y="864309"/>
            <a:ext cx="5603813" cy="2242341"/>
          </a:xfrm>
          <a:prstGeom prst="wedgeEllipseCallout">
            <a:avLst>
              <a:gd name="adj1" fmla="val -57509"/>
              <a:gd name="adj2" fmla="val 51173"/>
            </a:avLst>
          </a:prstGeom>
          <a:solidFill>
            <a:srgbClr val="A6282F"/>
          </a:solidFill>
          <a:ln>
            <a:solidFill>
              <a:srgbClr val="A72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0277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79235" y="10302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描述统计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BAFE2B-16D8-4ADA-9698-3CE84B0C0A54}"/>
              </a:ext>
            </a:extLst>
          </p:cNvPr>
          <p:cNvGrpSpPr/>
          <p:nvPr/>
        </p:nvGrpSpPr>
        <p:grpSpPr>
          <a:xfrm>
            <a:off x="317500" y="2247900"/>
            <a:ext cx="5156200" cy="2940246"/>
            <a:chOff x="317500" y="2247900"/>
            <a:chExt cx="5156200" cy="294024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BA3546F-6EC9-41B8-8A4E-B81DA4AB8B51}"/>
                </a:ext>
              </a:extLst>
            </p:cNvPr>
            <p:cNvSpPr/>
            <p:nvPr/>
          </p:nvSpPr>
          <p:spPr>
            <a:xfrm>
              <a:off x="317500" y="2247900"/>
              <a:ext cx="5156200" cy="2940246"/>
            </a:xfrm>
            <a:prstGeom prst="roundRect">
              <a:avLst/>
            </a:prstGeom>
            <a:solidFill>
              <a:srgbClr val="A62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C7CE59A-161A-4571-9B43-5F980D12F8F8}"/>
                </a:ext>
              </a:extLst>
            </p:cNvPr>
            <p:cNvSpPr txBox="1"/>
            <p:nvPr/>
          </p:nvSpPr>
          <p:spPr>
            <a:xfrm>
              <a:off x="486936" y="2740600"/>
              <a:ext cx="481732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173275F-3918-4DCF-B4C5-D0CAC7A0CDBD}"/>
              </a:ext>
            </a:extLst>
          </p:cNvPr>
          <p:cNvSpPr/>
          <p:nvPr/>
        </p:nvSpPr>
        <p:spPr>
          <a:xfrm>
            <a:off x="5499100" y="3338057"/>
            <a:ext cx="876300" cy="522743"/>
          </a:xfrm>
          <a:prstGeom prst="rightArrow">
            <a:avLst>
              <a:gd name="adj1" fmla="val 25705"/>
              <a:gd name="adj2" fmla="val 37852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innerShdw blurRad="114300">
                  <a:prstClr val="black"/>
                </a:innerShdw>
              </a:effectLst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1E2E028-5C1E-4E63-AEBF-52720226595B}"/>
              </a:ext>
            </a:extLst>
          </p:cNvPr>
          <p:cNvGrpSpPr/>
          <p:nvPr/>
        </p:nvGrpSpPr>
        <p:grpSpPr>
          <a:xfrm>
            <a:off x="6408616" y="2265373"/>
            <a:ext cx="5156200" cy="2940246"/>
            <a:chOff x="317500" y="2247900"/>
            <a:chExt cx="5156200" cy="294024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0415142-BA5F-4486-B9BF-1343D8EEF04D}"/>
                </a:ext>
              </a:extLst>
            </p:cNvPr>
            <p:cNvSpPr/>
            <p:nvPr/>
          </p:nvSpPr>
          <p:spPr>
            <a:xfrm>
              <a:off x="317500" y="2247900"/>
              <a:ext cx="5156200" cy="2940246"/>
            </a:xfrm>
            <a:prstGeom prst="roundRect">
              <a:avLst/>
            </a:prstGeom>
            <a:solidFill>
              <a:srgbClr val="A62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082BC47-10B6-496B-B3B8-7124330891E1}"/>
                </a:ext>
              </a:extLst>
            </p:cNvPr>
            <p:cNvSpPr txBox="1"/>
            <p:nvPr/>
          </p:nvSpPr>
          <p:spPr>
            <a:xfrm>
              <a:off x="486936" y="2586202"/>
              <a:ext cx="4817328" cy="20997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</a:p>
            <a:p>
              <a:pPr marL="285750" indent="-285750">
                <a:lnSpc>
                  <a:spcPct val="14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55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9E35AE0-1C55-4398-82F3-B93CAFBC0095}"/>
              </a:ext>
            </a:extLst>
          </p:cNvPr>
          <p:cNvSpPr/>
          <p:nvPr/>
        </p:nvSpPr>
        <p:spPr>
          <a:xfrm>
            <a:off x="3925855" y="1147027"/>
            <a:ext cx="4736075" cy="185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8800" dirty="0">
                <a:solidFill>
                  <a:srgbClr val="C00000"/>
                </a:solidFill>
                <a:latin typeface="Impact" pitchFamily="34" charset="0"/>
                <a:ea typeface="微软雅黑" panose="020B0503020204020204" pitchFamily="34" charset="-122"/>
              </a:rPr>
              <a:t>THANKS!</a:t>
            </a:r>
            <a:endParaRPr lang="zh-CN" altLang="en-US" sz="8800" dirty="0">
              <a:solidFill>
                <a:srgbClr val="C00000"/>
              </a:solidFill>
              <a:latin typeface="Impact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C7159E-21D6-4FDB-ACEB-1F5E1CA3C48B}"/>
              </a:ext>
            </a:extLst>
          </p:cNvPr>
          <p:cNvSpPr/>
          <p:nvPr/>
        </p:nvSpPr>
        <p:spPr>
          <a:xfrm>
            <a:off x="4107283" y="3070953"/>
            <a:ext cx="4064000" cy="63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恳请各位老师批评指正！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D40990C-F73B-4698-8CB1-E0BA164254D1}"/>
              </a:ext>
            </a:extLst>
          </p:cNvPr>
          <p:cNvSpPr txBox="1"/>
          <p:nvPr/>
        </p:nvSpPr>
        <p:spPr>
          <a:xfrm>
            <a:off x="1765300" y="5244419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Hefei University of Technology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0D2451-BBCE-43A1-A3AB-E6D9F28B3488}"/>
              </a:ext>
            </a:extLst>
          </p:cNvPr>
          <p:cNvSpPr txBox="1"/>
          <p:nvPr/>
        </p:nvSpPr>
        <p:spPr>
          <a:xfrm>
            <a:off x="1765300" y="5733896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November 30, 2019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307E74-33DB-471D-A1E6-491FE861BFA9}"/>
              </a:ext>
            </a:extLst>
          </p:cNvPr>
          <p:cNvSpPr txBox="1"/>
          <p:nvPr/>
        </p:nvSpPr>
        <p:spPr>
          <a:xfrm>
            <a:off x="1765300" y="4265467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组员：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 Zhang, Z Yin, D Zhang.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BC8CD2-B4C1-45CB-8313-50304E1CF5C5}"/>
              </a:ext>
            </a:extLst>
          </p:cNvPr>
          <p:cNvSpPr txBox="1"/>
          <p:nvPr/>
        </p:nvSpPr>
        <p:spPr>
          <a:xfrm>
            <a:off x="1765300" y="4754943"/>
            <a:ext cx="468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指导老师：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Z Jia.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0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随机森林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(Random Forest)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66D1366-D537-4D70-BEB3-35AC7C28E429}"/>
              </a:ext>
            </a:extLst>
          </p:cNvPr>
          <p:cNvGrpSpPr/>
          <p:nvPr/>
        </p:nvGrpSpPr>
        <p:grpSpPr>
          <a:xfrm>
            <a:off x="2943639" y="1500759"/>
            <a:ext cx="6015797" cy="3263187"/>
            <a:chOff x="2943639" y="1500759"/>
            <a:chExt cx="6015797" cy="326318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3E2B28A-19FC-4E89-801B-3633E053AEF4}"/>
                </a:ext>
              </a:extLst>
            </p:cNvPr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97683" y1="41623" x2="4634" y2="49738"/>
                          <a14:foregroundMark x1="73902" y1="10733" x2="19024" y2="5759"/>
                          <a14:foregroundMark x1="77195" y1="82723" x2="18902" y2="82723"/>
                          <a14:foregroundMark x1="86951" y1="35864" x2="86463" y2="58115"/>
                          <a14:foregroundMark x1="77927" y1="87435" x2="65976" y2="87958"/>
                          <a14:foregroundMark x1="86829" y1="33508" x2="85854" y2="36387"/>
                          <a14:foregroundMark x1="20976" y1="20942" x2="45122" y2="35079"/>
                          <a14:backgroundMark x1="87561" y1="14660" x2="95122" y2="21204"/>
                          <a14:backgroundMark x1="87317" y1="91099" x2="94146" y2="790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3639" y="1500759"/>
              <a:ext cx="6015797" cy="280152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E4955B5-CE04-41B1-9443-E3800A33B39F}"/>
                </a:ext>
              </a:extLst>
            </p:cNvPr>
            <p:cNvSpPr txBox="1"/>
            <p:nvPr/>
          </p:nvSpPr>
          <p:spPr>
            <a:xfrm>
              <a:off x="4329356" y="4394614"/>
              <a:ext cx="3244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随机森林算法流程图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ABEF478-8BA5-4157-89F2-BB13F9A621C1}"/>
              </a:ext>
            </a:extLst>
          </p:cNvPr>
          <p:cNvSpPr txBox="1"/>
          <p:nvPr/>
        </p:nvSpPr>
        <p:spPr>
          <a:xfrm>
            <a:off x="1833730" y="4815690"/>
            <a:ext cx="8618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：将变量（列）的使用和数据（行）随机化，生成很多分类树。以取得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较好的泛化能力和抗过拟合能力。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森林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CART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决策树作为弱学习器的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Bagging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方法。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使它更精准。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09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5411512-7217-48AB-9454-728877ED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75" y="731722"/>
            <a:ext cx="5676190" cy="4838095"/>
          </a:xfrm>
          <a:prstGeom prst="rect">
            <a:avLst/>
          </a:prstGeom>
        </p:spPr>
      </p:pic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AUC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分数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11AB86-544E-450B-A64A-F5569F698FDD}"/>
              </a:ext>
            </a:extLst>
          </p:cNvPr>
          <p:cNvSpPr txBox="1"/>
          <p:nvPr/>
        </p:nvSpPr>
        <p:spPr>
          <a:xfrm>
            <a:off x="1548428" y="5465029"/>
            <a:ext cx="8618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是衡量二分类模型优劣的一种评价指标，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AUC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越大，说明该分类器分类效果更好。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02BA115-DC0E-4645-ACAE-EC9A58A94C04}"/>
                  </a:ext>
                </a:extLst>
              </p:cNvPr>
              <p:cNvSpPr/>
              <p:nvPr/>
            </p:nvSpPr>
            <p:spPr>
              <a:xfrm>
                <a:off x="6194759" y="2853288"/>
                <a:ext cx="5997241" cy="125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横坐标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假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阳性率：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𝑃𝑜𝑠𝑖𝑡𝑖𝑐𝑒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𝐹𝑃𝑅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𝑓𝑝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𝑓𝑝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𝑡𝑛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纵坐标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真阳性率：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𝑇𝑟𝑢𝑒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𝑃𝑜𝑠𝑖𝑡𝑖𝑣𝑒</m:t>
                            </m:r>
                            <m:r>
                              <m:rPr>
                                <m:nor/>
                              </m:rPr>
                              <a:rPr lang="zh-CN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𝑇𝑃𝑅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𝑡𝑝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𝑡𝑝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𝑓𝑛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02BA115-DC0E-4645-ACAE-EC9A58A94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759" y="2853288"/>
                <a:ext cx="5997241" cy="1256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DC1DA70-EB56-412C-B447-B4FBD6608683}"/>
              </a:ext>
            </a:extLst>
          </p:cNvPr>
          <p:cNvSpPr/>
          <p:nvPr/>
        </p:nvSpPr>
        <p:spPr>
          <a:xfrm>
            <a:off x="5105679" y="5908880"/>
            <a:ext cx="3810000" cy="434795"/>
          </a:xfrm>
          <a:prstGeom prst="roundRect">
            <a:avLst/>
          </a:prstGeom>
          <a:solidFill>
            <a:srgbClr val="A6282F"/>
          </a:solidFill>
          <a:ln>
            <a:solidFill>
              <a:srgbClr val="72141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AUC Score (Train): 0.870019</a:t>
            </a:r>
          </a:p>
        </p:txBody>
      </p:sp>
    </p:spTree>
    <p:extLst>
      <p:ext uri="{BB962C8B-B14F-4D97-AF65-F5344CB8AC3E}">
        <p14:creationId xmlns:p14="http://schemas.microsoft.com/office/powerpoint/2010/main" val="47366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OOB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分数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9F2C5F-9928-4358-B0BE-384191B92363}"/>
              </a:ext>
            </a:extLst>
          </p:cNvPr>
          <p:cNvSpPr txBox="1"/>
          <p:nvPr/>
        </p:nvSpPr>
        <p:spPr>
          <a:xfrm>
            <a:off x="1366958" y="2027798"/>
            <a:ext cx="8843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袋外（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OOB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）误差，也称为袋外估计，是一种利用自助聚合（装袋）到子样本来测量随机森林，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决策树和其他机器学习模型的预测误差的方法用于培训的数据样本。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它是用来计算正确分类的平均值。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即模型的分类正确分数较高，表明所选自变量对因变量的预测精度较高。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3B2872F-DFDB-47E3-9D09-70AEA8A573A5}"/>
              </a:ext>
            </a:extLst>
          </p:cNvPr>
          <p:cNvSpPr/>
          <p:nvPr/>
        </p:nvSpPr>
        <p:spPr>
          <a:xfrm>
            <a:off x="6535858" y="3449865"/>
            <a:ext cx="3314700" cy="517267"/>
          </a:xfrm>
          <a:prstGeom prst="roundRect">
            <a:avLst/>
          </a:prstGeom>
          <a:solidFill>
            <a:srgbClr val="A6282F"/>
          </a:solidFill>
          <a:ln>
            <a:solidFill>
              <a:srgbClr val="72141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oob_sore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0.7783</a:t>
            </a:r>
          </a:p>
        </p:txBody>
      </p:sp>
    </p:spTree>
    <p:extLst>
      <p:ext uri="{BB962C8B-B14F-4D97-AF65-F5344CB8AC3E}">
        <p14:creationId xmlns:p14="http://schemas.microsoft.com/office/powerpoint/2010/main" val="222309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>
            <a:extLst>
              <a:ext uri="{FF2B5EF4-FFF2-40B4-BE49-F238E27FC236}">
                <a16:creationId xmlns:a16="http://schemas.microsoft.com/office/drawing/2014/main" id="{4E0A47F0-421B-4EE8-B9AA-9CFA7B0E69F1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梯度提升决策树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(GBDT)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算法的优点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D80372-DC9C-4B40-B21A-AD98F3B52138}"/>
              </a:ext>
            </a:extLst>
          </p:cNvPr>
          <p:cNvSpPr txBox="1"/>
          <p:nvPr/>
        </p:nvSpPr>
        <p:spPr>
          <a:xfrm>
            <a:off x="1320800" y="2095500"/>
            <a:ext cx="84836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预测精度高；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能处理非线性数据；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可以灵活处理各种类型的数据，包括连续值和离散值。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相对于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支持向量机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(SVM)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在相对少的调参时间情况下，预测的准备率也可以比较高。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使用一些健壮的损失函数，对异常值的鲁棒性非常强。</a:t>
            </a:r>
          </a:p>
        </p:txBody>
      </p:sp>
    </p:spTree>
    <p:extLst>
      <p:ext uri="{BB962C8B-B14F-4D97-AF65-F5344CB8AC3E}">
        <p14:creationId xmlns:p14="http://schemas.microsoft.com/office/powerpoint/2010/main" val="36728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CDD88477-2299-401E-8EF2-01BFA646EF24}"/>
              </a:ext>
            </a:extLst>
          </p:cNvPr>
          <p:cNvSpPr/>
          <p:nvPr/>
        </p:nvSpPr>
        <p:spPr>
          <a:xfrm>
            <a:off x="-4147" y="1016903"/>
            <a:ext cx="2519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目录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  <a:sym typeface="+mn-ea"/>
              </a:rPr>
              <a:t>/Content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198BA6C-421A-4546-9D02-5BD3A4F2D7BE}"/>
              </a:ext>
            </a:extLst>
          </p:cNvPr>
          <p:cNvGrpSpPr/>
          <p:nvPr/>
        </p:nvGrpSpPr>
        <p:grpSpPr>
          <a:xfrm>
            <a:off x="1501712" y="2511290"/>
            <a:ext cx="2362325" cy="540004"/>
            <a:chOff x="1501712" y="2511290"/>
            <a:chExt cx="2362325" cy="54000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998792-2CE8-4A07-9775-6CD6926D130B}"/>
                </a:ext>
              </a:extLst>
            </p:cNvPr>
            <p:cNvSpPr/>
            <p:nvPr/>
          </p:nvSpPr>
          <p:spPr>
            <a:xfrm>
              <a:off x="1501712" y="2511290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E96B5E-1F11-47B3-80F1-0D3EF0CA8DFA}"/>
                </a:ext>
              </a:extLst>
            </p:cNvPr>
            <p:cNvSpPr txBox="1"/>
            <p:nvPr/>
          </p:nvSpPr>
          <p:spPr>
            <a:xfrm>
              <a:off x="1664908" y="2521720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研究选题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6F83DA-80DB-4DB5-9B00-B9646F8B9377}"/>
              </a:ext>
            </a:extLst>
          </p:cNvPr>
          <p:cNvGrpSpPr/>
          <p:nvPr/>
        </p:nvGrpSpPr>
        <p:grpSpPr>
          <a:xfrm>
            <a:off x="1501712" y="3873727"/>
            <a:ext cx="2362325" cy="540004"/>
            <a:chOff x="1501712" y="3873727"/>
            <a:chExt cx="2362325" cy="5400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FC9F75-DC40-4185-887D-F645059FFBA2}"/>
                </a:ext>
              </a:extLst>
            </p:cNvPr>
            <p:cNvSpPr/>
            <p:nvPr/>
          </p:nvSpPr>
          <p:spPr>
            <a:xfrm>
              <a:off x="1501712" y="3873727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2F74A7D-232E-4EFB-B505-2E4FA3ADB65F}"/>
                </a:ext>
              </a:extLst>
            </p:cNvPr>
            <p:cNvSpPr txBox="1"/>
            <p:nvPr/>
          </p:nvSpPr>
          <p:spPr>
            <a:xfrm>
              <a:off x="1664908" y="3898602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调查实施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2AC24F-BE74-4685-BD2F-9847594C2176}"/>
              </a:ext>
            </a:extLst>
          </p:cNvPr>
          <p:cNvGrpSpPr/>
          <p:nvPr/>
        </p:nvGrpSpPr>
        <p:grpSpPr>
          <a:xfrm>
            <a:off x="4530285" y="2510655"/>
            <a:ext cx="2360421" cy="540004"/>
            <a:chOff x="4530285" y="2510655"/>
            <a:chExt cx="2360421" cy="54000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B6813F2-2B30-4C1A-9015-EEC485AA2347}"/>
                </a:ext>
              </a:extLst>
            </p:cNvPr>
            <p:cNvSpPr txBox="1"/>
            <p:nvPr/>
          </p:nvSpPr>
          <p:spPr>
            <a:xfrm>
              <a:off x="4691577" y="2548596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方案设计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C3DA005-5346-4316-AE88-3FF65F452E15}"/>
                </a:ext>
              </a:extLst>
            </p:cNvPr>
            <p:cNvSpPr/>
            <p:nvPr/>
          </p:nvSpPr>
          <p:spPr>
            <a:xfrm>
              <a:off x="4530285" y="2510655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3D82C9-C880-4E9A-A9F7-CDBB7BAFAFE6}"/>
              </a:ext>
            </a:extLst>
          </p:cNvPr>
          <p:cNvGrpSpPr/>
          <p:nvPr/>
        </p:nvGrpSpPr>
        <p:grpSpPr>
          <a:xfrm>
            <a:off x="4528381" y="3874362"/>
            <a:ext cx="2362324" cy="540004"/>
            <a:chOff x="4528381" y="3874362"/>
            <a:chExt cx="2362324" cy="54000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896388E-F501-4191-A5DF-76740D2D3F70}"/>
                </a:ext>
              </a:extLst>
            </p:cNvPr>
            <p:cNvSpPr txBox="1"/>
            <p:nvPr/>
          </p:nvSpPr>
          <p:spPr>
            <a:xfrm>
              <a:off x="4691576" y="3913174"/>
              <a:ext cx="2199129" cy="453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分析与结论</a:t>
              </a:r>
              <a:endParaRPr lang="zh-CN" altLang="zh-CN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26E2A8-5386-4AA5-8306-2DB1AFD8DE9E}"/>
                </a:ext>
              </a:extLst>
            </p:cNvPr>
            <p:cNvSpPr/>
            <p:nvPr/>
          </p:nvSpPr>
          <p:spPr>
            <a:xfrm>
              <a:off x="4528381" y="3874362"/>
              <a:ext cx="90159" cy="5400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3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混淆矩阵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11AB86-544E-450B-A64A-F5569F698FDD}"/>
              </a:ext>
            </a:extLst>
          </p:cNvPr>
          <p:cNvSpPr txBox="1"/>
          <p:nvPr/>
        </p:nvSpPr>
        <p:spPr>
          <a:xfrm>
            <a:off x="2037639" y="1381469"/>
            <a:ext cx="7858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真阳性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(True Positive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TP)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：检测有且实际有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假阳性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(False Positive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FP)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：检测有但实际无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真阴性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(True Negative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：检测无且实际无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假阴性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(False Negative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FN)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：检测无但实际有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075EBF-0DE4-420B-AAC3-B35F988B1728}"/>
                  </a:ext>
                </a:extLst>
              </p:cNvPr>
              <p:cNvSpPr/>
              <p:nvPr/>
            </p:nvSpPr>
            <p:spPr>
              <a:xfrm>
                <a:off x="2037639" y="5058535"/>
                <a:ext cx="5997241" cy="1389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准确度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𝐴𝑐𝑐𝑢𝑟𝑎𝑟𝑦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𝑡𝑛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𝑓𝑝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  <a:p>
                <a:r>
                  <a:rPr lang="zh-CN" altLang="en-US" sz="2400" dirty="0"/>
                  <a:t>精度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1075EBF-0DE4-420B-AAC3-B35F988B1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39" y="5058535"/>
                <a:ext cx="5997241" cy="1389419"/>
              </a:xfrm>
              <a:prstGeom prst="rect">
                <a:avLst/>
              </a:prstGeom>
              <a:blipFill>
                <a:blip r:embed="rId4"/>
                <a:stretch>
                  <a:fillRect l="-1524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3083FEE0-EAFB-4CE4-B6E6-5AA6FD2A8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976" y="2999751"/>
            <a:ext cx="8124354" cy="20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76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3224333" y="814988"/>
            <a:ext cx="545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RandomForst_GridSearchCV.py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879802C-51DB-4E83-ADED-1FB59B9A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3105"/>
            <a:ext cx="8445500" cy="4662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RandomForst</a:t>
            </a:r>
            <a:r>
              <a:rPr lang="en-US" altLang="zh-CN" sz="1100" i="1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1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GridSearchCV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.py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sklearn.ensemble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RandomForestClassifier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GridSearchCV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metrics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"dodata_7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:].values,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x_train, x_test, y_train, y_test = train_test_split(x, y,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test_size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feat_labels = df.columns[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(feat_labels)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forest = RandomForestClassifier(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oob_score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forest.fit(x_train, y_train)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importances = forest.feature_importances_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indices = np.argsort(importances)[::-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(x_train.shape[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"%2d) %-*s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(f +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feat_labels[indices[f]], importances[indices[f]]))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(forest.oob_score_)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y_predprob = forest.predict_proba(x_train)[:,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"AUC Score (Train):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metrics.roc_auc_score(y_train, y_predprob))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47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3224333" y="814988"/>
            <a:ext cx="5454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RandomForst_GridSearchCV.py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9ABF1-1493-4F4C-9ADF-B44032E6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11952"/>
            <a:ext cx="11785600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调节参数 内部节点再划分所需最小样本数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和叶子节点最少样本数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min_samples_leaf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param_test3 = {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'min_samples_split'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86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93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'min_samples_leaf'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gsearch3 = GridSearchCV(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estimator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RandomForestClassifier(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529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'sqrt'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oob_score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param_grid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param_test3,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'roc_auc'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gsearch3.fit(x_train,y_train)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(gsearch3.best_params_, gsearch3.best_score_)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285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E930CEFD-923C-4FA3-A3C4-19CE734E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58" y="792589"/>
            <a:ext cx="11116242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RF_result-to-CSV.py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sklearn.ensemble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RandomForestClassifier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metrics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"dodata_7</a:t>
            </a:r>
            <a:r>
              <a:rPr kumimoji="0" lang="en-US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:].values,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x_train, x_test, y_train, y_test = train_test_split(x, y,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test_size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feat_labels = df.columns[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forest = RandomForestClassifier(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529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oob_score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forest.fit(x_train, y_train)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importances = forest.feature_importances_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indices = np.argsort(importances)[::-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"RFr.csv"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csvfile: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writer = csv.writer(csvfile)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(x_train.shape[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tup_d=(feat_labels[indices[f]],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(importances[indices[f]]))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lis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(tup_d)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"RFr.csv"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"a+"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csvfile: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csv_write = csv.writer(csvfile)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csv_write.writerow(lis)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(forest.oob_score_)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y_predprob = forest.predict_proba(x_train)[:,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"AUC Score (Train):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metrics.roc_auc_score(y_train, y_predprob))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"RF training set score: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forest.score(x_train, y_train))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"RF test set score: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forest.score(x_test, y_test))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4310183" y="797094"/>
            <a:ext cx="32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RF_result-to-CSV.py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26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4310183" y="797094"/>
            <a:ext cx="32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GBDT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参数调优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.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3992DE-3918-4DBE-A86C-0C2FDCBC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1247518"/>
            <a:ext cx="10629900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GBDT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参数调优</a:t>
            </a: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.py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sklearn.ensemble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GradientBoostingClassifier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GridSearchCV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 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metrics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"dodata_GBDT.csv"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:].values, df.iloc[:,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x_train, x_test, y_train, y_test = train_test_split(x, y,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test_size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feat_labels = df.columns[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gbr= GradientBoostingClassifier(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gbr.fit(x_train, y_train)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y_pred= gbr.predict(x_train)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y_predprob= gbr.predict_proba(x_train)[:,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"Accuracy : %.4g"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metrics.accuracy_score(y_train, y_pred))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"AUC Score (Train): %f"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metrics.roc_auc_score(y_train, y_predprob))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param_test1= {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'n_estimators'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))}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gsearch1= GridSearchCV(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estimator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GradientBoostingClassifier(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max_features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'sqrt</a:t>
            </a: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param_grid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param_test1,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scoring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'roc_auc'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iid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gsearch1.fit(x_train, y_train)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(gsearch1.best_params_, gsearch1.best_score_)</a:t>
            </a:r>
            <a:b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25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4310183" y="797094"/>
            <a:ext cx="32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GBDT_result.py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ED73BC-6A1C-4D5A-9814-FB9B00F28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58" y="1199820"/>
            <a:ext cx="12954000" cy="544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GBDT_result.py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sklearn.model_selection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train_test_split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sklearn.ensemble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GradientBoostingClassifier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metrics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sklearn.externals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joblib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 = pd.read_csv(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"dodata_GBDT.csv"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df.iloc[:,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:].values, df.iloc[:,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].values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x_train, x_test, y_train, y_test = train_test_split(x, y,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test_size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random_state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feat_labels = df.columns[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模型训练，使用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GBDT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算法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 = GradientBoostingClassifier(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min_samples_split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subsample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gbr.fit(x_train, y_train.ravel())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joblib.dump(gbr, 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'GBDT_train_model.m'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保存模型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y_gbr = gbr.predict(x_train)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y_gbr1 = gbr.predict(x_test)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y_predprob= gbr.predict_proba(x_train)[:,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acc_train = gbr.score(x_train, y_train)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acc_test = gbr.score(x_test, y_test)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(acc_train)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(acc_test)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"Accuracy : %.4g"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metrics.accuracy_score(y_train, y_gbr))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"AUC Score (Train): %f"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 metrics.roc_auc_score(y_train, y_predprob))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8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5">
            <a:extLst>
              <a:ext uri="{FF2B5EF4-FFF2-40B4-BE49-F238E27FC236}">
                <a16:creationId xmlns:a16="http://schemas.microsoft.com/office/drawing/2014/main" id="{C5A90FE1-468E-42EB-BA89-9D0F4DFA243B}"/>
              </a:ext>
            </a:extLst>
          </p:cNvPr>
          <p:cNvSpPr txBox="1"/>
          <p:nvPr/>
        </p:nvSpPr>
        <p:spPr>
          <a:xfrm>
            <a:off x="4310183" y="797094"/>
            <a:ext cx="32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GBDT_predict.py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Arial Unicode MS" panose="020B060402020202020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75C31D-EC23-4C14-8955-98E4273C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231354"/>
            <a:ext cx="9715500" cy="5047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#!/usr/bin/env python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-*- coding: utf-8 -*-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@File    : GBDT_predict.py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@Software: PyCharm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sklearn.externals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joblib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gbr = joblib.load(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'GBDT_train_model.m'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加载模型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 = pd.read_csv(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"dodata_GBDT.csv"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testx_columns = []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test_data.columns: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'12.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您的运动类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 APP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使用经历是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  *'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testx_columns.append(xx)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test_x = test_data[testx_columns]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test_y = gbr.predict(test_x)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test_y = np.reshape(test_y, 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"predict.csv"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csvfile: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writer = csv.writer(csvfile)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"predict.csv"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"a+"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csvfile: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csv_write = csv.writer(csvfile)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csv_write.writerow(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(test_y))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2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>
            <a:extLst>
              <a:ext uri="{FF2B5EF4-FFF2-40B4-BE49-F238E27FC236}">
                <a16:creationId xmlns:a16="http://schemas.microsoft.com/office/drawing/2014/main" id="{4E0A47F0-421B-4EE8-B9AA-9CFA7B0E69F1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随机森林和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GBDT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的不同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D80372-DC9C-4B40-B21A-AD98F3B52138}"/>
              </a:ext>
            </a:extLst>
          </p:cNvPr>
          <p:cNvSpPr txBox="1"/>
          <p:nvPr/>
        </p:nvSpPr>
        <p:spPr>
          <a:xfrm>
            <a:off x="1320800" y="2463800"/>
            <a:ext cx="84836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Bagging +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随机森林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AdaBoost +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提升树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Gradient Boosting +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决策树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GBDT</a:t>
            </a:r>
          </a:p>
        </p:txBody>
      </p:sp>
    </p:spTree>
    <p:extLst>
      <p:ext uri="{BB962C8B-B14F-4D97-AF65-F5344CB8AC3E}">
        <p14:creationId xmlns:p14="http://schemas.microsoft.com/office/powerpoint/2010/main" val="2971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>
            <a:extLst>
              <a:ext uri="{FF2B5EF4-FFF2-40B4-BE49-F238E27FC236}">
                <a16:creationId xmlns:a16="http://schemas.microsoft.com/office/drawing/2014/main" id="{4E0A47F0-421B-4EE8-B9AA-9CFA7B0E69F1}"/>
              </a:ext>
            </a:extLst>
          </p:cNvPr>
          <p:cNvSpPr txBox="1"/>
          <p:nvPr/>
        </p:nvSpPr>
        <p:spPr>
          <a:xfrm>
            <a:off x="588536" y="1039094"/>
            <a:ext cx="5875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Bagging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和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Boosting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Arial Unicode MS" panose="020B0604020202020204" charset="-122"/>
              </a:rPr>
              <a:t>的不同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D80372-DC9C-4B40-B21A-AD98F3B52138}"/>
              </a:ext>
            </a:extLst>
          </p:cNvPr>
          <p:cNvSpPr txBox="1"/>
          <p:nvPr/>
        </p:nvSpPr>
        <p:spPr>
          <a:xfrm>
            <a:off x="1264328" y="2154877"/>
            <a:ext cx="106553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样本选择上：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训练集不变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样例权重上：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Bagging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，均值采样；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，错误率越大权重越大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并行计算上：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Bagging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：预测函数可以并行生成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：预测函数只能顺序生成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预测函数上：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Bagging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：所有预测函数权重相等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Boosting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：分类误差小的分类器会有更大的权重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24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82E2D6E-D0DD-4864-88B8-39A74628C8F1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A6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A838022-832E-4490-A0EE-C10123B785EE}"/>
              </a:ext>
            </a:extLst>
          </p:cNvPr>
          <p:cNvSpPr txBox="1"/>
          <p:nvPr/>
        </p:nvSpPr>
        <p:spPr>
          <a:xfrm>
            <a:off x="4810898" y="213421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研究选题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2E95041-00F4-4329-BDDE-F5B2A411A453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402A18E-3297-4E16-BFE9-14C472DB217A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B365ABF-93F5-4899-913C-4CE06ED84635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KSO_Shape">
              <a:extLst>
                <a:ext uri="{FF2B5EF4-FFF2-40B4-BE49-F238E27FC236}">
                  <a16:creationId xmlns:a16="http://schemas.microsoft.com/office/drawing/2014/main" id="{AD92ADD5-04A0-4D18-B205-AB9490347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120" y="2548268"/>
              <a:ext cx="836342" cy="835079"/>
            </a:xfrm>
            <a:custGeom>
              <a:avLst/>
              <a:gdLst>
                <a:gd name="connsiteX0" fmla="*/ 528341 w 607639"/>
                <a:gd name="connsiteY0" fmla="*/ 527538 h 606722"/>
                <a:gd name="connsiteX1" fmla="*/ 528341 w 607639"/>
                <a:gd name="connsiteY1" fmla="*/ 547356 h 606722"/>
                <a:gd name="connsiteX2" fmla="*/ 567945 w 607639"/>
                <a:gd name="connsiteY2" fmla="*/ 547356 h 606722"/>
                <a:gd name="connsiteX3" fmla="*/ 567945 w 607639"/>
                <a:gd name="connsiteY3" fmla="*/ 527538 h 606722"/>
                <a:gd name="connsiteX4" fmla="*/ 99053 w 607639"/>
                <a:gd name="connsiteY4" fmla="*/ 474837 h 606722"/>
                <a:gd name="connsiteX5" fmla="*/ 79207 w 607639"/>
                <a:gd name="connsiteY5" fmla="*/ 494567 h 606722"/>
                <a:gd name="connsiteX6" fmla="*/ 99053 w 607639"/>
                <a:gd name="connsiteY6" fmla="*/ 514385 h 606722"/>
                <a:gd name="connsiteX7" fmla="*/ 350025 w 607639"/>
                <a:gd name="connsiteY7" fmla="*/ 514385 h 606722"/>
                <a:gd name="connsiteX8" fmla="*/ 369782 w 607639"/>
                <a:gd name="connsiteY8" fmla="*/ 494567 h 606722"/>
                <a:gd name="connsiteX9" fmla="*/ 350025 w 607639"/>
                <a:gd name="connsiteY9" fmla="*/ 474837 h 606722"/>
                <a:gd name="connsiteX10" fmla="*/ 297160 w 607639"/>
                <a:gd name="connsiteY10" fmla="*/ 395653 h 606722"/>
                <a:gd name="connsiteX11" fmla="*/ 277403 w 607639"/>
                <a:gd name="connsiteY11" fmla="*/ 415472 h 606722"/>
                <a:gd name="connsiteX12" fmla="*/ 297160 w 607639"/>
                <a:gd name="connsiteY12" fmla="*/ 435201 h 606722"/>
                <a:gd name="connsiteX13" fmla="*/ 350025 w 607639"/>
                <a:gd name="connsiteY13" fmla="*/ 435201 h 606722"/>
                <a:gd name="connsiteX14" fmla="*/ 369782 w 607639"/>
                <a:gd name="connsiteY14" fmla="*/ 415472 h 606722"/>
                <a:gd name="connsiteX15" fmla="*/ 350025 w 607639"/>
                <a:gd name="connsiteY15" fmla="*/ 395653 h 606722"/>
                <a:gd name="connsiteX16" fmla="*/ 99053 w 607639"/>
                <a:gd name="connsiteY16" fmla="*/ 395653 h 606722"/>
                <a:gd name="connsiteX17" fmla="*/ 79207 w 607639"/>
                <a:gd name="connsiteY17" fmla="*/ 415472 h 606722"/>
                <a:gd name="connsiteX18" fmla="*/ 99053 w 607639"/>
                <a:gd name="connsiteY18" fmla="*/ 435201 h 606722"/>
                <a:gd name="connsiteX19" fmla="*/ 217953 w 607639"/>
                <a:gd name="connsiteY19" fmla="*/ 435201 h 606722"/>
                <a:gd name="connsiteX20" fmla="*/ 237711 w 607639"/>
                <a:gd name="connsiteY20" fmla="*/ 415472 h 606722"/>
                <a:gd name="connsiteX21" fmla="*/ 217953 w 607639"/>
                <a:gd name="connsiteY21" fmla="*/ 395653 h 606722"/>
                <a:gd name="connsiteX22" fmla="*/ 99053 w 607639"/>
                <a:gd name="connsiteY22" fmla="*/ 316558 h 606722"/>
                <a:gd name="connsiteX23" fmla="*/ 79207 w 607639"/>
                <a:gd name="connsiteY23" fmla="*/ 336288 h 606722"/>
                <a:gd name="connsiteX24" fmla="*/ 99053 w 607639"/>
                <a:gd name="connsiteY24" fmla="*/ 356106 h 606722"/>
                <a:gd name="connsiteX25" fmla="*/ 350025 w 607639"/>
                <a:gd name="connsiteY25" fmla="*/ 356106 h 606722"/>
                <a:gd name="connsiteX26" fmla="*/ 369782 w 607639"/>
                <a:gd name="connsiteY26" fmla="*/ 336288 h 606722"/>
                <a:gd name="connsiteX27" fmla="*/ 350025 w 607639"/>
                <a:gd name="connsiteY27" fmla="*/ 316558 h 606722"/>
                <a:gd name="connsiteX28" fmla="*/ 257557 w 607639"/>
                <a:gd name="connsiteY28" fmla="*/ 237374 h 606722"/>
                <a:gd name="connsiteX29" fmla="*/ 237711 w 607639"/>
                <a:gd name="connsiteY29" fmla="*/ 257193 h 606722"/>
                <a:gd name="connsiteX30" fmla="*/ 257557 w 607639"/>
                <a:gd name="connsiteY30" fmla="*/ 277011 h 606722"/>
                <a:gd name="connsiteX31" fmla="*/ 350025 w 607639"/>
                <a:gd name="connsiteY31" fmla="*/ 277011 h 606722"/>
                <a:gd name="connsiteX32" fmla="*/ 369782 w 607639"/>
                <a:gd name="connsiteY32" fmla="*/ 257193 h 606722"/>
                <a:gd name="connsiteX33" fmla="*/ 350025 w 607639"/>
                <a:gd name="connsiteY33" fmla="*/ 237374 h 606722"/>
                <a:gd name="connsiteX34" fmla="*/ 99053 w 607639"/>
                <a:gd name="connsiteY34" fmla="*/ 237374 h 606722"/>
                <a:gd name="connsiteX35" fmla="*/ 79207 w 607639"/>
                <a:gd name="connsiteY35" fmla="*/ 257193 h 606722"/>
                <a:gd name="connsiteX36" fmla="*/ 99053 w 607639"/>
                <a:gd name="connsiteY36" fmla="*/ 277011 h 606722"/>
                <a:gd name="connsiteX37" fmla="*/ 178261 w 607639"/>
                <a:gd name="connsiteY37" fmla="*/ 277011 h 606722"/>
                <a:gd name="connsiteX38" fmla="*/ 198107 w 607639"/>
                <a:gd name="connsiteY38" fmla="*/ 257193 h 606722"/>
                <a:gd name="connsiteX39" fmla="*/ 178261 w 607639"/>
                <a:gd name="connsiteY39" fmla="*/ 237374 h 606722"/>
                <a:gd name="connsiteX40" fmla="*/ 99053 w 607639"/>
                <a:gd name="connsiteY40" fmla="*/ 158279 h 606722"/>
                <a:gd name="connsiteX41" fmla="*/ 79207 w 607639"/>
                <a:gd name="connsiteY41" fmla="*/ 178009 h 606722"/>
                <a:gd name="connsiteX42" fmla="*/ 99053 w 607639"/>
                <a:gd name="connsiteY42" fmla="*/ 197827 h 606722"/>
                <a:gd name="connsiteX43" fmla="*/ 350025 w 607639"/>
                <a:gd name="connsiteY43" fmla="*/ 197827 h 606722"/>
                <a:gd name="connsiteX44" fmla="*/ 369782 w 607639"/>
                <a:gd name="connsiteY44" fmla="*/ 178009 h 606722"/>
                <a:gd name="connsiteX45" fmla="*/ 350025 w 607639"/>
                <a:gd name="connsiteY45" fmla="*/ 158279 h 606722"/>
                <a:gd name="connsiteX46" fmla="*/ 178261 w 607639"/>
                <a:gd name="connsiteY46" fmla="*/ 79095 h 606722"/>
                <a:gd name="connsiteX47" fmla="*/ 158503 w 607639"/>
                <a:gd name="connsiteY47" fmla="*/ 98913 h 606722"/>
                <a:gd name="connsiteX48" fmla="*/ 178261 w 607639"/>
                <a:gd name="connsiteY48" fmla="*/ 118732 h 606722"/>
                <a:gd name="connsiteX49" fmla="*/ 270728 w 607639"/>
                <a:gd name="connsiteY49" fmla="*/ 118732 h 606722"/>
                <a:gd name="connsiteX50" fmla="*/ 290575 w 607639"/>
                <a:gd name="connsiteY50" fmla="*/ 98913 h 606722"/>
                <a:gd name="connsiteX51" fmla="*/ 270728 w 607639"/>
                <a:gd name="connsiteY51" fmla="*/ 79095 h 606722"/>
                <a:gd name="connsiteX52" fmla="*/ 548188 w 607639"/>
                <a:gd name="connsiteY52" fmla="*/ 63987 h 606722"/>
                <a:gd name="connsiteX53" fmla="*/ 528341 w 607639"/>
                <a:gd name="connsiteY53" fmla="*/ 103624 h 606722"/>
                <a:gd name="connsiteX54" fmla="*/ 528341 w 607639"/>
                <a:gd name="connsiteY54" fmla="*/ 118732 h 606722"/>
                <a:gd name="connsiteX55" fmla="*/ 567945 w 607639"/>
                <a:gd name="connsiteY55" fmla="*/ 118732 h 606722"/>
                <a:gd name="connsiteX56" fmla="*/ 567945 w 607639"/>
                <a:gd name="connsiteY56" fmla="*/ 103624 h 606722"/>
                <a:gd name="connsiteX57" fmla="*/ 548188 w 607639"/>
                <a:gd name="connsiteY57" fmla="*/ 0 h 606722"/>
                <a:gd name="connsiteX58" fmla="*/ 565898 w 607639"/>
                <a:gd name="connsiteY58" fmla="*/ 10931 h 606722"/>
                <a:gd name="connsiteX59" fmla="*/ 605503 w 607639"/>
                <a:gd name="connsiteY59" fmla="*/ 90026 h 606722"/>
                <a:gd name="connsiteX60" fmla="*/ 607639 w 607639"/>
                <a:gd name="connsiteY60" fmla="*/ 98913 h 606722"/>
                <a:gd name="connsiteX61" fmla="*/ 607639 w 607639"/>
                <a:gd name="connsiteY61" fmla="*/ 547356 h 606722"/>
                <a:gd name="connsiteX62" fmla="*/ 548188 w 607639"/>
                <a:gd name="connsiteY62" fmla="*/ 606722 h 606722"/>
                <a:gd name="connsiteX63" fmla="*/ 488736 w 607639"/>
                <a:gd name="connsiteY63" fmla="*/ 547356 h 606722"/>
                <a:gd name="connsiteX64" fmla="*/ 488736 w 607639"/>
                <a:gd name="connsiteY64" fmla="*/ 98913 h 606722"/>
                <a:gd name="connsiteX65" fmla="*/ 490783 w 607639"/>
                <a:gd name="connsiteY65" fmla="*/ 90026 h 606722"/>
                <a:gd name="connsiteX66" fmla="*/ 530477 w 607639"/>
                <a:gd name="connsiteY66" fmla="*/ 10931 h 606722"/>
                <a:gd name="connsiteX67" fmla="*/ 548188 w 607639"/>
                <a:gd name="connsiteY67" fmla="*/ 0 h 606722"/>
                <a:gd name="connsiteX68" fmla="*/ 19846 w 607639"/>
                <a:gd name="connsiteY68" fmla="*/ 0 h 606722"/>
                <a:gd name="connsiteX69" fmla="*/ 429232 w 607639"/>
                <a:gd name="connsiteY69" fmla="*/ 0 h 606722"/>
                <a:gd name="connsiteX70" fmla="*/ 449078 w 607639"/>
                <a:gd name="connsiteY70" fmla="*/ 19818 h 606722"/>
                <a:gd name="connsiteX71" fmla="*/ 449078 w 607639"/>
                <a:gd name="connsiteY71" fmla="*/ 586904 h 606722"/>
                <a:gd name="connsiteX72" fmla="*/ 429232 w 607639"/>
                <a:gd name="connsiteY72" fmla="*/ 606722 h 606722"/>
                <a:gd name="connsiteX73" fmla="*/ 19846 w 607639"/>
                <a:gd name="connsiteY73" fmla="*/ 606722 h 606722"/>
                <a:gd name="connsiteX74" fmla="*/ 0 w 607639"/>
                <a:gd name="connsiteY74" fmla="*/ 586904 h 606722"/>
                <a:gd name="connsiteX75" fmla="*/ 0 w 607639"/>
                <a:gd name="connsiteY75" fmla="*/ 19818 h 606722"/>
                <a:gd name="connsiteX76" fmla="*/ 19846 w 607639"/>
                <a:gd name="connsiteY7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07639" h="606722">
                  <a:moveTo>
                    <a:pt x="528341" y="527538"/>
                  </a:moveTo>
                  <a:lnTo>
                    <a:pt x="528341" y="547356"/>
                  </a:lnTo>
                  <a:cubicBezTo>
                    <a:pt x="528341" y="573395"/>
                    <a:pt x="567945" y="573218"/>
                    <a:pt x="567945" y="547356"/>
                  </a:cubicBezTo>
                  <a:lnTo>
                    <a:pt x="567945" y="527538"/>
                  </a:lnTo>
                  <a:close/>
                  <a:moveTo>
                    <a:pt x="99053" y="474837"/>
                  </a:moveTo>
                  <a:cubicBezTo>
                    <a:pt x="88107" y="474837"/>
                    <a:pt x="79207" y="483636"/>
                    <a:pt x="79207" y="494567"/>
                  </a:cubicBezTo>
                  <a:cubicBezTo>
                    <a:pt x="79207" y="505498"/>
                    <a:pt x="88107" y="514385"/>
                    <a:pt x="99053" y="514385"/>
                  </a:cubicBezTo>
                  <a:lnTo>
                    <a:pt x="350025" y="514385"/>
                  </a:lnTo>
                  <a:cubicBezTo>
                    <a:pt x="360971" y="514385"/>
                    <a:pt x="369782" y="505498"/>
                    <a:pt x="369782" y="494567"/>
                  </a:cubicBezTo>
                  <a:cubicBezTo>
                    <a:pt x="369782" y="483636"/>
                    <a:pt x="360971" y="474837"/>
                    <a:pt x="350025" y="474837"/>
                  </a:cubicBezTo>
                  <a:close/>
                  <a:moveTo>
                    <a:pt x="297160" y="395653"/>
                  </a:moveTo>
                  <a:cubicBezTo>
                    <a:pt x="286214" y="395653"/>
                    <a:pt x="277403" y="404541"/>
                    <a:pt x="277403" y="415472"/>
                  </a:cubicBezTo>
                  <a:cubicBezTo>
                    <a:pt x="277403" y="426403"/>
                    <a:pt x="286214" y="435201"/>
                    <a:pt x="297160" y="435201"/>
                  </a:cubicBezTo>
                  <a:lnTo>
                    <a:pt x="350025" y="435201"/>
                  </a:lnTo>
                  <a:cubicBezTo>
                    <a:pt x="360971" y="435201"/>
                    <a:pt x="369782" y="426403"/>
                    <a:pt x="369782" y="415472"/>
                  </a:cubicBezTo>
                  <a:cubicBezTo>
                    <a:pt x="369782" y="404541"/>
                    <a:pt x="360971" y="395653"/>
                    <a:pt x="350025" y="395653"/>
                  </a:cubicBezTo>
                  <a:close/>
                  <a:moveTo>
                    <a:pt x="99053" y="395653"/>
                  </a:moveTo>
                  <a:cubicBezTo>
                    <a:pt x="88107" y="395653"/>
                    <a:pt x="79207" y="404541"/>
                    <a:pt x="79207" y="415472"/>
                  </a:cubicBezTo>
                  <a:cubicBezTo>
                    <a:pt x="79207" y="426403"/>
                    <a:pt x="88107" y="435201"/>
                    <a:pt x="99053" y="435201"/>
                  </a:cubicBezTo>
                  <a:lnTo>
                    <a:pt x="217953" y="435201"/>
                  </a:lnTo>
                  <a:cubicBezTo>
                    <a:pt x="228900" y="435201"/>
                    <a:pt x="237711" y="426403"/>
                    <a:pt x="237711" y="415472"/>
                  </a:cubicBezTo>
                  <a:cubicBezTo>
                    <a:pt x="237711" y="404541"/>
                    <a:pt x="228900" y="395653"/>
                    <a:pt x="217953" y="395653"/>
                  </a:cubicBezTo>
                  <a:close/>
                  <a:moveTo>
                    <a:pt x="99053" y="316558"/>
                  </a:moveTo>
                  <a:cubicBezTo>
                    <a:pt x="88107" y="316558"/>
                    <a:pt x="79207" y="325357"/>
                    <a:pt x="79207" y="336288"/>
                  </a:cubicBezTo>
                  <a:cubicBezTo>
                    <a:pt x="79207" y="347219"/>
                    <a:pt x="88107" y="356106"/>
                    <a:pt x="99053" y="356106"/>
                  </a:cubicBezTo>
                  <a:lnTo>
                    <a:pt x="350025" y="356106"/>
                  </a:lnTo>
                  <a:cubicBezTo>
                    <a:pt x="360971" y="356106"/>
                    <a:pt x="369782" y="347219"/>
                    <a:pt x="369782" y="336288"/>
                  </a:cubicBezTo>
                  <a:cubicBezTo>
                    <a:pt x="369782" y="325357"/>
                    <a:pt x="360971" y="316558"/>
                    <a:pt x="350025" y="316558"/>
                  </a:cubicBezTo>
                  <a:close/>
                  <a:moveTo>
                    <a:pt x="257557" y="237374"/>
                  </a:moveTo>
                  <a:cubicBezTo>
                    <a:pt x="246610" y="237374"/>
                    <a:pt x="237711" y="246261"/>
                    <a:pt x="237711" y="257193"/>
                  </a:cubicBezTo>
                  <a:cubicBezTo>
                    <a:pt x="237711" y="268124"/>
                    <a:pt x="246610" y="277011"/>
                    <a:pt x="257557" y="277011"/>
                  </a:cubicBezTo>
                  <a:lnTo>
                    <a:pt x="350025" y="277011"/>
                  </a:lnTo>
                  <a:cubicBezTo>
                    <a:pt x="360971" y="277011"/>
                    <a:pt x="369782" y="268124"/>
                    <a:pt x="369782" y="257193"/>
                  </a:cubicBezTo>
                  <a:cubicBezTo>
                    <a:pt x="369782" y="246261"/>
                    <a:pt x="360971" y="237374"/>
                    <a:pt x="350025" y="237374"/>
                  </a:cubicBezTo>
                  <a:close/>
                  <a:moveTo>
                    <a:pt x="99053" y="237374"/>
                  </a:moveTo>
                  <a:cubicBezTo>
                    <a:pt x="88107" y="237374"/>
                    <a:pt x="79207" y="246261"/>
                    <a:pt x="79207" y="257193"/>
                  </a:cubicBezTo>
                  <a:cubicBezTo>
                    <a:pt x="79207" y="268124"/>
                    <a:pt x="88107" y="277011"/>
                    <a:pt x="99053" y="277011"/>
                  </a:cubicBezTo>
                  <a:lnTo>
                    <a:pt x="178261" y="277011"/>
                  </a:lnTo>
                  <a:cubicBezTo>
                    <a:pt x="189207" y="277011"/>
                    <a:pt x="198107" y="268124"/>
                    <a:pt x="198107" y="257193"/>
                  </a:cubicBezTo>
                  <a:cubicBezTo>
                    <a:pt x="198107" y="246261"/>
                    <a:pt x="189207" y="237374"/>
                    <a:pt x="178261" y="237374"/>
                  </a:cubicBezTo>
                  <a:close/>
                  <a:moveTo>
                    <a:pt x="99053" y="158279"/>
                  </a:moveTo>
                  <a:cubicBezTo>
                    <a:pt x="88107" y="158279"/>
                    <a:pt x="79207" y="167166"/>
                    <a:pt x="79207" y="178009"/>
                  </a:cubicBezTo>
                  <a:cubicBezTo>
                    <a:pt x="79207" y="188940"/>
                    <a:pt x="88107" y="197827"/>
                    <a:pt x="99053" y="197827"/>
                  </a:cubicBezTo>
                  <a:lnTo>
                    <a:pt x="350025" y="197827"/>
                  </a:lnTo>
                  <a:cubicBezTo>
                    <a:pt x="360971" y="197827"/>
                    <a:pt x="369782" y="188940"/>
                    <a:pt x="369782" y="178009"/>
                  </a:cubicBezTo>
                  <a:cubicBezTo>
                    <a:pt x="369782" y="167166"/>
                    <a:pt x="360971" y="158279"/>
                    <a:pt x="350025" y="158279"/>
                  </a:cubicBezTo>
                  <a:close/>
                  <a:moveTo>
                    <a:pt x="178261" y="79095"/>
                  </a:moveTo>
                  <a:cubicBezTo>
                    <a:pt x="167403" y="79095"/>
                    <a:pt x="158503" y="87982"/>
                    <a:pt x="158503" y="98913"/>
                  </a:cubicBezTo>
                  <a:cubicBezTo>
                    <a:pt x="158503" y="109845"/>
                    <a:pt x="167403" y="118732"/>
                    <a:pt x="178261" y="118732"/>
                  </a:cubicBezTo>
                  <a:lnTo>
                    <a:pt x="270728" y="118732"/>
                  </a:lnTo>
                  <a:cubicBezTo>
                    <a:pt x="281675" y="118732"/>
                    <a:pt x="290575" y="109845"/>
                    <a:pt x="290575" y="98913"/>
                  </a:cubicBezTo>
                  <a:cubicBezTo>
                    <a:pt x="290575" y="87982"/>
                    <a:pt x="281675" y="79095"/>
                    <a:pt x="270728" y="79095"/>
                  </a:cubicBezTo>
                  <a:close/>
                  <a:moveTo>
                    <a:pt x="548188" y="63987"/>
                  </a:moveTo>
                  <a:lnTo>
                    <a:pt x="528341" y="103624"/>
                  </a:lnTo>
                  <a:lnTo>
                    <a:pt x="528341" y="118732"/>
                  </a:lnTo>
                  <a:lnTo>
                    <a:pt x="567945" y="118732"/>
                  </a:lnTo>
                  <a:lnTo>
                    <a:pt x="567945" y="103624"/>
                  </a:lnTo>
                  <a:close/>
                  <a:moveTo>
                    <a:pt x="548188" y="0"/>
                  </a:moveTo>
                  <a:cubicBezTo>
                    <a:pt x="555663" y="0"/>
                    <a:pt x="562516" y="4266"/>
                    <a:pt x="565898" y="10931"/>
                  </a:cubicBezTo>
                  <a:lnTo>
                    <a:pt x="605503" y="90026"/>
                  </a:lnTo>
                  <a:cubicBezTo>
                    <a:pt x="606927" y="92781"/>
                    <a:pt x="607639" y="95803"/>
                    <a:pt x="607639" y="98913"/>
                  </a:cubicBezTo>
                  <a:lnTo>
                    <a:pt x="607639" y="547356"/>
                  </a:lnTo>
                  <a:cubicBezTo>
                    <a:pt x="607639" y="580150"/>
                    <a:pt x="581028" y="606722"/>
                    <a:pt x="548188" y="606722"/>
                  </a:cubicBezTo>
                  <a:cubicBezTo>
                    <a:pt x="515347" y="606722"/>
                    <a:pt x="488736" y="580150"/>
                    <a:pt x="488736" y="547356"/>
                  </a:cubicBezTo>
                  <a:lnTo>
                    <a:pt x="488736" y="98913"/>
                  </a:lnTo>
                  <a:cubicBezTo>
                    <a:pt x="488736" y="95803"/>
                    <a:pt x="489448" y="92781"/>
                    <a:pt x="490783" y="90026"/>
                  </a:cubicBezTo>
                  <a:lnTo>
                    <a:pt x="530477" y="10931"/>
                  </a:lnTo>
                  <a:cubicBezTo>
                    <a:pt x="533770" y="4266"/>
                    <a:pt x="540623" y="0"/>
                    <a:pt x="548188" y="0"/>
                  </a:cubicBezTo>
                  <a:close/>
                  <a:moveTo>
                    <a:pt x="19846" y="0"/>
                  </a:moveTo>
                  <a:lnTo>
                    <a:pt x="429232" y="0"/>
                  </a:lnTo>
                  <a:cubicBezTo>
                    <a:pt x="440178" y="0"/>
                    <a:pt x="449078" y="8887"/>
                    <a:pt x="449078" y="19818"/>
                  </a:cubicBezTo>
                  <a:lnTo>
                    <a:pt x="449078" y="586904"/>
                  </a:lnTo>
                  <a:cubicBezTo>
                    <a:pt x="449078" y="597835"/>
                    <a:pt x="440178" y="606722"/>
                    <a:pt x="429232" y="606722"/>
                  </a:cubicBezTo>
                  <a:lnTo>
                    <a:pt x="19846" y="606722"/>
                  </a:lnTo>
                  <a:cubicBezTo>
                    <a:pt x="8900" y="606722"/>
                    <a:pt x="0" y="597835"/>
                    <a:pt x="0" y="586904"/>
                  </a:cubicBezTo>
                  <a:lnTo>
                    <a:pt x="0" y="19818"/>
                  </a:lnTo>
                  <a:cubicBezTo>
                    <a:pt x="0" y="8887"/>
                    <a:pt x="8900" y="0"/>
                    <a:pt x="19846" y="0"/>
                  </a:cubicBezTo>
                  <a:close/>
                </a:path>
              </a:pathLst>
            </a:custGeom>
            <a:solidFill>
              <a:srgbClr val="A6282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08DC26-D996-4C76-A23F-4E3AD3ABC01D}"/>
              </a:ext>
            </a:extLst>
          </p:cNvPr>
          <p:cNvGrpSpPr/>
          <p:nvPr/>
        </p:nvGrpSpPr>
        <p:grpSpPr>
          <a:xfrm>
            <a:off x="4935191" y="3053175"/>
            <a:ext cx="1408296" cy="369332"/>
            <a:chOff x="4971277" y="2851325"/>
            <a:chExt cx="1408296" cy="369332"/>
          </a:xfrm>
        </p:grpSpPr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08BB825-D7ED-4280-8BC7-208ED17FF7E2}"/>
                </a:ext>
              </a:extLst>
            </p:cNvPr>
            <p:cNvSpPr txBox="1"/>
            <p:nvPr/>
          </p:nvSpPr>
          <p:spPr>
            <a:xfrm>
              <a:off x="5265165" y="2851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研究背景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BD974B-A4D4-48A2-B490-C4C1C575C1B0}"/>
                </a:ext>
              </a:extLst>
            </p:cNvPr>
            <p:cNvSpPr/>
            <p:nvPr/>
          </p:nvSpPr>
          <p:spPr>
            <a:xfrm>
              <a:off x="4971277" y="2878823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810ED5-E07B-441E-801F-848C3F5E9F9F}"/>
              </a:ext>
            </a:extLst>
          </p:cNvPr>
          <p:cNvGrpSpPr/>
          <p:nvPr/>
        </p:nvGrpSpPr>
        <p:grpSpPr>
          <a:xfrm>
            <a:off x="4935191" y="3633872"/>
            <a:ext cx="1408296" cy="369332"/>
            <a:chOff x="4971277" y="3648878"/>
            <a:chExt cx="1408296" cy="369332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696E2DA4-FD02-45D7-BA52-B4672968CBC5}"/>
                </a:ext>
              </a:extLst>
            </p:cNvPr>
            <p:cNvSpPr txBox="1"/>
            <p:nvPr/>
          </p:nvSpPr>
          <p:spPr>
            <a:xfrm>
              <a:off x="5265165" y="364887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课题来源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CB3EE16-79FD-4C4C-AE1D-851E033A212A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E32D575-EFF1-434D-B2F4-5D49A1BCD6A2}"/>
              </a:ext>
            </a:extLst>
          </p:cNvPr>
          <p:cNvGrpSpPr/>
          <p:nvPr/>
        </p:nvGrpSpPr>
        <p:grpSpPr>
          <a:xfrm>
            <a:off x="4935191" y="4214568"/>
            <a:ext cx="1934081" cy="369332"/>
            <a:chOff x="4971277" y="3267040"/>
            <a:chExt cx="1934081" cy="369332"/>
          </a:xfrm>
        </p:grpSpPr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id="{B8A881EB-69ED-4FD3-AF86-E06311F5907B}"/>
                </a:ext>
              </a:extLst>
            </p:cNvPr>
            <p:cNvSpPr txBox="1"/>
            <p:nvPr/>
          </p:nvSpPr>
          <p:spPr>
            <a:xfrm>
              <a:off x="5265165" y="3267040"/>
              <a:ext cx="164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方案整体设计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8A68075-2D8A-4C19-B03D-CC6E772BF3EF}"/>
                </a:ext>
              </a:extLst>
            </p:cNvPr>
            <p:cNvSpPr/>
            <p:nvPr/>
          </p:nvSpPr>
          <p:spPr>
            <a:xfrm>
              <a:off x="4971277" y="3294538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33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49" cy="461665"/>
            <a:chOff x="2843847" y="1232988"/>
            <a:chExt cx="1690549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24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研究背景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E8927AB-420A-4368-AED8-C48AF6DDDD1D}"/>
              </a:ext>
            </a:extLst>
          </p:cNvPr>
          <p:cNvGrpSpPr/>
          <p:nvPr/>
        </p:nvGrpSpPr>
        <p:grpSpPr>
          <a:xfrm rot="5400000">
            <a:off x="1125187" y="2080461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等腰三角形 43">
              <a:extLst>
                <a:ext uri="{FF2B5EF4-FFF2-40B4-BE49-F238E27FC236}">
                  <a16:creationId xmlns:a16="http://schemas.microsoft.com/office/drawing/2014/main" id="{86BB8D43-7325-414D-9126-B8EF453C5C74}"/>
                </a:ext>
              </a:extLst>
            </p:cNvPr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等腰三角形 42">
              <a:extLst>
                <a:ext uri="{FF2B5EF4-FFF2-40B4-BE49-F238E27FC236}">
                  <a16:creationId xmlns:a16="http://schemas.microsoft.com/office/drawing/2014/main" id="{CD0BFA46-8327-4664-B3A1-169B1607C547}"/>
                </a:ext>
              </a:extLst>
            </p:cNvPr>
            <p:cNvSpPr/>
            <p:nvPr/>
          </p:nvSpPr>
          <p:spPr>
            <a:xfrm>
              <a:off x="4044927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5181406-A250-4070-8163-E47F728C4113}"/>
              </a:ext>
            </a:extLst>
          </p:cNvPr>
          <p:cNvGrpSpPr/>
          <p:nvPr/>
        </p:nvGrpSpPr>
        <p:grpSpPr>
          <a:xfrm>
            <a:off x="2766437" y="2336800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7" name="圆角矩形 22">
              <a:extLst>
                <a:ext uri="{FF2B5EF4-FFF2-40B4-BE49-F238E27FC236}">
                  <a16:creationId xmlns:a16="http://schemas.microsoft.com/office/drawing/2014/main" id="{B6BA20F5-FE5D-4250-ADDE-DFA90845D004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圆角矩形 28">
              <a:extLst>
                <a:ext uri="{FF2B5EF4-FFF2-40B4-BE49-F238E27FC236}">
                  <a16:creationId xmlns:a16="http://schemas.microsoft.com/office/drawing/2014/main" id="{9B6AB956-BFC0-41EB-9507-CB6C47BCEBDF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" name="TextBox 23">
            <a:extLst>
              <a:ext uri="{FF2B5EF4-FFF2-40B4-BE49-F238E27FC236}">
                <a16:creationId xmlns:a16="http://schemas.microsoft.com/office/drawing/2014/main" id="{ACC00C50-61B8-489F-BBD1-032CBA54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944" y="2556111"/>
            <a:ext cx="47371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微软雅黑" pitchFamily="34" charset="-122"/>
              </a:rPr>
              <a:t>TEXT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微软雅黑" pitchFamily="34" charset="-122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78038D2-B52E-4429-B51F-33C70432027A}"/>
              </a:ext>
            </a:extLst>
          </p:cNvPr>
          <p:cNvGrpSpPr/>
          <p:nvPr/>
        </p:nvGrpSpPr>
        <p:grpSpPr>
          <a:xfrm rot="5400000">
            <a:off x="1065443" y="3790292"/>
            <a:ext cx="1146479" cy="14895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等腰三角形 43">
              <a:extLst>
                <a:ext uri="{FF2B5EF4-FFF2-40B4-BE49-F238E27FC236}">
                  <a16:creationId xmlns:a16="http://schemas.microsoft.com/office/drawing/2014/main" id="{767C967A-BA60-4E1E-BCFC-A2A7EA11D85A}"/>
                </a:ext>
              </a:extLst>
            </p:cNvPr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等腰三角形 42">
              <a:extLst>
                <a:ext uri="{FF2B5EF4-FFF2-40B4-BE49-F238E27FC236}">
                  <a16:creationId xmlns:a16="http://schemas.microsoft.com/office/drawing/2014/main" id="{2C4F039E-0570-4FF3-8625-4E554D86E215}"/>
                </a:ext>
              </a:extLst>
            </p:cNvPr>
            <p:cNvSpPr/>
            <p:nvPr/>
          </p:nvSpPr>
          <p:spPr>
            <a:xfrm>
              <a:off x="4044927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43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4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BA26B261-0B38-4354-9C11-AEF9E2F19E6F}"/>
              </a:ext>
            </a:extLst>
          </p:cNvPr>
          <p:cNvGrpSpPr/>
          <p:nvPr/>
        </p:nvGrpSpPr>
        <p:grpSpPr>
          <a:xfrm>
            <a:off x="2766437" y="3922021"/>
            <a:ext cx="5375990" cy="122490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3" name="圆角矩形 22">
              <a:extLst>
                <a:ext uri="{FF2B5EF4-FFF2-40B4-BE49-F238E27FC236}">
                  <a16:creationId xmlns:a16="http://schemas.microsoft.com/office/drawing/2014/main" id="{CF379968-B198-4057-81D9-E566A62D3C01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圆角矩形 28">
              <a:extLst>
                <a:ext uri="{FF2B5EF4-FFF2-40B4-BE49-F238E27FC236}">
                  <a16:creationId xmlns:a16="http://schemas.microsoft.com/office/drawing/2014/main" id="{ADC31641-C25C-4D69-9473-51E5FA99ABE8}"/>
                </a:ext>
              </a:extLst>
            </p:cNvPr>
            <p:cNvSpPr/>
            <p:nvPr/>
          </p:nvSpPr>
          <p:spPr>
            <a:xfrm>
              <a:off x="4351930" y="1330004"/>
              <a:ext cx="3742172" cy="26711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TextBox 25">
            <a:extLst>
              <a:ext uri="{FF2B5EF4-FFF2-40B4-BE49-F238E27FC236}">
                <a16:creationId xmlns:a16="http://schemas.microsoft.com/office/drawing/2014/main" id="{01E570B6-9ABC-4078-A9EE-5EA4FB44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673" y="4371976"/>
            <a:ext cx="49679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微软雅黑" pitchFamily="34" charset="-122"/>
              </a:rPr>
              <a:t>TEXT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12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bldLvl="0" autoUpdateAnimBg="0"/>
          <p:bldP spid="65" grpId="0" bldLvl="0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2" grpId="0" bldLvl="0" autoUpdateAnimBg="0"/>
          <p:bldP spid="65" grpId="0" bldLvl="0" autoUpdateAnimBg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空心弧 5">
            <a:extLst>
              <a:ext uri="{FF2B5EF4-FFF2-40B4-BE49-F238E27FC236}">
                <a16:creationId xmlns:a16="http://schemas.microsoft.com/office/drawing/2014/main" id="{D3AF460B-B0D7-434C-BB86-F2D143245309}"/>
              </a:ext>
            </a:extLst>
          </p:cNvPr>
          <p:cNvSpPr/>
          <p:nvPr/>
        </p:nvSpPr>
        <p:spPr>
          <a:xfrm rot="4864785">
            <a:off x="2219406" y="2416464"/>
            <a:ext cx="3159018" cy="2527963"/>
          </a:xfrm>
          <a:prstGeom prst="blockArc">
            <a:avLst>
              <a:gd name="adj1" fmla="val 11802321"/>
              <a:gd name="adj2" fmla="val 21499935"/>
              <a:gd name="adj3" fmla="val 14513"/>
            </a:avLst>
          </a:prstGeom>
          <a:solidFill>
            <a:srgbClr val="721414"/>
          </a:solidFill>
          <a:ln>
            <a:solidFill>
              <a:srgbClr val="481818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3" cy="461665"/>
            <a:chOff x="2843847" y="1232988"/>
            <a:chExt cx="1690553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28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课题来源</a:t>
              </a: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1BF5BA92-8128-4C66-A519-40845F47ADA4}"/>
              </a:ext>
            </a:extLst>
          </p:cNvPr>
          <p:cNvSpPr/>
          <p:nvPr/>
        </p:nvSpPr>
        <p:spPr>
          <a:xfrm>
            <a:off x="2324482" y="2967560"/>
            <a:ext cx="1423450" cy="1423450"/>
          </a:xfrm>
          <a:prstGeom prst="ellipse">
            <a:avLst/>
          </a:prstGeom>
          <a:solidFill>
            <a:srgbClr val="72141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53A3254-92A0-4841-BE4A-2A345E211DFF}"/>
              </a:ext>
            </a:extLst>
          </p:cNvPr>
          <p:cNvGrpSpPr/>
          <p:nvPr/>
        </p:nvGrpSpPr>
        <p:grpSpPr>
          <a:xfrm>
            <a:off x="3446536" y="3506422"/>
            <a:ext cx="1223539" cy="368185"/>
            <a:chOff x="3838571" y="2717130"/>
            <a:chExt cx="1604974" cy="368185"/>
          </a:xfrm>
          <a:solidFill>
            <a:srgbClr val="721414"/>
          </a:solidFill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64BB283-181C-4D4A-8CFD-18FC6FD32422}"/>
                </a:ext>
              </a:extLst>
            </p:cNvPr>
            <p:cNvCxnSpPr/>
            <p:nvPr/>
          </p:nvCxnSpPr>
          <p:spPr>
            <a:xfrm>
              <a:off x="3838571" y="2892218"/>
              <a:ext cx="593180" cy="0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DFFBD46-91AB-4DFC-8775-AF6BA6204E96}"/>
                </a:ext>
              </a:extLst>
            </p:cNvPr>
            <p:cNvCxnSpPr/>
            <p:nvPr/>
          </p:nvCxnSpPr>
          <p:spPr>
            <a:xfrm>
              <a:off x="4952630" y="2911353"/>
              <a:ext cx="490915" cy="0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64279BE-2573-4C9B-A3F0-9D5B648F4C70}"/>
                </a:ext>
              </a:extLst>
            </p:cNvPr>
            <p:cNvCxnSpPr/>
            <p:nvPr/>
          </p:nvCxnSpPr>
          <p:spPr>
            <a:xfrm flipV="1">
              <a:off x="4389943" y="2717130"/>
              <a:ext cx="186016" cy="189461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BE9C532-FA93-422A-91FC-F83CAD978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2998" y="2896618"/>
              <a:ext cx="169217" cy="188697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488F546-C8A1-466B-B74C-28430730E2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0609" y="2757924"/>
              <a:ext cx="258969" cy="286597"/>
            </a:xfrm>
            <a:prstGeom prst="line">
              <a:avLst/>
            </a:prstGeom>
            <a:grpFill/>
            <a:ln w="76200">
              <a:solidFill>
                <a:srgbClr val="72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084F7BE-5454-4322-B6CB-6A8DB5E111C0}"/>
              </a:ext>
            </a:extLst>
          </p:cNvPr>
          <p:cNvGrpSpPr/>
          <p:nvPr/>
        </p:nvGrpSpPr>
        <p:grpSpPr>
          <a:xfrm>
            <a:off x="4144207" y="232037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12">
              <a:extLst>
                <a:ext uri="{FF2B5EF4-FFF2-40B4-BE49-F238E27FC236}">
                  <a16:creationId xmlns:a16="http://schemas.microsoft.com/office/drawing/2014/main" id="{A813AB2F-BD19-4E7B-A8A7-0472491E5275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D589C9C-4DB3-4EEA-AC16-3DAD6BC84AF3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84DF150-084B-4200-B096-A942C991ECB6}"/>
              </a:ext>
            </a:extLst>
          </p:cNvPr>
          <p:cNvGrpSpPr/>
          <p:nvPr/>
        </p:nvGrpSpPr>
        <p:grpSpPr>
          <a:xfrm>
            <a:off x="4689255" y="3360267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15">
              <a:extLst>
                <a:ext uri="{FF2B5EF4-FFF2-40B4-BE49-F238E27FC236}">
                  <a16:creationId xmlns:a16="http://schemas.microsoft.com/office/drawing/2014/main" id="{1B52E044-DDEA-4D7B-BD87-7CBD3A251D1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5A77E7C2-31DD-4E58-A54E-BA304927C759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116BD53-AC91-496A-800F-9621EC081CE8}"/>
              </a:ext>
            </a:extLst>
          </p:cNvPr>
          <p:cNvGrpSpPr/>
          <p:nvPr/>
        </p:nvGrpSpPr>
        <p:grpSpPr>
          <a:xfrm>
            <a:off x="4144207" y="445171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18">
              <a:extLst>
                <a:ext uri="{FF2B5EF4-FFF2-40B4-BE49-F238E27FC236}">
                  <a16:creationId xmlns:a16="http://schemas.microsoft.com/office/drawing/2014/main" id="{3EABEDD0-FE2C-46A2-B8E2-D66F2437E63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CF6CBD-0E78-460B-8F0E-AF05893E5194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20">
            <a:extLst>
              <a:ext uri="{FF2B5EF4-FFF2-40B4-BE49-F238E27FC236}">
                <a16:creationId xmlns:a16="http://schemas.microsoft.com/office/drawing/2014/main" id="{2E777665-B3C1-4976-B7AF-6F93D1E16003}"/>
              </a:ext>
            </a:extLst>
          </p:cNvPr>
          <p:cNvSpPr txBox="1"/>
          <p:nvPr/>
        </p:nvSpPr>
        <p:spPr>
          <a:xfrm>
            <a:off x="2677524" y="3248397"/>
            <a:ext cx="71814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课题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来源</a:t>
            </a:r>
            <a:endParaRPr lang="en-US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B2E6D5F7-495B-41EF-A7A3-DA99F2DA79F5}"/>
              </a:ext>
            </a:extLst>
          </p:cNvPr>
          <p:cNvSpPr txBox="1"/>
          <p:nvPr/>
        </p:nvSpPr>
        <p:spPr>
          <a:xfrm>
            <a:off x="5001206" y="2289848"/>
            <a:ext cx="512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912940C3-6DC4-4449-9776-7337C3F8E80E}"/>
              </a:ext>
            </a:extLst>
          </p:cNvPr>
          <p:cNvSpPr txBox="1"/>
          <p:nvPr/>
        </p:nvSpPr>
        <p:spPr>
          <a:xfrm>
            <a:off x="5406480" y="3465795"/>
            <a:ext cx="4525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  <p:sp>
        <p:nvSpPr>
          <p:cNvPr id="51" name="TextBox 23">
            <a:extLst>
              <a:ext uri="{FF2B5EF4-FFF2-40B4-BE49-F238E27FC236}">
                <a16:creationId xmlns:a16="http://schemas.microsoft.com/office/drawing/2014/main" id="{2E364814-407B-429B-BD84-809F7A040D16}"/>
              </a:ext>
            </a:extLst>
          </p:cNvPr>
          <p:cNvSpPr txBox="1"/>
          <p:nvPr/>
        </p:nvSpPr>
        <p:spPr>
          <a:xfrm>
            <a:off x="4986606" y="4503006"/>
            <a:ext cx="5120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just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6505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7" grpId="0" animBg="1"/>
          <p:bldP spid="46" grpId="0"/>
          <p:bldP spid="49" grpId="0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4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4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1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3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4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7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9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0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7" grpId="0" animBg="1"/>
          <p:bldP spid="46" grpId="0"/>
          <p:bldP spid="49" grpId="0"/>
          <p:bldP spid="50" grpId="0"/>
          <p:bldP spid="5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82E2D6E-D0DD-4864-88B8-39A74628C8F1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A6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A838022-832E-4490-A0EE-C10123B785EE}"/>
              </a:ext>
            </a:extLst>
          </p:cNvPr>
          <p:cNvSpPr txBox="1"/>
          <p:nvPr/>
        </p:nvSpPr>
        <p:spPr>
          <a:xfrm>
            <a:off x="4810898" y="213421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方案设计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2E95041-00F4-4329-BDDE-F5B2A411A453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08DC26-D996-4C76-A23F-4E3AD3ABC01D}"/>
              </a:ext>
            </a:extLst>
          </p:cNvPr>
          <p:cNvGrpSpPr/>
          <p:nvPr/>
        </p:nvGrpSpPr>
        <p:grpSpPr>
          <a:xfrm>
            <a:off x="4935191" y="3053175"/>
            <a:ext cx="1408296" cy="369332"/>
            <a:chOff x="4971277" y="2851325"/>
            <a:chExt cx="1408296" cy="369332"/>
          </a:xfrm>
        </p:grpSpPr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08BB825-D7ED-4280-8BC7-208ED17FF7E2}"/>
                </a:ext>
              </a:extLst>
            </p:cNvPr>
            <p:cNvSpPr txBox="1"/>
            <p:nvPr/>
          </p:nvSpPr>
          <p:spPr>
            <a:xfrm>
              <a:off x="5265165" y="2851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调查目的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BD974B-A4D4-48A2-B490-C4C1C575C1B0}"/>
                </a:ext>
              </a:extLst>
            </p:cNvPr>
            <p:cNvSpPr/>
            <p:nvPr/>
          </p:nvSpPr>
          <p:spPr>
            <a:xfrm>
              <a:off x="4971277" y="2878823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65C1678-8E63-4200-82F5-B099B6AF3472}"/>
              </a:ext>
            </a:extLst>
          </p:cNvPr>
          <p:cNvGrpSpPr/>
          <p:nvPr/>
        </p:nvGrpSpPr>
        <p:grpSpPr>
          <a:xfrm>
            <a:off x="4935191" y="3846268"/>
            <a:ext cx="1408296" cy="369332"/>
            <a:chOff x="4971277" y="3267040"/>
            <a:chExt cx="1408296" cy="369332"/>
          </a:xfrm>
        </p:grpSpPr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CC434083-D131-4F87-A998-13A6E04EBC62}"/>
                </a:ext>
              </a:extLst>
            </p:cNvPr>
            <p:cNvSpPr txBox="1"/>
            <p:nvPr/>
          </p:nvSpPr>
          <p:spPr>
            <a:xfrm>
              <a:off x="5265165" y="3267040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问卷设计</a:t>
              </a: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D60C643-5904-4A3F-B126-2221D1E2305E}"/>
                </a:ext>
              </a:extLst>
            </p:cNvPr>
            <p:cNvSpPr/>
            <p:nvPr/>
          </p:nvSpPr>
          <p:spPr>
            <a:xfrm>
              <a:off x="4971277" y="3294538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991720F-E7AA-460C-A829-30025CEE4E86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365ABF-93F5-4899-913C-4CE06ED84635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six-squares-graphic_40367">
              <a:extLst>
                <a:ext uri="{FF2B5EF4-FFF2-40B4-BE49-F238E27FC236}">
                  <a16:creationId xmlns:a16="http://schemas.microsoft.com/office/drawing/2014/main" id="{39586A57-14E9-488A-94F6-084A5B071F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88440" y="2596230"/>
              <a:ext cx="868128" cy="759220"/>
            </a:xfrm>
            <a:custGeom>
              <a:avLst/>
              <a:gdLst>
                <a:gd name="T0" fmla="*/ 0 w 1289"/>
                <a:gd name="T1" fmla="*/ 0 h 1129"/>
                <a:gd name="T2" fmla="*/ 329 w 1289"/>
                <a:gd name="T3" fmla="*/ 329 h 1129"/>
                <a:gd name="T4" fmla="*/ 276 w 1289"/>
                <a:gd name="T5" fmla="*/ 276 h 1129"/>
                <a:gd name="T6" fmla="*/ 53 w 1289"/>
                <a:gd name="T7" fmla="*/ 53 h 1129"/>
                <a:gd name="T8" fmla="*/ 276 w 1289"/>
                <a:gd name="T9" fmla="*/ 276 h 1129"/>
                <a:gd name="T10" fmla="*/ 960 w 1289"/>
                <a:gd name="T11" fmla="*/ 329 h 1129"/>
                <a:gd name="T12" fmla="*/ 1289 w 1289"/>
                <a:gd name="T13" fmla="*/ 0 h 1129"/>
                <a:gd name="T14" fmla="*/ 1236 w 1289"/>
                <a:gd name="T15" fmla="*/ 276 h 1129"/>
                <a:gd name="T16" fmla="*/ 1013 w 1289"/>
                <a:gd name="T17" fmla="*/ 53 h 1129"/>
                <a:gd name="T18" fmla="*/ 1236 w 1289"/>
                <a:gd name="T19" fmla="*/ 276 h 1129"/>
                <a:gd name="T20" fmla="*/ 809 w 1289"/>
                <a:gd name="T21" fmla="*/ 1129 h 1129"/>
                <a:gd name="T22" fmla="*/ 480 w 1289"/>
                <a:gd name="T23" fmla="*/ 800 h 1129"/>
                <a:gd name="T24" fmla="*/ 533 w 1289"/>
                <a:gd name="T25" fmla="*/ 853 h 1129"/>
                <a:gd name="T26" fmla="*/ 756 w 1289"/>
                <a:gd name="T27" fmla="*/ 1076 h 1129"/>
                <a:gd name="T28" fmla="*/ 533 w 1289"/>
                <a:gd name="T29" fmla="*/ 853 h 1129"/>
                <a:gd name="T30" fmla="*/ 480 w 1289"/>
                <a:gd name="T31" fmla="*/ 0 h 1129"/>
                <a:gd name="T32" fmla="*/ 809 w 1289"/>
                <a:gd name="T33" fmla="*/ 329 h 1129"/>
                <a:gd name="T34" fmla="*/ 756 w 1289"/>
                <a:gd name="T35" fmla="*/ 276 h 1129"/>
                <a:gd name="T36" fmla="*/ 533 w 1289"/>
                <a:gd name="T37" fmla="*/ 53 h 1129"/>
                <a:gd name="T38" fmla="*/ 756 w 1289"/>
                <a:gd name="T39" fmla="*/ 276 h 1129"/>
                <a:gd name="T40" fmla="*/ 329 w 1289"/>
                <a:gd name="T41" fmla="*/ 1129 h 1129"/>
                <a:gd name="T42" fmla="*/ 0 w 1289"/>
                <a:gd name="T43" fmla="*/ 800 h 1129"/>
                <a:gd name="T44" fmla="*/ 53 w 1289"/>
                <a:gd name="T45" fmla="*/ 853 h 1129"/>
                <a:gd name="T46" fmla="*/ 276 w 1289"/>
                <a:gd name="T47" fmla="*/ 1076 h 1129"/>
                <a:gd name="T48" fmla="*/ 53 w 1289"/>
                <a:gd name="T49" fmla="*/ 853 h 1129"/>
                <a:gd name="T50" fmla="*/ 1289 w 1289"/>
                <a:gd name="T51" fmla="*/ 1129 h 1129"/>
                <a:gd name="T52" fmla="*/ 960 w 1289"/>
                <a:gd name="T53" fmla="*/ 800 h 1129"/>
                <a:gd name="T54" fmla="*/ 1013 w 1289"/>
                <a:gd name="T55" fmla="*/ 853 h 1129"/>
                <a:gd name="T56" fmla="*/ 1236 w 1289"/>
                <a:gd name="T57" fmla="*/ 1076 h 1129"/>
                <a:gd name="T58" fmla="*/ 1013 w 1289"/>
                <a:gd name="T59" fmla="*/ 853 h 1129"/>
                <a:gd name="T60" fmla="*/ 1095 w 1289"/>
                <a:gd name="T61" fmla="*/ 604 h 1129"/>
                <a:gd name="T62" fmla="*/ 678 w 1289"/>
                <a:gd name="T63" fmla="*/ 756 h 1129"/>
                <a:gd name="T64" fmla="*/ 611 w 1289"/>
                <a:gd name="T65" fmla="*/ 604 h 1129"/>
                <a:gd name="T66" fmla="*/ 204 w 1289"/>
                <a:gd name="T67" fmla="*/ 761 h 1129"/>
                <a:gd name="T68" fmla="*/ 145 w 1289"/>
                <a:gd name="T69" fmla="*/ 377 h 1129"/>
                <a:gd name="T70" fmla="*/ 204 w 1289"/>
                <a:gd name="T71" fmla="*/ 538 h 1129"/>
                <a:gd name="T72" fmla="*/ 611 w 1289"/>
                <a:gd name="T73" fmla="*/ 387 h 1129"/>
                <a:gd name="T74" fmla="*/ 678 w 1289"/>
                <a:gd name="T75" fmla="*/ 538 h 1129"/>
                <a:gd name="T76" fmla="*/ 1095 w 1289"/>
                <a:gd name="T77" fmla="*/ 377 h 1129"/>
                <a:gd name="T78" fmla="*/ 1154 w 1289"/>
                <a:gd name="T79" fmla="*/ 761 h 1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9" h="1129">
                  <a:moveTo>
                    <a:pt x="329" y="0"/>
                  </a:moveTo>
                  <a:lnTo>
                    <a:pt x="0" y="0"/>
                  </a:lnTo>
                  <a:lnTo>
                    <a:pt x="0" y="329"/>
                  </a:lnTo>
                  <a:lnTo>
                    <a:pt x="329" y="329"/>
                  </a:lnTo>
                  <a:lnTo>
                    <a:pt x="329" y="0"/>
                  </a:lnTo>
                  <a:close/>
                  <a:moveTo>
                    <a:pt x="276" y="276"/>
                  </a:moveTo>
                  <a:lnTo>
                    <a:pt x="53" y="276"/>
                  </a:lnTo>
                  <a:lnTo>
                    <a:pt x="53" y="53"/>
                  </a:lnTo>
                  <a:lnTo>
                    <a:pt x="276" y="53"/>
                  </a:lnTo>
                  <a:lnTo>
                    <a:pt x="276" y="276"/>
                  </a:lnTo>
                  <a:close/>
                  <a:moveTo>
                    <a:pt x="960" y="0"/>
                  </a:moveTo>
                  <a:lnTo>
                    <a:pt x="960" y="329"/>
                  </a:lnTo>
                  <a:lnTo>
                    <a:pt x="1289" y="329"/>
                  </a:lnTo>
                  <a:lnTo>
                    <a:pt x="1289" y="0"/>
                  </a:lnTo>
                  <a:lnTo>
                    <a:pt x="960" y="0"/>
                  </a:lnTo>
                  <a:close/>
                  <a:moveTo>
                    <a:pt x="1236" y="276"/>
                  </a:moveTo>
                  <a:lnTo>
                    <a:pt x="1013" y="276"/>
                  </a:lnTo>
                  <a:lnTo>
                    <a:pt x="1013" y="53"/>
                  </a:lnTo>
                  <a:lnTo>
                    <a:pt x="1236" y="53"/>
                  </a:lnTo>
                  <a:lnTo>
                    <a:pt x="1236" y="276"/>
                  </a:lnTo>
                  <a:close/>
                  <a:moveTo>
                    <a:pt x="480" y="1129"/>
                  </a:moveTo>
                  <a:lnTo>
                    <a:pt x="809" y="1129"/>
                  </a:lnTo>
                  <a:lnTo>
                    <a:pt x="809" y="800"/>
                  </a:lnTo>
                  <a:lnTo>
                    <a:pt x="480" y="800"/>
                  </a:lnTo>
                  <a:lnTo>
                    <a:pt x="480" y="1129"/>
                  </a:lnTo>
                  <a:close/>
                  <a:moveTo>
                    <a:pt x="533" y="853"/>
                  </a:moveTo>
                  <a:lnTo>
                    <a:pt x="756" y="853"/>
                  </a:lnTo>
                  <a:lnTo>
                    <a:pt x="756" y="1076"/>
                  </a:lnTo>
                  <a:lnTo>
                    <a:pt x="533" y="1076"/>
                  </a:lnTo>
                  <a:lnTo>
                    <a:pt x="533" y="853"/>
                  </a:lnTo>
                  <a:close/>
                  <a:moveTo>
                    <a:pt x="809" y="0"/>
                  </a:moveTo>
                  <a:lnTo>
                    <a:pt x="480" y="0"/>
                  </a:lnTo>
                  <a:lnTo>
                    <a:pt x="480" y="329"/>
                  </a:lnTo>
                  <a:lnTo>
                    <a:pt x="809" y="329"/>
                  </a:lnTo>
                  <a:lnTo>
                    <a:pt x="809" y="0"/>
                  </a:lnTo>
                  <a:close/>
                  <a:moveTo>
                    <a:pt x="756" y="276"/>
                  </a:moveTo>
                  <a:lnTo>
                    <a:pt x="533" y="276"/>
                  </a:lnTo>
                  <a:lnTo>
                    <a:pt x="533" y="53"/>
                  </a:lnTo>
                  <a:lnTo>
                    <a:pt x="756" y="53"/>
                  </a:lnTo>
                  <a:lnTo>
                    <a:pt x="756" y="276"/>
                  </a:lnTo>
                  <a:close/>
                  <a:moveTo>
                    <a:pt x="0" y="1129"/>
                  </a:moveTo>
                  <a:lnTo>
                    <a:pt x="329" y="1129"/>
                  </a:lnTo>
                  <a:lnTo>
                    <a:pt x="329" y="800"/>
                  </a:lnTo>
                  <a:lnTo>
                    <a:pt x="0" y="800"/>
                  </a:lnTo>
                  <a:lnTo>
                    <a:pt x="0" y="1129"/>
                  </a:lnTo>
                  <a:close/>
                  <a:moveTo>
                    <a:pt x="53" y="853"/>
                  </a:moveTo>
                  <a:lnTo>
                    <a:pt x="276" y="853"/>
                  </a:lnTo>
                  <a:lnTo>
                    <a:pt x="276" y="1076"/>
                  </a:lnTo>
                  <a:lnTo>
                    <a:pt x="53" y="1076"/>
                  </a:lnTo>
                  <a:lnTo>
                    <a:pt x="53" y="853"/>
                  </a:lnTo>
                  <a:close/>
                  <a:moveTo>
                    <a:pt x="960" y="1129"/>
                  </a:moveTo>
                  <a:lnTo>
                    <a:pt x="1289" y="1129"/>
                  </a:lnTo>
                  <a:lnTo>
                    <a:pt x="1289" y="800"/>
                  </a:lnTo>
                  <a:lnTo>
                    <a:pt x="960" y="800"/>
                  </a:lnTo>
                  <a:lnTo>
                    <a:pt x="960" y="1129"/>
                  </a:lnTo>
                  <a:close/>
                  <a:moveTo>
                    <a:pt x="1013" y="853"/>
                  </a:moveTo>
                  <a:lnTo>
                    <a:pt x="1236" y="853"/>
                  </a:lnTo>
                  <a:lnTo>
                    <a:pt x="1236" y="1076"/>
                  </a:lnTo>
                  <a:lnTo>
                    <a:pt x="1013" y="1076"/>
                  </a:lnTo>
                  <a:lnTo>
                    <a:pt x="1013" y="853"/>
                  </a:lnTo>
                  <a:close/>
                  <a:moveTo>
                    <a:pt x="1095" y="761"/>
                  </a:moveTo>
                  <a:lnTo>
                    <a:pt x="1095" y="604"/>
                  </a:lnTo>
                  <a:lnTo>
                    <a:pt x="678" y="604"/>
                  </a:lnTo>
                  <a:lnTo>
                    <a:pt x="678" y="756"/>
                  </a:lnTo>
                  <a:lnTo>
                    <a:pt x="611" y="756"/>
                  </a:lnTo>
                  <a:lnTo>
                    <a:pt x="611" y="604"/>
                  </a:lnTo>
                  <a:lnTo>
                    <a:pt x="204" y="604"/>
                  </a:lnTo>
                  <a:lnTo>
                    <a:pt x="204" y="761"/>
                  </a:lnTo>
                  <a:lnTo>
                    <a:pt x="145" y="761"/>
                  </a:lnTo>
                  <a:lnTo>
                    <a:pt x="145" y="377"/>
                  </a:lnTo>
                  <a:lnTo>
                    <a:pt x="204" y="377"/>
                  </a:lnTo>
                  <a:lnTo>
                    <a:pt x="204" y="538"/>
                  </a:lnTo>
                  <a:lnTo>
                    <a:pt x="611" y="538"/>
                  </a:lnTo>
                  <a:lnTo>
                    <a:pt x="611" y="387"/>
                  </a:lnTo>
                  <a:lnTo>
                    <a:pt x="678" y="387"/>
                  </a:lnTo>
                  <a:lnTo>
                    <a:pt x="678" y="538"/>
                  </a:lnTo>
                  <a:lnTo>
                    <a:pt x="1095" y="538"/>
                  </a:lnTo>
                  <a:lnTo>
                    <a:pt x="1095" y="377"/>
                  </a:lnTo>
                  <a:lnTo>
                    <a:pt x="1154" y="377"/>
                  </a:lnTo>
                  <a:lnTo>
                    <a:pt x="1154" y="761"/>
                  </a:lnTo>
                  <a:lnTo>
                    <a:pt x="1095" y="761"/>
                  </a:lnTo>
                  <a:close/>
                </a:path>
              </a:pathLst>
            </a:custGeom>
            <a:solidFill>
              <a:srgbClr val="A6282F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786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4" cy="461665"/>
            <a:chOff x="2843847" y="1232988"/>
            <a:chExt cx="1690554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29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调查目的</a:t>
              </a:r>
            </a:p>
          </p:txBody>
        </p:sp>
      </p:grpSp>
      <p:grpSp>
        <p:nvGrpSpPr>
          <p:cNvPr id="56" name="2719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95F26DA-DC38-4603-A001-1AE9FD0D52B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14911" y="1942338"/>
            <a:ext cx="6472128" cy="4063616"/>
            <a:chOff x="669925" y="1130410"/>
            <a:chExt cx="6849953" cy="4706209"/>
          </a:xfrm>
        </p:grpSpPr>
        <p:grpSp>
          <p:nvGrpSpPr>
            <p:cNvPr id="88" name="ïṩ1ide">
              <a:extLst>
                <a:ext uri="{FF2B5EF4-FFF2-40B4-BE49-F238E27FC236}">
                  <a16:creationId xmlns:a16="http://schemas.microsoft.com/office/drawing/2014/main" id="{3D2998D5-7512-4B01-A8C8-776EC138BE54}"/>
                </a:ext>
              </a:extLst>
            </p:cNvPr>
            <p:cNvGrpSpPr/>
            <p:nvPr/>
          </p:nvGrpSpPr>
          <p:grpSpPr>
            <a:xfrm>
              <a:off x="669925" y="1130410"/>
              <a:ext cx="6807691" cy="1152128"/>
              <a:chOff x="669925" y="1304764"/>
              <a:chExt cx="6807691" cy="1152128"/>
            </a:xfrm>
          </p:grpSpPr>
          <p:sp>
            <p:nvSpPr>
              <p:cNvPr id="96" name="íşlidè">
                <a:extLst>
                  <a:ext uri="{FF2B5EF4-FFF2-40B4-BE49-F238E27FC236}">
                    <a16:creationId xmlns:a16="http://schemas.microsoft.com/office/drawing/2014/main" id="{69327ADD-CA17-4749-AA7C-5A155C76F94D}"/>
                  </a:ext>
                </a:extLst>
              </p:cNvPr>
              <p:cNvSpPr/>
              <p:nvPr/>
            </p:nvSpPr>
            <p:spPr bwMode="auto">
              <a:xfrm flipH="1">
                <a:off x="669925" y="1304764"/>
                <a:ext cx="1084974" cy="1084975"/>
              </a:xfrm>
              <a:custGeom>
                <a:avLst/>
                <a:gdLst>
                  <a:gd name="connsiteX0" fmla="*/ 508910 w 1084974"/>
                  <a:gd name="connsiteY0" fmla="*/ 0 h 1084975"/>
                  <a:gd name="connsiteX1" fmla="*/ 31229 w 1084974"/>
                  <a:gd name="connsiteY1" fmla="*/ 253981 h 1084975"/>
                  <a:gd name="connsiteX2" fmla="*/ 0 w 1084974"/>
                  <a:gd name="connsiteY2" fmla="*/ 311517 h 1084975"/>
                  <a:gd name="connsiteX3" fmla="*/ 773457 w 1084974"/>
                  <a:gd name="connsiteY3" fmla="*/ 1084975 h 1084975"/>
                  <a:gd name="connsiteX4" fmla="*/ 830993 w 1084974"/>
                  <a:gd name="connsiteY4" fmla="*/ 1053745 h 1084975"/>
                  <a:gd name="connsiteX5" fmla="*/ 1084974 w 1084974"/>
                  <a:gd name="connsiteY5" fmla="*/ 576064 h 1084975"/>
                  <a:gd name="connsiteX6" fmla="*/ 508910 w 1084974"/>
                  <a:gd name="connsiteY6" fmla="*/ 0 h 108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4974" h="1084975">
                    <a:moveTo>
                      <a:pt x="508910" y="0"/>
                    </a:moveTo>
                    <a:cubicBezTo>
                      <a:pt x="310066" y="0"/>
                      <a:pt x="134752" y="100747"/>
                      <a:pt x="31229" y="253981"/>
                    </a:cubicBezTo>
                    <a:lnTo>
                      <a:pt x="0" y="311517"/>
                    </a:lnTo>
                    <a:lnTo>
                      <a:pt x="773457" y="1084975"/>
                    </a:lnTo>
                    <a:lnTo>
                      <a:pt x="830993" y="1053745"/>
                    </a:lnTo>
                    <a:cubicBezTo>
                      <a:pt x="984227" y="950222"/>
                      <a:pt x="1084974" y="774908"/>
                      <a:pt x="1084974" y="576064"/>
                    </a:cubicBezTo>
                    <a:cubicBezTo>
                      <a:pt x="1084974" y="257913"/>
                      <a:pt x="827061" y="0"/>
                      <a:pt x="50891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sz="1200" b="1" dirty="0">
                  <a:solidFill>
                    <a:schemeClr val="bg1">
                      <a:lumMod val="10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95C1879-84C5-44F9-8992-9F2473DDC4E1}"/>
                  </a:ext>
                </a:extLst>
              </p:cNvPr>
              <p:cNvCxnSpPr/>
              <p:nvPr/>
            </p:nvCxnSpPr>
            <p:spPr>
              <a:xfrm flipH="1">
                <a:off x="914288" y="1556792"/>
                <a:ext cx="900100" cy="900100"/>
              </a:xfrm>
              <a:prstGeom prst="line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î$ļíḑe">
                <a:extLst>
                  <a:ext uri="{FF2B5EF4-FFF2-40B4-BE49-F238E27FC236}">
                    <a16:creationId xmlns:a16="http://schemas.microsoft.com/office/drawing/2014/main" id="{834B006B-69FF-427F-A402-903FF6E7644F}"/>
                  </a:ext>
                </a:extLst>
              </p:cNvPr>
              <p:cNvSpPr txBox="1"/>
              <p:nvPr/>
            </p:nvSpPr>
            <p:spPr>
              <a:xfrm>
                <a:off x="669925" y="1380247"/>
                <a:ext cx="828092" cy="7492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A725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  <a:endParaRPr lang="zh-CN" altLang="en-US" sz="4000" b="1" dirty="0">
                  <a:solidFill>
                    <a:srgbClr val="A7252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îṣḻîďé">
                <a:extLst>
                  <a:ext uri="{FF2B5EF4-FFF2-40B4-BE49-F238E27FC236}">
                    <a16:creationId xmlns:a16="http://schemas.microsoft.com/office/drawing/2014/main" id="{8827B5F4-D8EC-455E-9EDA-9A4349563E76}"/>
                  </a:ext>
                </a:extLst>
              </p:cNvPr>
              <p:cNvSpPr/>
              <p:nvPr/>
            </p:nvSpPr>
            <p:spPr bwMode="auto">
              <a:xfrm>
                <a:off x="1742381" y="1539410"/>
                <a:ext cx="5735235" cy="76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TEXT</a:t>
                </a:r>
              </a:p>
            </p:txBody>
          </p:sp>
        </p:grpSp>
        <p:grpSp>
          <p:nvGrpSpPr>
            <p:cNvPr id="74" name="ï$ļídè">
              <a:extLst>
                <a:ext uri="{FF2B5EF4-FFF2-40B4-BE49-F238E27FC236}">
                  <a16:creationId xmlns:a16="http://schemas.microsoft.com/office/drawing/2014/main" id="{584B917B-5679-4C42-99B4-5E3729AC2446}"/>
                </a:ext>
              </a:extLst>
            </p:cNvPr>
            <p:cNvGrpSpPr/>
            <p:nvPr/>
          </p:nvGrpSpPr>
          <p:grpSpPr>
            <a:xfrm>
              <a:off x="669925" y="2907450"/>
              <a:ext cx="6849953" cy="1152128"/>
              <a:chOff x="669925" y="1304764"/>
              <a:chExt cx="6849953" cy="1152128"/>
            </a:xfrm>
          </p:grpSpPr>
          <p:sp>
            <p:nvSpPr>
              <p:cNvPr id="82" name="iṥļïďê">
                <a:extLst>
                  <a:ext uri="{FF2B5EF4-FFF2-40B4-BE49-F238E27FC236}">
                    <a16:creationId xmlns:a16="http://schemas.microsoft.com/office/drawing/2014/main" id="{C3D95914-3201-4BC3-AE6E-316671F0BC14}"/>
                  </a:ext>
                </a:extLst>
              </p:cNvPr>
              <p:cNvSpPr/>
              <p:nvPr/>
            </p:nvSpPr>
            <p:spPr bwMode="auto">
              <a:xfrm flipH="1">
                <a:off x="669925" y="1304764"/>
                <a:ext cx="1084974" cy="1084975"/>
              </a:xfrm>
              <a:custGeom>
                <a:avLst/>
                <a:gdLst>
                  <a:gd name="connsiteX0" fmla="*/ 508910 w 1084974"/>
                  <a:gd name="connsiteY0" fmla="*/ 0 h 1084975"/>
                  <a:gd name="connsiteX1" fmla="*/ 31229 w 1084974"/>
                  <a:gd name="connsiteY1" fmla="*/ 253981 h 1084975"/>
                  <a:gd name="connsiteX2" fmla="*/ 0 w 1084974"/>
                  <a:gd name="connsiteY2" fmla="*/ 311517 h 1084975"/>
                  <a:gd name="connsiteX3" fmla="*/ 773457 w 1084974"/>
                  <a:gd name="connsiteY3" fmla="*/ 1084975 h 1084975"/>
                  <a:gd name="connsiteX4" fmla="*/ 830993 w 1084974"/>
                  <a:gd name="connsiteY4" fmla="*/ 1053745 h 1084975"/>
                  <a:gd name="connsiteX5" fmla="*/ 1084974 w 1084974"/>
                  <a:gd name="connsiteY5" fmla="*/ 576064 h 1084975"/>
                  <a:gd name="connsiteX6" fmla="*/ 508910 w 1084974"/>
                  <a:gd name="connsiteY6" fmla="*/ 0 h 108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4974" h="1084975">
                    <a:moveTo>
                      <a:pt x="508910" y="0"/>
                    </a:moveTo>
                    <a:cubicBezTo>
                      <a:pt x="310066" y="0"/>
                      <a:pt x="134752" y="100747"/>
                      <a:pt x="31229" y="253981"/>
                    </a:cubicBezTo>
                    <a:lnTo>
                      <a:pt x="0" y="311517"/>
                    </a:lnTo>
                    <a:lnTo>
                      <a:pt x="773457" y="1084975"/>
                    </a:lnTo>
                    <a:lnTo>
                      <a:pt x="830993" y="1053745"/>
                    </a:lnTo>
                    <a:cubicBezTo>
                      <a:pt x="984227" y="950222"/>
                      <a:pt x="1084974" y="774908"/>
                      <a:pt x="1084974" y="576064"/>
                    </a:cubicBezTo>
                    <a:cubicBezTo>
                      <a:pt x="1084974" y="257913"/>
                      <a:pt x="827061" y="0"/>
                      <a:pt x="50891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sz="1200" b="1" dirty="0">
                  <a:solidFill>
                    <a:schemeClr val="bg1">
                      <a:lumMod val="10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008A79BA-2EDB-4AD3-9305-3AAF9B7E2296}"/>
                  </a:ext>
                </a:extLst>
              </p:cNvPr>
              <p:cNvCxnSpPr/>
              <p:nvPr/>
            </p:nvCxnSpPr>
            <p:spPr>
              <a:xfrm flipH="1">
                <a:off x="914288" y="1556792"/>
                <a:ext cx="900100" cy="900100"/>
              </a:xfrm>
              <a:prstGeom prst="line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iṡľiḑé">
                <a:extLst>
                  <a:ext uri="{FF2B5EF4-FFF2-40B4-BE49-F238E27FC236}">
                    <a16:creationId xmlns:a16="http://schemas.microsoft.com/office/drawing/2014/main" id="{EF19136E-79D6-416B-8E33-5F4F1BEFD9F8}"/>
                  </a:ext>
                </a:extLst>
              </p:cNvPr>
              <p:cNvSpPr txBox="1"/>
              <p:nvPr/>
            </p:nvSpPr>
            <p:spPr>
              <a:xfrm>
                <a:off x="669925" y="1380246"/>
                <a:ext cx="828092" cy="7492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A725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02</a:t>
                </a:r>
                <a:endParaRPr lang="zh-CN" altLang="en-US" sz="4000" b="1" dirty="0">
                  <a:solidFill>
                    <a:srgbClr val="A7252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îṩḻíḓè">
                <a:extLst>
                  <a:ext uri="{FF2B5EF4-FFF2-40B4-BE49-F238E27FC236}">
                    <a16:creationId xmlns:a16="http://schemas.microsoft.com/office/drawing/2014/main" id="{00A4A760-53A0-4D0D-8802-9FA47D84CA18}"/>
                  </a:ext>
                </a:extLst>
              </p:cNvPr>
              <p:cNvSpPr/>
              <p:nvPr/>
            </p:nvSpPr>
            <p:spPr bwMode="auto">
              <a:xfrm>
                <a:off x="1784644" y="1559910"/>
                <a:ext cx="5735234" cy="76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TEXT</a:t>
                </a:r>
              </a:p>
            </p:txBody>
          </p:sp>
        </p:grpSp>
        <p:grpSp>
          <p:nvGrpSpPr>
            <p:cNvPr id="60" name="íšlíḓê">
              <a:extLst>
                <a:ext uri="{FF2B5EF4-FFF2-40B4-BE49-F238E27FC236}">
                  <a16:creationId xmlns:a16="http://schemas.microsoft.com/office/drawing/2014/main" id="{A6533B16-C5F5-4C44-95A2-294F821CB064}"/>
                </a:ext>
              </a:extLst>
            </p:cNvPr>
            <p:cNvGrpSpPr/>
            <p:nvPr/>
          </p:nvGrpSpPr>
          <p:grpSpPr>
            <a:xfrm>
              <a:off x="669925" y="4684491"/>
              <a:ext cx="4721223" cy="1152128"/>
              <a:chOff x="669925" y="1304764"/>
              <a:chExt cx="4721223" cy="1152128"/>
            </a:xfrm>
          </p:grpSpPr>
          <p:sp>
            <p:nvSpPr>
              <p:cNvPr id="68" name="ïşlíḓe">
                <a:extLst>
                  <a:ext uri="{FF2B5EF4-FFF2-40B4-BE49-F238E27FC236}">
                    <a16:creationId xmlns:a16="http://schemas.microsoft.com/office/drawing/2014/main" id="{812471D4-FE9A-46DB-843E-4276AEDD4006}"/>
                  </a:ext>
                </a:extLst>
              </p:cNvPr>
              <p:cNvSpPr/>
              <p:nvPr/>
            </p:nvSpPr>
            <p:spPr bwMode="auto">
              <a:xfrm flipH="1">
                <a:off x="669925" y="1304764"/>
                <a:ext cx="1084974" cy="1084975"/>
              </a:xfrm>
              <a:custGeom>
                <a:avLst/>
                <a:gdLst>
                  <a:gd name="connsiteX0" fmla="*/ 508910 w 1084974"/>
                  <a:gd name="connsiteY0" fmla="*/ 0 h 1084975"/>
                  <a:gd name="connsiteX1" fmla="*/ 31229 w 1084974"/>
                  <a:gd name="connsiteY1" fmla="*/ 253981 h 1084975"/>
                  <a:gd name="connsiteX2" fmla="*/ 0 w 1084974"/>
                  <a:gd name="connsiteY2" fmla="*/ 311517 h 1084975"/>
                  <a:gd name="connsiteX3" fmla="*/ 773457 w 1084974"/>
                  <a:gd name="connsiteY3" fmla="*/ 1084975 h 1084975"/>
                  <a:gd name="connsiteX4" fmla="*/ 830993 w 1084974"/>
                  <a:gd name="connsiteY4" fmla="*/ 1053745 h 1084975"/>
                  <a:gd name="connsiteX5" fmla="*/ 1084974 w 1084974"/>
                  <a:gd name="connsiteY5" fmla="*/ 576064 h 1084975"/>
                  <a:gd name="connsiteX6" fmla="*/ 508910 w 1084974"/>
                  <a:gd name="connsiteY6" fmla="*/ 0 h 108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4974" h="1084975">
                    <a:moveTo>
                      <a:pt x="508910" y="0"/>
                    </a:moveTo>
                    <a:cubicBezTo>
                      <a:pt x="310066" y="0"/>
                      <a:pt x="134752" y="100747"/>
                      <a:pt x="31229" y="253981"/>
                    </a:cubicBezTo>
                    <a:lnTo>
                      <a:pt x="0" y="311517"/>
                    </a:lnTo>
                    <a:lnTo>
                      <a:pt x="773457" y="1084975"/>
                    </a:lnTo>
                    <a:lnTo>
                      <a:pt x="830993" y="1053745"/>
                    </a:lnTo>
                    <a:cubicBezTo>
                      <a:pt x="984227" y="950222"/>
                      <a:pt x="1084974" y="774908"/>
                      <a:pt x="1084974" y="576064"/>
                    </a:cubicBezTo>
                    <a:cubicBezTo>
                      <a:pt x="1084974" y="257913"/>
                      <a:pt x="827061" y="0"/>
                      <a:pt x="50891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zh-CN" altLang="en-US" sz="1200" b="1" dirty="0">
                  <a:solidFill>
                    <a:schemeClr val="bg1">
                      <a:lumMod val="10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84957DB6-9DC2-4B20-9614-8093A034355B}"/>
                  </a:ext>
                </a:extLst>
              </p:cNvPr>
              <p:cNvCxnSpPr/>
              <p:nvPr/>
            </p:nvCxnSpPr>
            <p:spPr>
              <a:xfrm flipH="1">
                <a:off x="914288" y="1556792"/>
                <a:ext cx="900100" cy="900100"/>
              </a:xfrm>
              <a:prstGeom prst="line">
                <a:avLst/>
              </a:prstGeom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ïṡḷiḑé">
                <a:extLst>
                  <a:ext uri="{FF2B5EF4-FFF2-40B4-BE49-F238E27FC236}">
                    <a16:creationId xmlns:a16="http://schemas.microsoft.com/office/drawing/2014/main" id="{A5B72B47-66DB-4E6D-B1FD-6909937EF141}"/>
                  </a:ext>
                </a:extLst>
              </p:cNvPr>
              <p:cNvSpPr txBox="1"/>
              <p:nvPr/>
            </p:nvSpPr>
            <p:spPr>
              <a:xfrm>
                <a:off x="669925" y="1380246"/>
                <a:ext cx="828092" cy="7492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rgbClr val="A725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03</a:t>
                </a:r>
                <a:endParaRPr lang="zh-CN" altLang="en-US" sz="4000" b="1" dirty="0">
                  <a:solidFill>
                    <a:srgbClr val="A7252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ïṥḷïḓe">
                <a:extLst>
                  <a:ext uri="{FF2B5EF4-FFF2-40B4-BE49-F238E27FC236}">
                    <a16:creationId xmlns:a16="http://schemas.microsoft.com/office/drawing/2014/main" id="{E909278B-1208-4C04-8A89-FE3DDD15F1CE}"/>
                  </a:ext>
                </a:extLst>
              </p:cNvPr>
              <p:cNvSpPr/>
              <p:nvPr/>
            </p:nvSpPr>
            <p:spPr bwMode="auto">
              <a:xfrm>
                <a:off x="1754897" y="1562598"/>
                <a:ext cx="3636251" cy="765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74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839CC65-0B04-4807-BE17-3ABB02344939}"/>
              </a:ext>
            </a:extLst>
          </p:cNvPr>
          <p:cNvGrpSpPr/>
          <p:nvPr/>
        </p:nvGrpSpPr>
        <p:grpSpPr>
          <a:xfrm>
            <a:off x="304447" y="1030289"/>
            <a:ext cx="1690557" cy="461665"/>
            <a:chOff x="2843847" y="1232988"/>
            <a:chExt cx="1690557" cy="46166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4AE549C-531B-407F-A9AF-8E614168531A}"/>
                </a:ext>
              </a:extLst>
            </p:cNvPr>
            <p:cNvSpPr/>
            <p:nvPr/>
          </p:nvSpPr>
          <p:spPr>
            <a:xfrm>
              <a:off x="2843847" y="1317019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id="{C5A90FE1-468E-42EB-BA89-9D0F4DFA243B}"/>
                </a:ext>
              </a:extLst>
            </p:cNvPr>
            <p:cNvSpPr txBox="1"/>
            <p:nvPr/>
          </p:nvSpPr>
          <p:spPr>
            <a:xfrm>
              <a:off x="3118632" y="123298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rial Unicode MS" panose="020B0604020202020204" charset="-122"/>
                </a:rPr>
                <a:t>问卷设计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216979-9E8E-441F-9CFF-B4D8BECA1EDA}"/>
              </a:ext>
            </a:extLst>
          </p:cNvPr>
          <p:cNvGrpSpPr/>
          <p:nvPr/>
        </p:nvGrpSpPr>
        <p:grpSpPr>
          <a:xfrm>
            <a:off x="2244100" y="1722268"/>
            <a:ext cx="7701846" cy="4356361"/>
            <a:chOff x="2244100" y="1722268"/>
            <a:chExt cx="7701846" cy="4356361"/>
          </a:xfrm>
        </p:grpSpPr>
        <p:sp>
          <p:nvSpPr>
            <p:cNvPr id="155" name="ï$1ídé">
              <a:extLst>
                <a:ext uri="{FF2B5EF4-FFF2-40B4-BE49-F238E27FC236}">
                  <a16:creationId xmlns:a16="http://schemas.microsoft.com/office/drawing/2014/main" id="{669124DC-A4CF-418F-97C4-FB285F02C0FD}"/>
                </a:ext>
              </a:extLst>
            </p:cNvPr>
            <p:cNvSpPr/>
            <p:nvPr/>
          </p:nvSpPr>
          <p:spPr bwMode="auto">
            <a:xfrm>
              <a:off x="2246054" y="2654889"/>
              <a:ext cx="2098468" cy="342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6" name="i$ḻîdê">
              <a:extLst>
                <a:ext uri="{FF2B5EF4-FFF2-40B4-BE49-F238E27FC236}">
                  <a16:creationId xmlns:a16="http://schemas.microsoft.com/office/drawing/2014/main" id="{C2B316A2-22A5-427E-9EB5-1BBC874F96E4}"/>
                </a:ext>
              </a:extLst>
            </p:cNvPr>
            <p:cNvGrpSpPr/>
            <p:nvPr/>
          </p:nvGrpSpPr>
          <p:grpSpPr>
            <a:xfrm>
              <a:off x="2244100" y="4898021"/>
              <a:ext cx="2282134" cy="848656"/>
              <a:chOff x="2249096" y="4529788"/>
              <a:chExt cx="2282134" cy="848656"/>
            </a:xfrm>
          </p:grpSpPr>
          <p:sp>
            <p:nvSpPr>
              <p:cNvPr id="184" name="iṣ1îḓè">
                <a:extLst>
                  <a:ext uri="{FF2B5EF4-FFF2-40B4-BE49-F238E27FC236}">
                    <a16:creationId xmlns:a16="http://schemas.microsoft.com/office/drawing/2014/main" id="{7D9BF0A4-34C1-439A-9BE6-07646B3EFF63}"/>
                  </a:ext>
                </a:extLst>
              </p:cNvPr>
              <p:cNvSpPr/>
              <p:nvPr/>
            </p:nvSpPr>
            <p:spPr bwMode="auto">
              <a:xfrm>
                <a:off x="4343658" y="4617016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îSľidê">
                <a:extLst>
                  <a:ext uri="{FF2B5EF4-FFF2-40B4-BE49-F238E27FC236}">
                    <a16:creationId xmlns:a16="http://schemas.microsoft.com/office/drawing/2014/main" id="{AF19854B-09FE-464C-AE76-C11E33C56545}"/>
                  </a:ext>
                </a:extLst>
              </p:cNvPr>
              <p:cNvSpPr/>
              <p:nvPr/>
            </p:nvSpPr>
            <p:spPr bwMode="auto">
              <a:xfrm>
                <a:off x="2249096" y="4529788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iṡḻíḍe">
                <a:extLst>
                  <a:ext uri="{FF2B5EF4-FFF2-40B4-BE49-F238E27FC236}">
                    <a16:creationId xmlns:a16="http://schemas.microsoft.com/office/drawing/2014/main" id="{25D0AD24-7780-47BA-BF24-163003919A72}"/>
                  </a:ext>
                </a:extLst>
              </p:cNvPr>
              <p:cNvSpPr/>
              <p:nvPr/>
            </p:nvSpPr>
            <p:spPr bwMode="auto">
              <a:xfrm>
                <a:off x="4343658" y="4915045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í$ļîdê">
                <a:extLst>
                  <a:ext uri="{FF2B5EF4-FFF2-40B4-BE49-F238E27FC236}">
                    <a16:creationId xmlns:a16="http://schemas.microsoft.com/office/drawing/2014/main" id="{0D118F31-E373-4F6C-BDEC-30678CD83F9E}"/>
                  </a:ext>
                </a:extLst>
              </p:cNvPr>
              <p:cNvSpPr/>
              <p:nvPr/>
            </p:nvSpPr>
            <p:spPr bwMode="auto">
              <a:xfrm>
                <a:off x="2249096" y="4827817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7" name="i$ľiďê">
              <a:extLst>
                <a:ext uri="{FF2B5EF4-FFF2-40B4-BE49-F238E27FC236}">
                  <a16:creationId xmlns:a16="http://schemas.microsoft.com/office/drawing/2014/main" id="{EBF0FE68-CC0C-49B3-97A2-5C9949F57CB2}"/>
                </a:ext>
              </a:extLst>
            </p:cNvPr>
            <p:cNvGrpSpPr/>
            <p:nvPr/>
          </p:nvGrpSpPr>
          <p:grpSpPr>
            <a:xfrm>
              <a:off x="2246054" y="1722268"/>
              <a:ext cx="2282134" cy="1410185"/>
              <a:chOff x="2249096" y="1722268"/>
              <a:chExt cx="2282134" cy="1410185"/>
            </a:xfrm>
          </p:grpSpPr>
          <p:grpSp>
            <p:nvGrpSpPr>
              <p:cNvPr id="180" name="îSlídé">
                <a:extLst>
                  <a:ext uri="{FF2B5EF4-FFF2-40B4-BE49-F238E27FC236}">
                    <a16:creationId xmlns:a16="http://schemas.microsoft.com/office/drawing/2014/main" id="{76FB3254-1D97-4C8C-B78F-376F09D39B8A}"/>
                  </a:ext>
                </a:extLst>
              </p:cNvPr>
              <p:cNvGrpSpPr/>
              <p:nvPr/>
            </p:nvGrpSpPr>
            <p:grpSpPr>
              <a:xfrm>
                <a:off x="2249096" y="1722268"/>
                <a:ext cx="2282134" cy="1410185"/>
                <a:chOff x="2249096" y="1722268"/>
                <a:chExt cx="2282134" cy="1410185"/>
              </a:xfrm>
            </p:grpSpPr>
            <p:sp>
              <p:nvSpPr>
                <p:cNvPr id="182" name="ïsḻîḋê">
                  <a:extLst>
                    <a:ext uri="{FF2B5EF4-FFF2-40B4-BE49-F238E27FC236}">
                      <a16:creationId xmlns:a16="http://schemas.microsoft.com/office/drawing/2014/main" id="{1B8084D4-A8CC-4A18-93A5-00D2E45FA47A}"/>
                    </a:ext>
                  </a:extLst>
                </p:cNvPr>
                <p:cNvSpPr/>
                <p:nvPr/>
              </p:nvSpPr>
              <p:spPr bwMode="auto">
                <a:xfrm>
                  <a:off x="4343658" y="1809496"/>
                  <a:ext cx="187572" cy="1088532"/>
                </a:xfrm>
                <a:custGeom>
                  <a:avLst/>
                  <a:gdLst/>
                  <a:ahLst/>
                  <a:cxnLst>
                    <a:cxn ang="0">
                      <a:pos x="54" y="575"/>
                    </a:cxn>
                    <a:cxn ang="0">
                      <a:pos x="54" y="0"/>
                    </a:cxn>
                    <a:cxn ang="0">
                      <a:pos x="0" y="10"/>
                    </a:cxn>
                    <a:cxn ang="0">
                      <a:pos x="0" y="627"/>
                    </a:cxn>
                    <a:cxn ang="0">
                      <a:pos x="54" y="617"/>
                    </a:cxn>
                    <a:cxn ang="0">
                      <a:pos x="54" y="617"/>
                    </a:cxn>
                    <a:cxn ang="0">
                      <a:pos x="80" y="586"/>
                    </a:cxn>
                    <a:cxn ang="0">
                      <a:pos x="54" y="575"/>
                    </a:cxn>
                  </a:cxnLst>
                  <a:rect l="0" t="0" r="r" b="b"/>
                  <a:pathLst>
                    <a:path w="81" h="627">
                      <a:moveTo>
                        <a:pt x="54" y="575"/>
                      </a:move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54" y="617"/>
                        <a:pt x="54" y="617"/>
                      </a:cubicBezTo>
                      <a:cubicBezTo>
                        <a:pt x="54" y="617"/>
                        <a:pt x="81" y="612"/>
                        <a:pt x="80" y="586"/>
                      </a:cubicBezTo>
                      <a:cubicBezTo>
                        <a:pt x="79" y="567"/>
                        <a:pt x="54" y="575"/>
                        <a:pt x="54" y="575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3" name="isľidê">
                  <a:extLst>
                    <a:ext uri="{FF2B5EF4-FFF2-40B4-BE49-F238E27FC236}">
                      <a16:creationId xmlns:a16="http://schemas.microsoft.com/office/drawing/2014/main" id="{852D3E7F-ABFA-4AD7-8DA4-B6C0DEB91BDE}"/>
                    </a:ext>
                  </a:extLst>
                </p:cNvPr>
                <p:cNvSpPr/>
                <p:nvPr/>
              </p:nvSpPr>
              <p:spPr bwMode="auto">
                <a:xfrm>
                  <a:off x="2249096" y="1722268"/>
                  <a:ext cx="2280180" cy="1410185"/>
                </a:xfrm>
                <a:custGeom>
                  <a:avLst/>
                  <a:gdLst/>
                  <a:ahLst/>
                  <a:cxnLst>
                    <a:cxn ang="0">
                      <a:pos x="954" y="8"/>
                    </a:cxn>
                    <a:cxn ang="0">
                      <a:pos x="954" y="8"/>
                    </a:cxn>
                    <a:cxn ang="0">
                      <a:pos x="0" y="196"/>
                    </a:cxn>
                    <a:cxn ang="0">
                      <a:pos x="0" y="813"/>
                    </a:cxn>
                    <a:cxn ang="0">
                      <a:pos x="954" y="625"/>
                    </a:cxn>
                    <a:cxn ang="0">
                      <a:pos x="980" y="636"/>
                    </a:cxn>
                    <a:cxn ang="0">
                      <a:pos x="980" y="19"/>
                    </a:cxn>
                    <a:cxn ang="0">
                      <a:pos x="954" y="8"/>
                    </a:cxn>
                  </a:cxnLst>
                  <a:rect l="0" t="0" r="r" b="b"/>
                  <a:pathLst>
                    <a:path w="980" h="813">
                      <a:moveTo>
                        <a:pt x="954" y="8"/>
                      </a:move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0" y="813"/>
                        <a:pt x="0" y="813"/>
                        <a:pt x="0" y="813"/>
                      </a:cubicBezTo>
                      <a:cubicBezTo>
                        <a:pt x="954" y="625"/>
                        <a:pt x="954" y="625"/>
                        <a:pt x="954" y="625"/>
                      </a:cubicBezTo>
                      <a:cubicBezTo>
                        <a:pt x="954" y="625"/>
                        <a:pt x="979" y="617"/>
                        <a:pt x="980" y="636"/>
                      </a:cubicBezTo>
                      <a:cubicBezTo>
                        <a:pt x="980" y="19"/>
                        <a:pt x="980" y="19"/>
                        <a:pt x="980" y="19"/>
                      </a:cubicBezTo>
                      <a:cubicBezTo>
                        <a:pt x="979" y="0"/>
                        <a:pt x="954" y="8"/>
                        <a:pt x="954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81" name="ïSliḋè">
                <a:extLst>
                  <a:ext uri="{FF2B5EF4-FFF2-40B4-BE49-F238E27FC236}">
                    <a16:creationId xmlns:a16="http://schemas.microsoft.com/office/drawing/2014/main" id="{88DD75D1-260A-4338-91E9-A15B33E35FEC}"/>
                  </a:ext>
                </a:extLst>
              </p:cNvPr>
              <p:cNvSpPr/>
              <p:nvPr/>
            </p:nvSpPr>
            <p:spPr bwMode="auto">
              <a:xfrm>
                <a:off x="3105943" y="2052215"/>
                <a:ext cx="568438" cy="750290"/>
              </a:xfrm>
              <a:custGeom>
                <a:avLst/>
                <a:gdLst>
                  <a:gd name="connsiteX0" fmla="*/ 203586 w 446652"/>
                  <a:gd name="connsiteY0" fmla="*/ 453379 h 589542"/>
                  <a:gd name="connsiteX1" fmla="*/ 240188 w 446652"/>
                  <a:gd name="connsiteY1" fmla="*/ 453379 h 589542"/>
                  <a:gd name="connsiteX2" fmla="*/ 240188 w 446652"/>
                  <a:gd name="connsiteY2" fmla="*/ 547185 h 589542"/>
                  <a:gd name="connsiteX3" fmla="*/ 203586 w 446652"/>
                  <a:gd name="connsiteY3" fmla="*/ 547185 h 589542"/>
                  <a:gd name="connsiteX4" fmla="*/ 222636 w 446652"/>
                  <a:gd name="connsiteY4" fmla="*/ 401814 h 589542"/>
                  <a:gd name="connsiteX5" fmla="*/ 243067 w 446652"/>
                  <a:gd name="connsiteY5" fmla="*/ 420460 h 589542"/>
                  <a:gd name="connsiteX6" fmla="*/ 222636 w 446652"/>
                  <a:gd name="connsiteY6" fmla="*/ 439106 h 589542"/>
                  <a:gd name="connsiteX7" fmla="*/ 202205 w 446652"/>
                  <a:gd name="connsiteY7" fmla="*/ 420460 h 589542"/>
                  <a:gd name="connsiteX8" fmla="*/ 222636 w 446652"/>
                  <a:gd name="connsiteY8" fmla="*/ 401814 h 589542"/>
                  <a:gd name="connsiteX9" fmla="*/ 222250 w 446652"/>
                  <a:gd name="connsiteY9" fmla="*/ 380358 h 589542"/>
                  <a:gd name="connsiteX10" fmla="*/ 128274 w 446652"/>
                  <a:gd name="connsiteY10" fmla="*/ 474204 h 589542"/>
                  <a:gd name="connsiteX11" fmla="*/ 222250 w 446652"/>
                  <a:gd name="connsiteY11" fmla="*/ 568050 h 589542"/>
                  <a:gd name="connsiteX12" fmla="*/ 316226 w 446652"/>
                  <a:gd name="connsiteY12" fmla="*/ 474204 h 589542"/>
                  <a:gd name="connsiteX13" fmla="*/ 222250 w 446652"/>
                  <a:gd name="connsiteY13" fmla="*/ 380358 h 589542"/>
                  <a:gd name="connsiteX14" fmla="*/ 331291 w 446652"/>
                  <a:gd name="connsiteY14" fmla="*/ 237797 h 589542"/>
                  <a:gd name="connsiteX15" fmla="*/ 441049 w 446652"/>
                  <a:gd name="connsiteY15" fmla="*/ 339524 h 589542"/>
                  <a:gd name="connsiteX16" fmla="*/ 402311 w 446652"/>
                  <a:gd name="connsiteY16" fmla="*/ 465607 h 589542"/>
                  <a:gd name="connsiteX17" fmla="*/ 387963 w 446652"/>
                  <a:gd name="connsiteY17" fmla="*/ 348837 h 589542"/>
                  <a:gd name="connsiteX18" fmla="*/ 382224 w 446652"/>
                  <a:gd name="connsiteY18" fmla="*/ 535097 h 589542"/>
                  <a:gd name="connsiteX19" fmla="*/ 320530 w 446652"/>
                  <a:gd name="connsiteY19" fmla="*/ 535097 h 589542"/>
                  <a:gd name="connsiteX20" fmla="*/ 222250 w 446652"/>
                  <a:gd name="connsiteY20" fmla="*/ 589542 h 589542"/>
                  <a:gd name="connsiteX21" fmla="*/ 123970 w 446652"/>
                  <a:gd name="connsiteY21" fmla="*/ 535097 h 589542"/>
                  <a:gd name="connsiteX22" fmla="*/ 63711 w 446652"/>
                  <a:gd name="connsiteY22" fmla="*/ 535097 h 589542"/>
                  <a:gd name="connsiteX23" fmla="*/ 57972 w 446652"/>
                  <a:gd name="connsiteY23" fmla="*/ 350986 h 589542"/>
                  <a:gd name="connsiteX24" fmla="*/ 44341 w 446652"/>
                  <a:gd name="connsiteY24" fmla="*/ 465607 h 589542"/>
                  <a:gd name="connsiteX25" fmla="*/ 5603 w 446652"/>
                  <a:gd name="connsiteY25" fmla="*/ 339524 h 589542"/>
                  <a:gd name="connsiteX26" fmla="*/ 114644 w 446652"/>
                  <a:gd name="connsiteY26" fmla="*/ 238513 h 589542"/>
                  <a:gd name="connsiteX27" fmla="*/ 222250 w 446652"/>
                  <a:gd name="connsiteY27" fmla="*/ 282213 h 589542"/>
                  <a:gd name="connsiteX28" fmla="*/ 331291 w 446652"/>
                  <a:gd name="connsiteY28" fmla="*/ 237797 h 589542"/>
                  <a:gd name="connsiteX29" fmla="*/ 222290 w 446652"/>
                  <a:gd name="connsiteY29" fmla="*/ 0 h 589542"/>
                  <a:gd name="connsiteX30" fmla="*/ 350684 w 446652"/>
                  <a:gd name="connsiteY30" fmla="*/ 128222 h 589542"/>
                  <a:gd name="connsiteX31" fmla="*/ 222290 w 446652"/>
                  <a:gd name="connsiteY31" fmla="*/ 256444 h 589542"/>
                  <a:gd name="connsiteX32" fmla="*/ 93896 w 446652"/>
                  <a:gd name="connsiteY32" fmla="*/ 128222 h 589542"/>
                  <a:gd name="connsiteX33" fmla="*/ 222290 w 446652"/>
                  <a:gd name="connsiteY33" fmla="*/ 0 h 58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6652" h="589542">
                    <a:moveTo>
                      <a:pt x="203586" y="453379"/>
                    </a:moveTo>
                    <a:lnTo>
                      <a:pt x="240188" y="453379"/>
                    </a:lnTo>
                    <a:lnTo>
                      <a:pt x="240188" y="547185"/>
                    </a:lnTo>
                    <a:lnTo>
                      <a:pt x="203586" y="547185"/>
                    </a:lnTo>
                    <a:close/>
                    <a:moveTo>
                      <a:pt x="222636" y="401814"/>
                    </a:moveTo>
                    <a:cubicBezTo>
                      <a:pt x="233920" y="401814"/>
                      <a:pt x="243067" y="410162"/>
                      <a:pt x="243067" y="420460"/>
                    </a:cubicBezTo>
                    <a:cubicBezTo>
                      <a:pt x="243067" y="430758"/>
                      <a:pt x="233920" y="439106"/>
                      <a:pt x="222636" y="439106"/>
                    </a:cubicBezTo>
                    <a:cubicBezTo>
                      <a:pt x="211352" y="439106"/>
                      <a:pt x="202205" y="430758"/>
                      <a:pt x="202205" y="420460"/>
                    </a:cubicBezTo>
                    <a:cubicBezTo>
                      <a:pt x="202205" y="410162"/>
                      <a:pt x="211352" y="401814"/>
                      <a:pt x="222636" y="401814"/>
                    </a:cubicBezTo>
                    <a:close/>
                    <a:moveTo>
                      <a:pt x="222250" y="380358"/>
                    </a:moveTo>
                    <a:cubicBezTo>
                      <a:pt x="170599" y="380358"/>
                      <a:pt x="128274" y="422624"/>
                      <a:pt x="128274" y="474204"/>
                    </a:cubicBezTo>
                    <a:cubicBezTo>
                      <a:pt x="128274" y="526500"/>
                      <a:pt x="170599" y="568050"/>
                      <a:pt x="222250" y="568050"/>
                    </a:cubicBezTo>
                    <a:cubicBezTo>
                      <a:pt x="273901" y="568050"/>
                      <a:pt x="316226" y="526500"/>
                      <a:pt x="316226" y="474204"/>
                    </a:cubicBezTo>
                    <a:cubicBezTo>
                      <a:pt x="316226" y="422624"/>
                      <a:pt x="274618" y="380358"/>
                      <a:pt x="222250" y="380358"/>
                    </a:cubicBezTo>
                    <a:close/>
                    <a:moveTo>
                      <a:pt x="331291" y="237797"/>
                    </a:moveTo>
                    <a:cubicBezTo>
                      <a:pt x="331291" y="237797"/>
                      <a:pt x="416658" y="265736"/>
                      <a:pt x="441049" y="339524"/>
                    </a:cubicBezTo>
                    <a:cubicBezTo>
                      <a:pt x="465439" y="414028"/>
                      <a:pt x="402311" y="465607"/>
                      <a:pt x="402311" y="465607"/>
                    </a:cubicBezTo>
                    <a:cubicBezTo>
                      <a:pt x="405897" y="422624"/>
                      <a:pt x="398724" y="382507"/>
                      <a:pt x="387963" y="348837"/>
                    </a:cubicBezTo>
                    <a:cubicBezTo>
                      <a:pt x="408767" y="441967"/>
                      <a:pt x="382224" y="535097"/>
                      <a:pt x="382224" y="535097"/>
                    </a:cubicBezTo>
                    <a:lnTo>
                      <a:pt x="320530" y="535097"/>
                    </a:lnTo>
                    <a:cubicBezTo>
                      <a:pt x="299726" y="567334"/>
                      <a:pt x="263858" y="589542"/>
                      <a:pt x="222250" y="589542"/>
                    </a:cubicBezTo>
                    <a:cubicBezTo>
                      <a:pt x="181360" y="589542"/>
                      <a:pt x="144774" y="567334"/>
                      <a:pt x="123970" y="535097"/>
                    </a:cubicBezTo>
                    <a:lnTo>
                      <a:pt x="63711" y="535097"/>
                    </a:lnTo>
                    <a:cubicBezTo>
                      <a:pt x="45059" y="457011"/>
                      <a:pt x="47928" y="396834"/>
                      <a:pt x="57972" y="350986"/>
                    </a:cubicBezTo>
                    <a:cubicBezTo>
                      <a:pt x="47211" y="384656"/>
                      <a:pt x="40755" y="423341"/>
                      <a:pt x="44341" y="465607"/>
                    </a:cubicBezTo>
                    <a:cubicBezTo>
                      <a:pt x="44341" y="465607"/>
                      <a:pt x="-18787" y="414028"/>
                      <a:pt x="5603" y="339524"/>
                    </a:cubicBezTo>
                    <a:cubicBezTo>
                      <a:pt x="29994" y="265736"/>
                      <a:pt x="114644" y="238513"/>
                      <a:pt x="114644" y="238513"/>
                    </a:cubicBezTo>
                    <a:cubicBezTo>
                      <a:pt x="142621" y="265736"/>
                      <a:pt x="180642" y="282213"/>
                      <a:pt x="222250" y="282213"/>
                    </a:cubicBezTo>
                    <a:cubicBezTo>
                      <a:pt x="264575" y="282213"/>
                      <a:pt x="303313" y="265020"/>
                      <a:pt x="331291" y="237797"/>
                    </a:cubicBezTo>
                    <a:close/>
                    <a:moveTo>
                      <a:pt x="222290" y="0"/>
                    </a:moveTo>
                    <a:cubicBezTo>
                      <a:pt x="293200" y="0"/>
                      <a:pt x="350684" y="57407"/>
                      <a:pt x="350684" y="128222"/>
                    </a:cubicBezTo>
                    <a:cubicBezTo>
                      <a:pt x="350684" y="199037"/>
                      <a:pt x="293200" y="256444"/>
                      <a:pt x="222290" y="256444"/>
                    </a:cubicBezTo>
                    <a:cubicBezTo>
                      <a:pt x="151380" y="256444"/>
                      <a:pt x="93896" y="199037"/>
                      <a:pt x="93896" y="128222"/>
                    </a:cubicBezTo>
                    <a:cubicBezTo>
                      <a:pt x="93896" y="57407"/>
                      <a:pt x="151380" y="0"/>
                      <a:pt x="22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9" name="ïṩļiḓé">
              <a:extLst>
                <a:ext uri="{FF2B5EF4-FFF2-40B4-BE49-F238E27FC236}">
                  <a16:creationId xmlns:a16="http://schemas.microsoft.com/office/drawing/2014/main" id="{8CB78946-DCFD-4395-93A3-773F5D63B963}"/>
                </a:ext>
              </a:extLst>
            </p:cNvPr>
            <p:cNvSpPr txBox="1"/>
            <p:nvPr/>
          </p:nvSpPr>
          <p:spPr bwMode="auto">
            <a:xfrm>
              <a:off x="2246054" y="3384527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第一部分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0" name="íṧḻîḋê">
              <a:extLst>
                <a:ext uri="{FF2B5EF4-FFF2-40B4-BE49-F238E27FC236}">
                  <a16:creationId xmlns:a16="http://schemas.microsoft.com/office/drawing/2014/main" id="{27105A9F-5FA2-41B2-A585-D076A1A74267}"/>
                </a:ext>
              </a:extLst>
            </p:cNvPr>
            <p:cNvSpPr/>
            <p:nvPr/>
          </p:nvSpPr>
          <p:spPr bwMode="auto">
            <a:xfrm>
              <a:off x="4954934" y="2653834"/>
              <a:ext cx="2098468" cy="342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6DE2F03-8CFD-4D30-8255-5B956EA0AA0B}"/>
                </a:ext>
              </a:extLst>
            </p:cNvPr>
            <p:cNvGrpSpPr/>
            <p:nvPr/>
          </p:nvGrpSpPr>
          <p:grpSpPr>
            <a:xfrm>
              <a:off x="4954934" y="4898021"/>
              <a:ext cx="2282133" cy="848656"/>
              <a:chOff x="4954934" y="4898021"/>
              <a:chExt cx="2282133" cy="848656"/>
            </a:xfrm>
          </p:grpSpPr>
          <p:sp>
            <p:nvSpPr>
              <p:cNvPr id="161" name="íslïḑè">
                <a:extLst>
                  <a:ext uri="{FF2B5EF4-FFF2-40B4-BE49-F238E27FC236}">
                    <a16:creationId xmlns:a16="http://schemas.microsoft.com/office/drawing/2014/main" id="{ED340943-2F5E-4C85-B151-6E7BC445479F}"/>
                  </a:ext>
                </a:extLst>
              </p:cNvPr>
              <p:cNvSpPr/>
              <p:nvPr/>
            </p:nvSpPr>
            <p:spPr bwMode="auto">
              <a:xfrm>
                <a:off x="7049495" y="4985249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ïśḻíḋê">
                <a:extLst>
                  <a:ext uri="{FF2B5EF4-FFF2-40B4-BE49-F238E27FC236}">
                    <a16:creationId xmlns:a16="http://schemas.microsoft.com/office/drawing/2014/main" id="{9B4D5379-F369-421E-AF72-55D0712C5436}"/>
                  </a:ext>
                </a:extLst>
              </p:cNvPr>
              <p:cNvSpPr/>
              <p:nvPr/>
            </p:nvSpPr>
            <p:spPr bwMode="auto">
              <a:xfrm>
                <a:off x="4954934" y="4898021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" name="íṣļíḓé">
                <a:extLst>
                  <a:ext uri="{FF2B5EF4-FFF2-40B4-BE49-F238E27FC236}">
                    <a16:creationId xmlns:a16="http://schemas.microsoft.com/office/drawing/2014/main" id="{789B7EB3-97AF-4ACF-9075-7289DC03D41E}"/>
                  </a:ext>
                </a:extLst>
              </p:cNvPr>
              <p:cNvSpPr/>
              <p:nvPr/>
            </p:nvSpPr>
            <p:spPr bwMode="auto">
              <a:xfrm>
                <a:off x="7049495" y="5283278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ïş1ídé">
                <a:extLst>
                  <a:ext uri="{FF2B5EF4-FFF2-40B4-BE49-F238E27FC236}">
                    <a16:creationId xmlns:a16="http://schemas.microsoft.com/office/drawing/2014/main" id="{2A7C9408-4EDA-4D42-96A6-3674AA076BCD}"/>
                  </a:ext>
                </a:extLst>
              </p:cNvPr>
              <p:cNvSpPr/>
              <p:nvPr/>
            </p:nvSpPr>
            <p:spPr bwMode="auto">
              <a:xfrm>
                <a:off x="4954934" y="5196050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5" name="íṣľîďè">
              <a:extLst>
                <a:ext uri="{FF2B5EF4-FFF2-40B4-BE49-F238E27FC236}">
                  <a16:creationId xmlns:a16="http://schemas.microsoft.com/office/drawing/2014/main" id="{3FF2CD1D-5340-466A-AEB1-3427A5C1F579}"/>
                </a:ext>
              </a:extLst>
            </p:cNvPr>
            <p:cNvSpPr/>
            <p:nvPr/>
          </p:nvSpPr>
          <p:spPr bwMode="auto">
            <a:xfrm>
              <a:off x="7049495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6" name="íşḻîďè">
              <a:extLst>
                <a:ext uri="{FF2B5EF4-FFF2-40B4-BE49-F238E27FC236}">
                  <a16:creationId xmlns:a16="http://schemas.microsoft.com/office/drawing/2014/main" id="{213B2A1D-7DC8-4F38-8980-316A48903920}"/>
                </a:ext>
              </a:extLst>
            </p:cNvPr>
            <p:cNvSpPr/>
            <p:nvPr/>
          </p:nvSpPr>
          <p:spPr bwMode="auto">
            <a:xfrm>
              <a:off x="4954934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íS1íḋé">
              <a:extLst>
                <a:ext uri="{FF2B5EF4-FFF2-40B4-BE49-F238E27FC236}">
                  <a16:creationId xmlns:a16="http://schemas.microsoft.com/office/drawing/2014/main" id="{0B76E96C-ED01-4C1D-9C7A-C070FFE2860D}"/>
                </a:ext>
              </a:extLst>
            </p:cNvPr>
            <p:cNvSpPr/>
            <p:nvPr/>
          </p:nvSpPr>
          <p:spPr bwMode="auto">
            <a:xfrm>
              <a:off x="5699031" y="2052215"/>
              <a:ext cx="640655" cy="750289"/>
            </a:xfrm>
            <a:custGeom>
              <a:avLst/>
              <a:gdLst>
                <a:gd name="connsiteX0" fmla="*/ 220247 w 519074"/>
                <a:gd name="connsiteY0" fmla="*/ 135608 h 607902"/>
                <a:gd name="connsiteX1" fmla="*/ 265974 w 519074"/>
                <a:gd name="connsiteY1" fmla="*/ 181264 h 607902"/>
                <a:gd name="connsiteX2" fmla="*/ 220247 w 519074"/>
                <a:gd name="connsiteY2" fmla="*/ 226920 h 607902"/>
                <a:gd name="connsiteX3" fmla="*/ 174521 w 519074"/>
                <a:gd name="connsiteY3" fmla="*/ 181264 h 607902"/>
                <a:gd name="connsiteX4" fmla="*/ 220247 w 519074"/>
                <a:gd name="connsiteY4" fmla="*/ 135608 h 607902"/>
                <a:gd name="connsiteX5" fmla="*/ 212236 w 519074"/>
                <a:gd name="connsiteY5" fmla="*/ 59615 h 607902"/>
                <a:gd name="connsiteX6" fmla="*/ 202277 w 519074"/>
                <a:gd name="connsiteY6" fmla="*/ 66210 h 607902"/>
                <a:gd name="connsiteX7" fmla="*/ 191760 w 519074"/>
                <a:gd name="connsiteY7" fmla="*/ 91321 h 607902"/>
                <a:gd name="connsiteX8" fmla="*/ 185714 w 519074"/>
                <a:gd name="connsiteY8" fmla="*/ 97206 h 607902"/>
                <a:gd name="connsiteX9" fmla="*/ 185054 w 519074"/>
                <a:gd name="connsiteY9" fmla="*/ 97459 h 607902"/>
                <a:gd name="connsiteX10" fmla="*/ 176924 w 519074"/>
                <a:gd name="connsiteY10" fmla="*/ 97459 h 607902"/>
                <a:gd name="connsiteX11" fmla="*/ 151521 w 519074"/>
                <a:gd name="connsiteY11" fmla="*/ 87263 h 607902"/>
                <a:gd name="connsiteX12" fmla="*/ 139886 w 519074"/>
                <a:gd name="connsiteY12" fmla="*/ 89647 h 607902"/>
                <a:gd name="connsiteX13" fmla="*/ 128403 w 519074"/>
                <a:gd name="connsiteY13" fmla="*/ 101061 h 607902"/>
                <a:gd name="connsiteX14" fmla="*/ 126066 w 519074"/>
                <a:gd name="connsiteY14" fmla="*/ 112780 h 607902"/>
                <a:gd name="connsiteX15" fmla="*/ 136329 w 519074"/>
                <a:gd name="connsiteY15" fmla="*/ 137739 h 607902"/>
                <a:gd name="connsiteX16" fmla="*/ 136329 w 519074"/>
                <a:gd name="connsiteY16" fmla="*/ 145906 h 607902"/>
                <a:gd name="connsiteX17" fmla="*/ 136024 w 519074"/>
                <a:gd name="connsiteY17" fmla="*/ 146870 h 607902"/>
                <a:gd name="connsiteX18" fmla="*/ 130181 w 519074"/>
                <a:gd name="connsiteY18" fmla="*/ 152806 h 607902"/>
                <a:gd name="connsiteX19" fmla="*/ 105133 w 519074"/>
                <a:gd name="connsiteY19" fmla="*/ 163510 h 607902"/>
                <a:gd name="connsiteX20" fmla="*/ 98528 w 519074"/>
                <a:gd name="connsiteY20" fmla="*/ 173351 h 607902"/>
                <a:gd name="connsiteX21" fmla="*/ 98528 w 519074"/>
                <a:gd name="connsiteY21" fmla="*/ 173402 h 607902"/>
                <a:gd name="connsiteX22" fmla="*/ 98630 w 519074"/>
                <a:gd name="connsiteY22" fmla="*/ 173402 h 607902"/>
                <a:gd name="connsiteX23" fmla="*/ 98630 w 519074"/>
                <a:gd name="connsiteY23" fmla="*/ 189534 h 607902"/>
                <a:gd name="connsiteX24" fmla="*/ 105235 w 519074"/>
                <a:gd name="connsiteY24" fmla="*/ 199477 h 607902"/>
                <a:gd name="connsiteX25" fmla="*/ 130181 w 519074"/>
                <a:gd name="connsiteY25" fmla="*/ 209826 h 607902"/>
                <a:gd name="connsiteX26" fmla="*/ 136075 w 519074"/>
                <a:gd name="connsiteY26" fmla="*/ 215812 h 607902"/>
                <a:gd name="connsiteX27" fmla="*/ 136482 w 519074"/>
                <a:gd name="connsiteY27" fmla="*/ 216725 h 607902"/>
                <a:gd name="connsiteX28" fmla="*/ 136532 w 519074"/>
                <a:gd name="connsiteY28" fmla="*/ 224943 h 607902"/>
                <a:gd name="connsiteX29" fmla="*/ 126371 w 519074"/>
                <a:gd name="connsiteY29" fmla="*/ 250156 h 607902"/>
                <a:gd name="connsiteX30" fmla="*/ 128759 w 519074"/>
                <a:gd name="connsiteY30" fmla="*/ 261773 h 607902"/>
                <a:gd name="connsiteX31" fmla="*/ 140191 w 519074"/>
                <a:gd name="connsiteY31" fmla="*/ 273238 h 607902"/>
                <a:gd name="connsiteX32" fmla="*/ 151927 w 519074"/>
                <a:gd name="connsiteY32" fmla="*/ 275572 h 607902"/>
                <a:gd name="connsiteX33" fmla="*/ 177077 w 519074"/>
                <a:gd name="connsiteY33" fmla="*/ 265223 h 607902"/>
                <a:gd name="connsiteX34" fmla="*/ 185206 w 519074"/>
                <a:gd name="connsiteY34" fmla="*/ 265223 h 607902"/>
                <a:gd name="connsiteX35" fmla="*/ 185867 w 519074"/>
                <a:gd name="connsiteY35" fmla="*/ 265476 h 607902"/>
                <a:gd name="connsiteX36" fmla="*/ 191964 w 519074"/>
                <a:gd name="connsiteY36" fmla="*/ 271310 h 607902"/>
                <a:gd name="connsiteX37" fmla="*/ 202735 w 519074"/>
                <a:gd name="connsiteY37" fmla="*/ 296472 h 607902"/>
                <a:gd name="connsiteX38" fmla="*/ 212642 w 519074"/>
                <a:gd name="connsiteY38" fmla="*/ 303016 h 607902"/>
                <a:gd name="connsiteX39" fmla="*/ 228799 w 519074"/>
                <a:gd name="connsiteY39" fmla="*/ 303016 h 607902"/>
                <a:gd name="connsiteX40" fmla="*/ 238757 w 519074"/>
                <a:gd name="connsiteY40" fmla="*/ 296421 h 607902"/>
                <a:gd name="connsiteX41" fmla="*/ 249224 w 519074"/>
                <a:gd name="connsiteY41" fmla="*/ 271057 h 607902"/>
                <a:gd name="connsiteX42" fmla="*/ 255117 w 519074"/>
                <a:gd name="connsiteY42" fmla="*/ 265223 h 607902"/>
                <a:gd name="connsiteX43" fmla="*/ 255575 w 519074"/>
                <a:gd name="connsiteY43" fmla="*/ 265020 h 607902"/>
                <a:gd name="connsiteX44" fmla="*/ 263704 w 519074"/>
                <a:gd name="connsiteY44" fmla="*/ 264969 h 607902"/>
                <a:gd name="connsiteX45" fmla="*/ 289463 w 519074"/>
                <a:gd name="connsiteY45" fmla="*/ 275216 h 607902"/>
                <a:gd name="connsiteX46" fmla="*/ 301098 w 519074"/>
                <a:gd name="connsiteY46" fmla="*/ 272883 h 607902"/>
                <a:gd name="connsiteX47" fmla="*/ 312530 w 519074"/>
                <a:gd name="connsiteY47" fmla="*/ 261418 h 607902"/>
                <a:gd name="connsiteX48" fmla="*/ 314918 w 519074"/>
                <a:gd name="connsiteY48" fmla="*/ 249750 h 607902"/>
                <a:gd name="connsiteX49" fmla="*/ 304350 w 519074"/>
                <a:gd name="connsiteY49" fmla="*/ 224284 h 607902"/>
                <a:gd name="connsiteX50" fmla="*/ 304299 w 519074"/>
                <a:gd name="connsiteY50" fmla="*/ 216268 h 607902"/>
                <a:gd name="connsiteX51" fmla="*/ 304401 w 519074"/>
                <a:gd name="connsiteY51" fmla="*/ 215913 h 607902"/>
                <a:gd name="connsiteX52" fmla="*/ 310244 w 519074"/>
                <a:gd name="connsiteY52" fmla="*/ 209978 h 607902"/>
                <a:gd name="connsiteX53" fmla="*/ 335851 w 519074"/>
                <a:gd name="connsiteY53" fmla="*/ 199071 h 607902"/>
                <a:gd name="connsiteX54" fmla="*/ 342405 w 519074"/>
                <a:gd name="connsiteY54" fmla="*/ 189179 h 607902"/>
                <a:gd name="connsiteX55" fmla="*/ 342405 w 519074"/>
                <a:gd name="connsiteY55" fmla="*/ 173047 h 607902"/>
                <a:gd name="connsiteX56" fmla="*/ 335800 w 519074"/>
                <a:gd name="connsiteY56" fmla="*/ 163104 h 607902"/>
                <a:gd name="connsiteX57" fmla="*/ 310295 w 519074"/>
                <a:gd name="connsiteY57" fmla="*/ 152450 h 607902"/>
                <a:gd name="connsiteX58" fmla="*/ 304401 w 519074"/>
                <a:gd name="connsiteY58" fmla="*/ 146464 h 607902"/>
                <a:gd name="connsiteX59" fmla="*/ 304350 w 519074"/>
                <a:gd name="connsiteY59" fmla="*/ 146261 h 607902"/>
                <a:gd name="connsiteX60" fmla="*/ 304248 w 519074"/>
                <a:gd name="connsiteY60" fmla="*/ 138145 h 607902"/>
                <a:gd name="connsiteX61" fmla="*/ 314562 w 519074"/>
                <a:gd name="connsiteY61" fmla="*/ 112425 h 607902"/>
                <a:gd name="connsiteX62" fmla="*/ 312174 w 519074"/>
                <a:gd name="connsiteY62" fmla="*/ 100808 h 607902"/>
                <a:gd name="connsiteX63" fmla="*/ 300743 w 519074"/>
                <a:gd name="connsiteY63" fmla="*/ 89343 h 607902"/>
                <a:gd name="connsiteX64" fmla="*/ 289006 w 519074"/>
                <a:gd name="connsiteY64" fmla="*/ 87009 h 607902"/>
                <a:gd name="connsiteX65" fmla="*/ 263704 w 519074"/>
                <a:gd name="connsiteY65" fmla="*/ 97409 h 607902"/>
                <a:gd name="connsiteX66" fmla="*/ 255422 w 519074"/>
                <a:gd name="connsiteY66" fmla="*/ 97409 h 607902"/>
                <a:gd name="connsiteX67" fmla="*/ 255016 w 519074"/>
                <a:gd name="connsiteY67" fmla="*/ 97257 h 607902"/>
                <a:gd name="connsiteX68" fmla="*/ 249122 w 519074"/>
                <a:gd name="connsiteY68" fmla="*/ 91524 h 607902"/>
                <a:gd name="connsiteX69" fmla="*/ 238300 w 519074"/>
                <a:gd name="connsiteY69" fmla="*/ 66159 h 607902"/>
                <a:gd name="connsiteX70" fmla="*/ 228393 w 519074"/>
                <a:gd name="connsiteY70" fmla="*/ 59615 h 607902"/>
                <a:gd name="connsiteX71" fmla="*/ 227935 w 519074"/>
                <a:gd name="connsiteY71" fmla="*/ 8 h 607902"/>
                <a:gd name="connsiteX72" fmla="*/ 459669 w 519074"/>
                <a:gd name="connsiteY72" fmla="*/ 229458 h 607902"/>
                <a:gd name="connsiteX73" fmla="*/ 474099 w 519074"/>
                <a:gd name="connsiteY73" fmla="*/ 287341 h 607902"/>
                <a:gd name="connsiteX74" fmla="*/ 516625 w 519074"/>
                <a:gd name="connsiteY74" fmla="*/ 367443 h 607902"/>
                <a:gd name="connsiteX75" fmla="*/ 498689 w 519074"/>
                <a:gd name="connsiteY75" fmla="*/ 397779 h 607902"/>
                <a:gd name="connsiteX76" fmla="*/ 459720 w 519074"/>
                <a:gd name="connsiteY76" fmla="*/ 398540 h 607902"/>
                <a:gd name="connsiteX77" fmla="*/ 459720 w 519074"/>
                <a:gd name="connsiteY77" fmla="*/ 483107 h 607902"/>
                <a:gd name="connsiteX78" fmla="*/ 411402 w 519074"/>
                <a:gd name="connsiteY78" fmla="*/ 531402 h 607902"/>
                <a:gd name="connsiteX79" fmla="*/ 344844 w 519074"/>
                <a:gd name="connsiteY79" fmla="*/ 531402 h 607902"/>
                <a:gd name="connsiteX80" fmla="*/ 344844 w 519074"/>
                <a:gd name="connsiteY80" fmla="*/ 590958 h 607902"/>
                <a:gd name="connsiteX81" fmla="*/ 327925 w 519074"/>
                <a:gd name="connsiteY81" fmla="*/ 607902 h 607902"/>
                <a:gd name="connsiteX82" fmla="*/ 89688 w 519074"/>
                <a:gd name="connsiteY82" fmla="*/ 607902 h 607902"/>
                <a:gd name="connsiteX83" fmla="*/ 72718 w 519074"/>
                <a:gd name="connsiteY83" fmla="*/ 590958 h 607902"/>
                <a:gd name="connsiteX84" fmla="*/ 72718 w 519074"/>
                <a:gd name="connsiteY84" fmla="*/ 529829 h 607902"/>
                <a:gd name="connsiteX85" fmla="*/ 25111 w 519074"/>
                <a:gd name="connsiteY85" fmla="*/ 333657 h 607902"/>
                <a:gd name="connsiteX86" fmla="*/ 12 w 519074"/>
                <a:gd name="connsiteY86" fmla="*/ 231792 h 607902"/>
                <a:gd name="connsiteX87" fmla="*/ 227935 w 519074"/>
                <a:gd name="connsiteY87" fmla="*/ 8 h 60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19074" h="607902">
                  <a:moveTo>
                    <a:pt x="220247" y="135608"/>
                  </a:moveTo>
                  <a:cubicBezTo>
                    <a:pt x="245549" y="135608"/>
                    <a:pt x="265974" y="156052"/>
                    <a:pt x="265974" y="181264"/>
                  </a:cubicBezTo>
                  <a:cubicBezTo>
                    <a:pt x="265974" y="206527"/>
                    <a:pt x="245499" y="226920"/>
                    <a:pt x="220247" y="226920"/>
                  </a:cubicBezTo>
                  <a:cubicBezTo>
                    <a:pt x="194996" y="226920"/>
                    <a:pt x="174521" y="206426"/>
                    <a:pt x="174521" y="181264"/>
                  </a:cubicBezTo>
                  <a:cubicBezTo>
                    <a:pt x="174521" y="156052"/>
                    <a:pt x="194996" y="135608"/>
                    <a:pt x="220247" y="135608"/>
                  </a:cubicBezTo>
                  <a:close/>
                  <a:moveTo>
                    <a:pt x="212236" y="59615"/>
                  </a:moveTo>
                  <a:cubicBezTo>
                    <a:pt x="207866" y="59615"/>
                    <a:pt x="203954" y="62253"/>
                    <a:pt x="202277" y="66210"/>
                  </a:cubicBezTo>
                  <a:lnTo>
                    <a:pt x="191760" y="91321"/>
                  </a:lnTo>
                  <a:cubicBezTo>
                    <a:pt x="190592" y="94010"/>
                    <a:pt x="188458" y="96140"/>
                    <a:pt x="185714" y="97206"/>
                  </a:cubicBezTo>
                  <a:cubicBezTo>
                    <a:pt x="185511" y="97257"/>
                    <a:pt x="185257" y="97409"/>
                    <a:pt x="185054" y="97459"/>
                  </a:cubicBezTo>
                  <a:cubicBezTo>
                    <a:pt x="182412" y="98474"/>
                    <a:pt x="179516" y="98474"/>
                    <a:pt x="176924" y="97459"/>
                  </a:cubicBezTo>
                  <a:lnTo>
                    <a:pt x="151521" y="87263"/>
                  </a:lnTo>
                  <a:cubicBezTo>
                    <a:pt x="147507" y="85639"/>
                    <a:pt x="142934" y="86603"/>
                    <a:pt x="139886" y="89647"/>
                  </a:cubicBezTo>
                  <a:lnTo>
                    <a:pt x="128403" y="101061"/>
                  </a:lnTo>
                  <a:cubicBezTo>
                    <a:pt x="125304" y="104105"/>
                    <a:pt x="124440" y="108772"/>
                    <a:pt x="126066" y="112780"/>
                  </a:cubicBezTo>
                  <a:lnTo>
                    <a:pt x="136329" y="137739"/>
                  </a:lnTo>
                  <a:cubicBezTo>
                    <a:pt x="137447" y="140377"/>
                    <a:pt x="137447" y="143268"/>
                    <a:pt x="136329" y="145906"/>
                  </a:cubicBezTo>
                  <a:cubicBezTo>
                    <a:pt x="136278" y="146261"/>
                    <a:pt x="136126" y="146515"/>
                    <a:pt x="136024" y="146870"/>
                  </a:cubicBezTo>
                  <a:cubicBezTo>
                    <a:pt x="134907" y="149508"/>
                    <a:pt x="132823" y="151639"/>
                    <a:pt x="130181" y="152806"/>
                  </a:cubicBezTo>
                  <a:lnTo>
                    <a:pt x="105133" y="163510"/>
                  </a:lnTo>
                  <a:cubicBezTo>
                    <a:pt x="101119" y="165184"/>
                    <a:pt x="98528" y="169039"/>
                    <a:pt x="98528" y="173351"/>
                  </a:cubicBezTo>
                  <a:lnTo>
                    <a:pt x="98528" y="173402"/>
                  </a:lnTo>
                  <a:lnTo>
                    <a:pt x="98630" y="173402"/>
                  </a:lnTo>
                  <a:lnTo>
                    <a:pt x="98630" y="189534"/>
                  </a:lnTo>
                  <a:cubicBezTo>
                    <a:pt x="98630" y="193897"/>
                    <a:pt x="101272" y="197803"/>
                    <a:pt x="105235" y="199477"/>
                  </a:cubicBezTo>
                  <a:lnTo>
                    <a:pt x="130181" y="209826"/>
                  </a:lnTo>
                  <a:cubicBezTo>
                    <a:pt x="132874" y="210942"/>
                    <a:pt x="135008" y="213073"/>
                    <a:pt x="136075" y="215812"/>
                  </a:cubicBezTo>
                  <a:cubicBezTo>
                    <a:pt x="136228" y="216116"/>
                    <a:pt x="136329" y="216421"/>
                    <a:pt x="136482" y="216725"/>
                  </a:cubicBezTo>
                  <a:cubicBezTo>
                    <a:pt x="137549" y="219363"/>
                    <a:pt x="137650" y="222305"/>
                    <a:pt x="136532" y="224943"/>
                  </a:cubicBezTo>
                  <a:lnTo>
                    <a:pt x="126371" y="250156"/>
                  </a:lnTo>
                  <a:cubicBezTo>
                    <a:pt x="124745" y="254164"/>
                    <a:pt x="125710" y="258729"/>
                    <a:pt x="128759" y="261773"/>
                  </a:cubicBezTo>
                  <a:lnTo>
                    <a:pt x="140191" y="273238"/>
                  </a:lnTo>
                  <a:cubicBezTo>
                    <a:pt x="143239" y="276332"/>
                    <a:pt x="147913" y="277195"/>
                    <a:pt x="151927" y="275572"/>
                  </a:cubicBezTo>
                  <a:lnTo>
                    <a:pt x="177077" y="265223"/>
                  </a:lnTo>
                  <a:cubicBezTo>
                    <a:pt x="179617" y="264208"/>
                    <a:pt x="182564" y="264208"/>
                    <a:pt x="185206" y="265223"/>
                  </a:cubicBezTo>
                  <a:cubicBezTo>
                    <a:pt x="185409" y="265273"/>
                    <a:pt x="185663" y="265426"/>
                    <a:pt x="185867" y="265476"/>
                  </a:cubicBezTo>
                  <a:cubicBezTo>
                    <a:pt x="188559" y="266491"/>
                    <a:pt x="190795" y="268622"/>
                    <a:pt x="191964" y="271310"/>
                  </a:cubicBezTo>
                  <a:lnTo>
                    <a:pt x="202735" y="296472"/>
                  </a:lnTo>
                  <a:cubicBezTo>
                    <a:pt x="204411" y="300480"/>
                    <a:pt x="208273" y="303016"/>
                    <a:pt x="212642" y="303016"/>
                  </a:cubicBezTo>
                  <a:lnTo>
                    <a:pt x="228799" y="303016"/>
                  </a:lnTo>
                  <a:cubicBezTo>
                    <a:pt x="233169" y="303016"/>
                    <a:pt x="237081" y="300378"/>
                    <a:pt x="238757" y="296421"/>
                  </a:cubicBezTo>
                  <a:lnTo>
                    <a:pt x="249224" y="271057"/>
                  </a:lnTo>
                  <a:cubicBezTo>
                    <a:pt x="250342" y="268419"/>
                    <a:pt x="252475" y="266288"/>
                    <a:pt x="255117" y="265223"/>
                  </a:cubicBezTo>
                  <a:cubicBezTo>
                    <a:pt x="255219" y="265172"/>
                    <a:pt x="255422" y="265070"/>
                    <a:pt x="255575" y="265020"/>
                  </a:cubicBezTo>
                  <a:cubicBezTo>
                    <a:pt x="258217" y="263954"/>
                    <a:pt x="261113" y="263954"/>
                    <a:pt x="263704" y="264969"/>
                  </a:cubicBezTo>
                  <a:lnTo>
                    <a:pt x="289463" y="275216"/>
                  </a:lnTo>
                  <a:cubicBezTo>
                    <a:pt x="293426" y="276840"/>
                    <a:pt x="298050" y="275927"/>
                    <a:pt x="301098" y="272883"/>
                  </a:cubicBezTo>
                  <a:lnTo>
                    <a:pt x="312530" y="261418"/>
                  </a:lnTo>
                  <a:cubicBezTo>
                    <a:pt x="315680" y="258374"/>
                    <a:pt x="316595" y="253707"/>
                    <a:pt x="314918" y="249750"/>
                  </a:cubicBezTo>
                  <a:lnTo>
                    <a:pt x="304350" y="224284"/>
                  </a:lnTo>
                  <a:cubicBezTo>
                    <a:pt x="303283" y="221747"/>
                    <a:pt x="303283" y="218805"/>
                    <a:pt x="304299" y="216268"/>
                  </a:cubicBezTo>
                  <a:lnTo>
                    <a:pt x="304401" y="215913"/>
                  </a:lnTo>
                  <a:cubicBezTo>
                    <a:pt x="305519" y="213225"/>
                    <a:pt x="307602" y="211094"/>
                    <a:pt x="310244" y="209978"/>
                  </a:cubicBezTo>
                  <a:lnTo>
                    <a:pt x="335851" y="199071"/>
                  </a:lnTo>
                  <a:cubicBezTo>
                    <a:pt x="339865" y="197397"/>
                    <a:pt x="342405" y="193542"/>
                    <a:pt x="342405" y="189179"/>
                  </a:cubicBezTo>
                  <a:lnTo>
                    <a:pt x="342405" y="173047"/>
                  </a:lnTo>
                  <a:cubicBezTo>
                    <a:pt x="342405" y="168684"/>
                    <a:pt x="339763" y="164778"/>
                    <a:pt x="335800" y="163104"/>
                  </a:cubicBezTo>
                  <a:lnTo>
                    <a:pt x="310295" y="152450"/>
                  </a:lnTo>
                  <a:cubicBezTo>
                    <a:pt x="307602" y="151334"/>
                    <a:pt x="305519" y="149153"/>
                    <a:pt x="304401" y="146464"/>
                  </a:cubicBezTo>
                  <a:cubicBezTo>
                    <a:pt x="304401" y="146363"/>
                    <a:pt x="304350" y="146312"/>
                    <a:pt x="304350" y="146261"/>
                  </a:cubicBezTo>
                  <a:cubicBezTo>
                    <a:pt x="303232" y="143674"/>
                    <a:pt x="303232" y="140783"/>
                    <a:pt x="304248" y="138145"/>
                  </a:cubicBezTo>
                  <a:lnTo>
                    <a:pt x="314562" y="112425"/>
                  </a:lnTo>
                  <a:cubicBezTo>
                    <a:pt x="316188" y="108417"/>
                    <a:pt x="315223" y="103851"/>
                    <a:pt x="312174" y="100808"/>
                  </a:cubicBezTo>
                  <a:lnTo>
                    <a:pt x="300743" y="89343"/>
                  </a:lnTo>
                  <a:cubicBezTo>
                    <a:pt x="297694" y="86248"/>
                    <a:pt x="293020" y="85386"/>
                    <a:pt x="289006" y="87009"/>
                  </a:cubicBezTo>
                  <a:lnTo>
                    <a:pt x="263704" y="97409"/>
                  </a:lnTo>
                  <a:cubicBezTo>
                    <a:pt x="261062" y="98575"/>
                    <a:pt x="258064" y="98474"/>
                    <a:pt x="255422" y="97409"/>
                  </a:cubicBezTo>
                  <a:cubicBezTo>
                    <a:pt x="255270" y="97409"/>
                    <a:pt x="255168" y="97358"/>
                    <a:pt x="255016" y="97257"/>
                  </a:cubicBezTo>
                  <a:cubicBezTo>
                    <a:pt x="252374" y="96191"/>
                    <a:pt x="250291" y="94162"/>
                    <a:pt x="249122" y="91524"/>
                  </a:cubicBezTo>
                  <a:lnTo>
                    <a:pt x="238300" y="66159"/>
                  </a:lnTo>
                  <a:cubicBezTo>
                    <a:pt x="236623" y="62152"/>
                    <a:pt x="232711" y="59615"/>
                    <a:pt x="228393" y="59615"/>
                  </a:cubicBezTo>
                  <a:close/>
                  <a:moveTo>
                    <a:pt x="227935" y="8"/>
                  </a:moveTo>
                  <a:cubicBezTo>
                    <a:pt x="355767" y="-1007"/>
                    <a:pt x="459669" y="102076"/>
                    <a:pt x="459669" y="229458"/>
                  </a:cubicBezTo>
                  <a:cubicBezTo>
                    <a:pt x="459669" y="249598"/>
                    <a:pt x="464597" y="269484"/>
                    <a:pt x="474099" y="287341"/>
                  </a:cubicBezTo>
                  <a:lnTo>
                    <a:pt x="516625" y="367443"/>
                  </a:lnTo>
                  <a:cubicBezTo>
                    <a:pt x="523890" y="381039"/>
                    <a:pt x="514135" y="397526"/>
                    <a:pt x="498689" y="397779"/>
                  </a:cubicBezTo>
                  <a:lnTo>
                    <a:pt x="459720" y="398540"/>
                  </a:lnTo>
                  <a:lnTo>
                    <a:pt x="459720" y="483107"/>
                  </a:lnTo>
                  <a:cubicBezTo>
                    <a:pt x="459720" y="509689"/>
                    <a:pt x="438025" y="531402"/>
                    <a:pt x="411402" y="531402"/>
                  </a:cubicBezTo>
                  <a:lnTo>
                    <a:pt x="344844" y="531402"/>
                  </a:lnTo>
                  <a:lnTo>
                    <a:pt x="344844" y="590958"/>
                  </a:lnTo>
                  <a:cubicBezTo>
                    <a:pt x="344844" y="600293"/>
                    <a:pt x="337273" y="607902"/>
                    <a:pt x="327925" y="607902"/>
                  </a:cubicBezTo>
                  <a:lnTo>
                    <a:pt x="89688" y="607902"/>
                  </a:lnTo>
                  <a:cubicBezTo>
                    <a:pt x="80339" y="607902"/>
                    <a:pt x="72718" y="600293"/>
                    <a:pt x="72718" y="590958"/>
                  </a:cubicBezTo>
                  <a:lnTo>
                    <a:pt x="72718" y="529829"/>
                  </a:lnTo>
                  <a:cubicBezTo>
                    <a:pt x="72718" y="461648"/>
                    <a:pt x="56358" y="394482"/>
                    <a:pt x="25111" y="333657"/>
                  </a:cubicBezTo>
                  <a:cubicBezTo>
                    <a:pt x="9462" y="303118"/>
                    <a:pt x="419" y="268469"/>
                    <a:pt x="12" y="231792"/>
                  </a:cubicBezTo>
                  <a:cubicBezTo>
                    <a:pt x="-1258" y="104562"/>
                    <a:pt x="100510" y="1022"/>
                    <a:pt x="227935" y="8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9" name="ïşḻîḑê">
              <a:extLst>
                <a:ext uri="{FF2B5EF4-FFF2-40B4-BE49-F238E27FC236}">
                  <a16:creationId xmlns:a16="http://schemas.microsoft.com/office/drawing/2014/main" id="{45ED227C-C516-4100-9F33-249FCCC07407}"/>
                </a:ext>
              </a:extLst>
            </p:cNvPr>
            <p:cNvSpPr txBox="1"/>
            <p:nvPr/>
          </p:nvSpPr>
          <p:spPr bwMode="auto">
            <a:xfrm>
              <a:off x="4954934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第二部分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0" name="ïsľíďe">
              <a:extLst>
                <a:ext uri="{FF2B5EF4-FFF2-40B4-BE49-F238E27FC236}">
                  <a16:creationId xmlns:a16="http://schemas.microsoft.com/office/drawing/2014/main" id="{7B1A3420-E5A1-4B84-A917-733E0095DCFE}"/>
                </a:ext>
              </a:extLst>
            </p:cNvPr>
            <p:cNvSpPr/>
            <p:nvPr/>
          </p:nvSpPr>
          <p:spPr bwMode="auto">
            <a:xfrm>
              <a:off x="7663813" y="2653834"/>
              <a:ext cx="2098468" cy="34237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1440000" anchor="b" anchorCtr="1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D5B0D60-45A0-40AF-BDA6-EBD11BC398D1}"/>
                </a:ext>
              </a:extLst>
            </p:cNvPr>
            <p:cNvGrpSpPr/>
            <p:nvPr/>
          </p:nvGrpSpPr>
          <p:grpSpPr>
            <a:xfrm>
              <a:off x="7663813" y="4898021"/>
              <a:ext cx="2282133" cy="848656"/>
              <a:chOff x="7663813" y="4898021"/>
              <a:chExt cx="2282133" cy="848656"/>
            </a:xfrm>
          </p:grpSpPr>
          <p:sp>
            <p:nvSpPr>
              <p:cNvPr id="171" name="iṧḷiḓé">
                <a:extLst>
                  <a:ext uri="{FF2B5EF4-FFF2-40B4-BE49-F238E27FC236}">
                    <a16:creationId xmlns:a16="http://schemas.microsoft.com/office/drawing/2014/main" id="{B8D4C53F-F681-4CDD-913C-19C3BC11FA96}"/>
                  </a:ext>
                </a:extLst>
              </p:cNvPr>
              <p:cNvSpPr/>
              <p:nvPr/>
            </p:nvSpPr>
            <p:spPr bwMode="auto">
              <a:xfrm>
                <a:off x="9758374" y="4985249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2" name="íṩḷíḍé">
                <a:extLst>
                  <a:ext uri="{FF2B5EF4-FFF2-40B4-BE49-F238E27FC236}">
                    <a16:creationId xmlns:a16="http://schemas.microsoft.com/office/drawing/2014/main" id="{A65BE3BC-AA86-4B84-99CD-BDF5E93072CC}"/>
                  </a:ext>
                </a:extLst>
              </p:cNvPr>
              <p:cNvSpPr/>
              <p:nvPr/>
            </p:nvSpPr>
            <p:spPr bwMode="auto">
              <a:xfrm>
                <a:off x="7663813" y="4898021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íšḻíḓê">
                <a:extLst>
                  <a:ext uri="{FF2B5EF4-FFF2-40B4-BE49-F238E27FC236}">
                    <a16:creationId xmlns:a16="http://schemas.microsoft.com/office/drawing/2014/main" id="{BE8F5161-5398-432F-80B5-94846BE51BB8}"/>
                  </a:ext>
                </a:extLst>
              </p:cNvPr>
              <p:cNvSpPr/>
              <p:nvPr/>
            </p:nvSpPr>
            <p:spPr bwMode="auto">
              <a:xfrm>
                <a:off x="9758374" y="5283278"/>
                <a:ext cx="187572" cy="227157"/>
              </a:xfrm>
              <a:custGeom>
                <a:avLst/>
                <a:gdLst/>
                <a:ahLst/>
                <a:cxnLst>
                  <a:cxn ang="0">
                    <a:pos x="54" y="79"/>
                  </a:cxn>
                  <a:cxn ang="0">
                    <a:pos x="54" y="0"/>
                  </a:cxn>
                  <a:cxn ang="0">
                    <a:pos x="0" y="10"/>
                  </a:cxn>
                  <a:cxn ang="0">
                    <a:pos x="0" y="131"/>
                  </a:cxn>
                  <a:cxn ang="0">
                    <a:pos x="54" y="121"/>
                  </a:cxn>
                  <a:cxn ang="0">
                    <a:pos x="54" y="121"/>
                  </a:cxn>
                  <a:cxn ang="0">
                    <a:pos x="80" y="90"/>
                  </a:cxn>
                  <a:cxn ang="0">
                    <a:pos x="54" y="79"/>
                  </a:cxn>
                </a:cxnLst>
                <a:rect l="0" t="0" r="r" b="b"/>
                <a:pathLst>
                  <a:path w="81" h="131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6"/>
                      <a:pt x="80" y="90"/>
                    </a:cubicBezTo>
                    <a:cubicBezTo>
                      <a:pt x="79" y="71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íSľîďê">
                <a:extLst>
                  <a:ext uri="{FF2B5EF4-FFF2-40B4-BE49-F238E27FC236}">
                    <a16:creationId xmlns:a16="http://schemas.microsoft.com/office/drawing/2014/main" id="{1B5E9071-22C3-4732-8313-BF68FFB59D01}"/>
                  </a:ext>
                </a:extLst>
              </p:cNvPr>
              <p:cNvSpPr/>
              <p:nvPr/>
            </p:nvSpPr>
            <p:spPr bwMode="auto">
              <a:xfrm>
                <a:off x="7663813" y="5196050"/>
                <a:ext cx="2280180" cy="550627"/>
              </a:xfrm>
              <a:custGeom>
                <a:avLst/>
                <a:gdLst/>
                <a:ahLst/>
                <a:cxnLst>
                  <a:cxn ang="0">
                    <a:pos x="954" y="8"/>
                  </a:cxn>
                  <a:cxn ang="0">
                    <a:pos x="954" y="8"/>
                  </a:cxn>
                  <a:cxn ang="0">
                    <a:pos x="0" y="196"/>
                  </a:cxn>
                  <a:cxn ang="0">
                    <a:pos x="0" y="317"/>
                  </a:cxn>
                  <a:cxn ang="0">
                    <a:pos x="954" y="129"/>
                  </a:cxn>
                  <a:cxn ang="0">
                    <a:pos x="980" y="140"/>
                  </a:cxn>
                  <a:cxn ang="0">
                    <a:pos x="980" y="19"/>
                  </a:cxn>
                  <a:cxn ang="0">
                    <a:pos x="954" y="8"/>
                  </a:cxn>
                </a:cxnLst>
                <a:rect l="0" t="0" r="r" b="b"/>
                <a:pathLst>
                  <a:path w="980" h="317">
                    <a:moveTo>
                      <a:pt x="954" y="8"/>
                    </a:moveTo>
                    <a:cubicBezTo>
                      <a:pt x="954" y="8"/>
                      <a:pt x="954" y="8"/>
                      <a:pt x="954" y="8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9"/>
                      <a:pt x="954" y="129"/>
                      <a:pt x="954" y="129"/>
                    </a:cubicBezTo>
                    <a:cubicBezTo>
                      <a:pt x="954" y="129"/>
                      <a:pt x="979" y="121"/>
                      <a:pt x="980" y="140"/>
                    </a:cubicBezTo>
                    <a:cubicBezTo>
                      <a:pt x="980" y="19"/>
                      <a:pt x="980" y="19"/>
                      <a:pt x="980" y="19"/>
                    </a:cubicBezTo>
                    <a:cubicBezTo>
                      <a:pt x="979" y="0"/>
                      <a:pt x="954" y="8"/>
                      <a:pt x="954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5" name="íṧľiḑe">
              <a:extLst>
                <a:ext uri="{FF2B5EF4-FFF2-40B4-BE49-F238E27FC236}">
                  <a16:creationId xmlns:a16="http://schemas.microsoft.com/office/drawing/2014/main" id="{35795904-40E2-4423-A7C0-913DD6D712ED}"/>
                </a:ext>
              </a:extLst>
            </p:cNvPr>
            <p:cNvSpPr/>
            <p:nvPr/>
          </p:nvSpPr>
          <p:spPr bwMode="auto">
            <a:xfrm>
              <a:off x="9758374" y="1809496"/>
              <a:ext cx="187572" cy="1088532"/>
            </a:xfrm>
            <a:custGeom>
              <a:avLst/>
              <a:gdLst/>
              <a:ahLst/>
              <a:cxnLst>
                <a:cxn ang="0">
                  <a:pos x="54" y="575"/>
                </a:cxn>
                <a:cxn ang="0">
                  <a:pos x="54" y="0"/>
                </a:cxn>
                <a:cxn ang="0">
                  <a:pos x="0" y="10"/>
                </a:cxn>
                <a:cxn ang="0">
                  <a:pos x="0" y="627"/>
                </a:cxn>
                <a:cxn ang="0">
                  <a:pos x="54" y="617"/>
                </a:cxn>
                <a:cxn ang="0">
                  <a:pos x="54" y="617"/>
                </a:cxn>
                <a:cxn ang="0">
                  <a:pos x="80" y="586"/>
                </a:cxn>
                <a:cxn ang="0">
                  <a:pos x="54" y="575"/>
                </a:cxn>
              </a:cxnLst>
              <a:rect l="0" t="0" r="r" b="b"/>
              <a:pathLst>
                <a:path w="81" h="627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27"/>
                    <a:pt x="0" y="627"/>
                    <a:pt x="0" y="62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2"/>
                    <a:pt x="80" y="586"/>
                  </a:cubicBezTo>
                  <a:cubicBezTo>
                    <a:pt x="79" y="567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6" name="íṩļiḑê">
              <a:extLst>
                <a:ext uri="{FF2B5EF4-FFF2-40B4-BE49-F238E27FC236}">
                  <a16:creationId xmlns:a16="http://schemas.microsoft.com/office/drawing/2014/main" id="{B1DF7AE2-9D21-40F2-AD8B-D96475FF407B}"/>
                </a:ext>
              </a:extLst>
            </p:cNvPr>
            <p:cNvSpPr/>
            <p:nvPr/>
          </p:nvSpPr>
          <p:spPr bwMode="auto">
            <a:xfrm>
              <a:off x="7663813" y="1722268"/>
              <a:ext cx="2280180" cy="1410185"/>
            </a:xfrm>
            <a:custGeom>
              <a:avLst/>
              <a:gdLst/>
              <a:ahLst/>
              <a:cxnLst>
                <a:cxn ang="0">
                  <a:pos x="954" y="8"/>
                </a:cxn>
                <a:cxn ang="0">
                  <a:pos x="954" y="8"/>
                </a:cxn>
                <a:cxn ang="0">
                  <a:pos x="0" y="196"/>
                </a:cxn>
                <a:cxn ang="0">
                  <a:pos x="0" y="813"/>
                </a:cxn>
                <a:cxn ang="0">
                  <a:pos x="954" y="625"/>
                </a:cxn>
                <a:cxn ang="0">
                  <a:pos x="980" y="636"/>
                </a:cxn>
                <a:cxn ang="0">
                  <a:pos x="980" y="19"/>
                </a:cxn>
                <a:cxn ang="0">
                  <a:pos x="954" y="8"/>
                </a:cxn>
              </a:cxnLst>
              <a:rect l="0" t="0" r="r" b="b"/>
              <a:pathLst>
                <a:path w="980" h="813">
                  <a:moveTo>
                    <a:pt x="954" y="8"/>
                  </a:moveTo>
                  <a:cubicBezTo>
                    <a:pt x="954" y="8"/>
                    <a:pt x="954" y="8"/>
                    <a:pt x="954" y="8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5"/>
                    <a:pt x="954" y="625"/>
                    <a:pt x="954" y="625"/>
                  </a:cubicBezTo>
                  <a:cubicBezTo>
                    <a:pt x="954" y="625"/>
                    <a:pt x="979" y="617"/>
                    <a:pt x="980" y="636"/>
                  </a:cubicBezTo>
                  <a:cubicBezTo>
                    <a:pt x="980" y="19"/>
                    <a:pt x="980" y="19"/>
                    <a:pt x="980" y="19"/>
                  </a:cubicBezTo>
                  <a:cubicBezTo>
                    <a:pt x="979" y="0"/>
                    <a:pt x="954" y="8"/>
                    <a:pt x="954" y="8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íŝlíďe">
              <a:extLst>
                <a:ext uri="{FF2B5EF4-FFF2-40B4-BE49-F238E27FC236}">
                  <a16:creationId xmlns:a16="http://schemas.microsoft.com/office/drawing/2014/main" id="{76D083CF-7B4C-49FC-82D5-CFDFDB53AEDA}"/>
                </a:ext>
              </a:extLst>
            </p:cNvPr>
            <p:cNvSpPr/>
            <p:nvPr/>
          </p:nvSpPr>
          <p:spPr bwMode="auto">
            <a:xfrm>
              <a:off x="8523607" y="2052214"/>
              <a:ext cx="450801" cy="750290"/>
            </a:xfrm>
            <a:custGeom>
              <a:avLst/>
              <a:gdLst>
                <a:gd name="connsiteX0" fmla="*/ 182271 w 364541"/>
                <a:gd name="connsiteY0" fmla="*/ 515718 h 606722"/>
                <a:gd name="connsiteX1" fmla="*/ 151922 w 364541"/>
                <a:gd name="connsiteY1" fmla="*/ 546023 h 606722"/>
                <a:gd name="connsiteX2" fmla="*/ 182271 w 364541"/>
                <a:gd name="connsiteY2" fmla="*/ 576328 h 606722"/>
                <a:gd name="connsiteX3" fmla="*/ 203809 w 364541"/>
                <a:gd name="connsiteY3" fmla="*/ 567441 h 606722"/>
                <a:gd name="connsiteX4" fmla="*/ 212708 w 364541"/>
                <a:gd name="connsiteY4" fmla="*/ 546023 h 606722"/>
                <a:gd name="connsiteX5" fmla="*/ 182271 w 364541"/>
                <a:gd name="connsiteY5" fmla="*/ 515718 h 606722"/>
                <a:gd name="connsiteX6" fmla="*/ 182236 w 364541"/>
                <a:gd name="connsiteY6" fmla="*/ 273018 h 606722"/>
                <a:gd name="connsiteX7" fmla="*/ 250578 w 364541"/>
                <a:gd name="connsiteY7" fmla="*/ 341271 h 606722"/>
                <a:gd name="connsiteX8" fmla="*/ 212670 w 364541"/>
                <a:gd name="connsiteY8" fmla="*/ 379219 h 606722"/>
                <a:gd name="connsiteX9" fmla="*/ 151891 w 364541"/>
                <a:gd name="connsiteY9" fmla="*/ 379219 h 606722"/>
                <a:gd name="connsiteX10" fmla="*/ 113893 w 364541"/>
                <a:gd name="connsiteY10" fmla="*/ 341271 h 606722"/>
                <a:gd name="connsiteX11" fmla="*/ 182236 w 364541"/>
                <a:gd name="connsiteY11" fmla="*/ 273018 h 606722"/>
                <a:gd name="connsiteX12" fmla="*/ 182306 w 364541"/>
                <a:gd name="connsiteY12" fmla="*/ 197231 h 606722"/>
                <a:gd name="connsiteX13" fmla="*/ 220235 w 364541"/>
                <a:gd name="connsiteY13" fmla="*/ 235125 h 606722"/>
                <a:gd name="connsiteX14" fmla="*/ 182306 w 364541"/>
                <a:gd name="connsiteY14" fmla="*/ 273019 h 606722"/>
                <a:gd name="connsiteX15" fmla="*/ 144377 w 364541"/>
                <a:gd name="connsiteY15" fmla="*/ 235125 h 606722"/>
                <a:gd name="connsiteX16" fmla="*/ 182306 w 364541"/>
                <a:gd name="connsiteY16" fmla="*/ 197231 h 606722"/>
                <a:gd name="connsiteX17" fmla="*/ 45568 w 364541"/>
                <a:gd name="connsiteY17" fmla="*/ 91004 h 606722"/>
                <a:gd name="connsiteX18" fmla="*/ 45568 w 364541"/>
                <a:gd name="connsiteY18" fmla="*/ 485325 h 606722"/>
                <a:gd name="connsiteX19" fmla="*/ 318974 w 364541"/>
                <a:gd name="connsiteY19" fmla="*/ 485325 h 606722"/>
                <a:gd name="connsiteX20" fmla="*/ 318974 w 364541"/>
                <a:gd name="connsiteY20" fmla="*/ 91004 h 606722"/>
                <a:gd name="connsiteX21" fmla="*/ 30438 w 364541"/>
                <a:gd name="connsiteY21" fmla="*/ 0 h 606722"/>
                <a:gd name="connsiteX22" fmla="*/ 334192 w 364541"/>
                <a:gd name="connsiteY22" fmla="*/ 0 h 606722"/>
                <a:gd name="connsiteX23" fmla="*/ 364541 w 364541"/>
                <a:gd name="connsiteY23" fmla="*/ 30305 h 606722"/>
                <a:gd name="connsiteX24" fmla="*/ 364541 w 364541"/>
                <a:gd name="connsiteY24" fmla="*/ 576328 h 606722"/>
                <a:gd name="connsiteX25" fmla="*/ 334192 w 364541"/>
                <a:gd name="connsiteY25" fmla="*/ 606722 h 606722"/>
                <a:gd name="connsiteX26" fmla="*/ 30438 w 364541"/>
                <a:gd name="connsiteY26" fmla="*/ 606722 h 606722"/>
                <a:gd name="connsiteX27" fmla="*/ 0 w 364541"/>
                <a:gd name="connsiteY27" fmla="*/ 576328 h 606722"/>
                <a:gd name="connsiteX28" fmla="*/ 0 w 364541"/>
                <a:gd name="connsiteY28" fmla="*/ 30305 h 606722"/>
                <a:gd name="connsiteX29" fmla="*/ 30438 w 364541"/>
                <a:gd name="connsiteY29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4541" h="606722">
                  <a:moveTo>
                    <a:pt x="182271" y="515718"/>
                  </a:moveTo>
                  <a:cubicBezTo>
                    <a:pt x="165539" y="515718"/>
                    <a:pt x="151922" y="529316"/>
                    <a:pt x="151922" y="546023"/>
                  </a:cubicBezTo>
                  <a:cubicBezTo>
                    <a:pt x="151922" y="562731"/>
                    <a:pt x="165539" y="576328"/>
                    <a:pt x="182271" y="576328"/>
                  </a:cubicBezTo>
                  <a:cubicBezTo>
                    <a:pt x="190459" y="576328"/>
                    <a:pt x="198024" y="573218"/>
                    <a:pt x="203809" y="567441"/>
                  </a:cubicBezTo>
                  <a:cubicBezTo>
                    <a:pt x="209505" y="561754"/>
                    <a:pt x="212708" y="554111"/>
                    <a:pt x="212708" y="546023"/>
                  </a:cubicBezTo>
                  <a:cubicBezTo>
                    <a:pt x="212708" y="529316"/>
                    <a:pt x="199092" y="515718"/>
                    <a:pt x="182271" y="515718"/>
                  </a:cubicBezTo>
                  <a:close/>
                  <a:moveTo>
                    <a:pt x="182236" y="273018"/>
                  </a:moveTo>
                  <a:cubicBezTo>
                    <a:pt x="219967" y="273018"/>
                    <a:pt x="250578" y="303679"/>
                    <a:pt x="250578" y="341271"/>
                  </a:cubicBezTo>
                  <a:cubicBezTo>
                    <a:pt x="250578" y="362156"/>
                    <a:pt x="233582" y="379219"/>
                    <a:pt x="212670" y="379219"/>
                  </a:cubicBezTo>
                  <a:lnTo>
                    <a:pt x="151891" y="379219"/>
                  </a:lnTo>
                  <a:cubicBezTo>
                    <a:pt x="130979" y="379219"/>
                    <a:pt x="113893" y="362156"/>
                    <a:pt x="113893" y="341271"/>
                  </a:cubicBezTo>
                  <a:cubicBezTo>
                    <a:pt x="113893" y="303679"/>
                    <a:pt x="144594" y="273018"/>
                    <a:pt x="182236" y="273018"/>
                  </a:cubicBezTo>
                  <a:close/>
                  <a:moveTo>
                    <a:pt x="182306" y="197231"/>
                  </a:moveTo>
                  <a:cubicBezTo>
                    <a:pt x="203254" y="197231"/>
                    <a:pt x="220235" y="214197"/>
                    <a:pt x="220235" y="235125"/>
                  </a:cubicBezTo>
                  <a:cubicBezTo>
                    <a:pt x="220235" y="256053"/>
                    <a:pt x="203254" y="273019"/>
                    <a:pt x="182306" y="273019"/>
                  </a:cubicBezTo>
                  <a:cubicBezTo>
                    <a:pt x="161358" y="273019"/>
                    <a:pt x="144377" y="256053"/>
                    <a:pt x="144377" y="235125"/>
                  </a:cubicBezTo>
                  <a:cubicBezTo>
                    <a:pt x="144377" y="214197"/>
                    <a:pt x="161358" y="197231"/>
                    <a:pt x="182306" y="197231"/>
                  </a:cubicBezTo>
                  <a:close/>
                  <a:moveTo>
                    <a:pt x="45568" y="91004"/>
                  </a:moveTo>
                  <a:lnTo>
                    <a:pt x="45568" y="485325"/>
                  </a:lnTo>
                  <a:lnTo>
                    <a:pt x="318974" y="485325"/>
                  </a:lnTo>
                  <a:lnTo>
                    <a:pt x="318974" y="91004"/>
                  </a:lnTo>
                  <a:close/>
                  <a:moveTo>
                    <a:pt x="30438" y="0"/>
                  </a:moveTo>
                  <a:lnTo>
                    <a:pt x="334192" y="0"/>
                  </a:lnTo>
                  <a:cubicBezTo>
                    <a:pt x="351013" y="0"/>
                    <a:pt x="364541" y="13598"/>
                    <a:pt x="364541" y="30305"/>
                  </a:cubicBezTo>
                  <a:lnTo>
                    <a:pt x="364541" y="576328"/>
                  </a:lnTo>
                  <a:cubicBezTo>
                    <a:pt x="364541" y="593125"/>
                    <a:pt x="351013" y="606722"/>
                    <a:pt x="334192" y="606722"/>
                  </a:cubicBezTo>
                  <a:lnTo>
                    <a:pt x="30438" y="606722"/>
                  </a:lnTo>
                  <a:cubicBezTo>
                    <a:pt x="13617" y="606722"/>
                    <a:pt x="0" y="593125"/>
                    <a:pt x="0" y="576328"/>
                  </a:cubicBezTo>
                  <a:lnTo>
                    <a:pt x="0" y="30305"/>
                  </a:lnTo>
                  <a:cubicBezTo>
                    <a:pt x="0" y="13598"/>
                    <a:pt x="13617" y="0"/>
                    <a:pt x="30438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ïśḻïḓe">
              <a:extLst>
                <a:ext uri="{FF2B5EF4-FFF2-40B4-BE49-F238E27FC236}">
                  <a16:creationId xmlns:a16="http://schemas.microsoft.com/office/drawing/2014/main" id="{A9E2910C-A076-420B-9546-CA62CF892C8F}"/>
                </a:ext>
              </a:extLst>
            </p:cNvPr>
            <p:cNvSpPr txBox="1"/>
            <p:nvPr/>
          </p:nvSpPr>
          <p:spPr bwMode="auto">
            <a:xfrm>
              <a:off x="7663813" y="3384000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第三部分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FDAA8A-0383-40C6-AA7D-E1A8AD590871}"/>
                </a:ext>
              </a:extLst>
            </p:cNvPr>
            <p:cNvSpPr txBox="1"/>
            <p:nvPr/>
          </p:nvSpPr>
          <p:spPr>
            <a:xfrm>
              <a:off x="2456627" y="3861107"/>
              <a:ext cx="1707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5F733C21-9EDE-40A2-8105-EA1EB2667764}"/>
                </a:ext>
              </a:extLst>
            </p:cNvPr>
            <p:cNvSpPr txBox="1"/>
            <p:nvPr/>
          </p:nvSpPr>
          <p:spPr>
            <a:xfrm>
              <a:off x="5015885" y="3851864"/>
              <a:ext cx="2020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6B8600FE-6157-4A7D-AA83-FBD27290258F}"/>
                </a:ext>
              </a:extLst>
            </p:cNvPr>
            <p:cNvSpPr txBox="1"/>
            <p:nvPr/>
          </p:nvSpPr>
          <p:spPr>
            <a:xfrm>
              <a:off x="7683404" y="3848159"/>
              <a:ext cx="20204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TEXT</a:t>
              </a:r>
              <a:endPara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5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82E2D6E-D0DD-4864-88B8-39A74628C8F1}"/>
              </a:ext>
            </a:extLst>
          </p:cNvPr>
          <p:cNvSpPr/>
          <p:nvPr/>
        </p:nvSpPr>
        <p:spPr>
          <a:xfrm>
            <a:off x="0" y="1714500"/>
            <a:ext cx="3779912" cy="3365500"/>
          </a:xfrm>
          <a:prstGeom prst="rect">
            <a:avLst/>
          </a:prstGeom>
          <a:solidFill>
            <a:srgbClr val="A6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BA838022-832E-4490-A0EE-C10123B785EE}"/>
              </a:ext>
            </a:extLst>
          </p:cNvPr>
          <p:cNvSpPr txBox="1"/>
          <p:nvPr/>
        </p:nvSpPr>
        <p:spPr>
          <a:xfrm>
            <a:off x="4810898" y="2134210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调查实施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A2E95041-00F4-4329-BDDE-F5B2A411A453}"/>
              </a:ext>
            </a:extLst>
          </p:cNvPr>
          <p:cNvSpPr txBox="1"/>
          <p:nvPr/>
        </p:nvSpPr>
        <p:spPr>
          <a:xfrm>
            <a:off x="2394866" y="3753899"/>
            <a:ext cx="12410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08DC26-D996-4C76-A23F-4E3AD3ABC01D}"/>
              </a:ext>
            </a:extLst>
          </p:cNvPr>
          <p:cNvGrpSpPr/>
          <p:nvPr/>
        </p:nvGrpSpPr>
        <p:grpSpPr>
          <a:xfrm>
            <a:off x="4935191" y="3053175"/>
            <a:ext cx="1408296" cy="369332"/>
            <a:chOff x="4971277" y="2851325"/>
            <a:chExt cx="1408296" cy="369332"/>
          </a:xfrm>
        </p:grpSpPr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08BB825-D7ED-4280-8BC7-208ED17FF7E2}"/>
                </a:ext>
              </a:extLst>
            </p:cNvPr>
            <p:cNvSpPr txBox="1"/>
            <p:nvPr/>
          </p:nvSpPr>
          <p:spPr>
            <a:xfrm>
              <a:off x="5265165" y="285132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调查方案</a:t>
              </a: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BD974B-A4D4-48A2-B490-C4C1C575C1B0}"/>
                </a:ext>
              </a:extLst>
            </p:cNvPr>
            <p:cNvSpPr/>
            <p:nvPr/>
          </p:nvSpPr>
          <p:spPr>
            <a:xfrm>
              <a:off x="4971277" y="2878823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810ED5-E07B-441E-801F-848C3F5E9F9F}"/>
              </a:ext>
            </a:extLst>
          </p:cNvPr>
          <p:cNvGrpSpPr/>
          <p:nvPr/>
        </p:nvGrpSpPr>
        <p:grpSpPr>
          <a:xfrm>
            <a:off x="4935191" y="3633872"/>
            <a:ext cx="1408296" cy="369332"/>
            <a:chOff x="4971277" y="3648878"/>
            <a:chExt cx="1408296" cy="369332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696E2DA4-FD02-45D7-BA52-B4672968CBC5}"/>
                </a:ext>
              </a:extLst>
            </p:cNvPr>
            <p:cNvSpPr txBox="1"/>
            <p:nvPr/>
          </p:nvSpPr>
          <p:spPr>
            <a:xfrm>
              <a:off x="5265165" y="3648878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质量控制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CB3EE16-79FD-4C4C-AE1D-851E033A212A}"/>
                </a:ext>
              </a:extLst>
            </p:cNvPr>
            <p:cNvSpPr/>
            <p:nvPr/>
          </p:nvSpPr>
          <p:spPr>
            <a:xfrm>
              <a:off x="4971277" y="3667146"/>
              <a:ext cx="274777" cy="274777"/>
            </a:xfrm>
            <a:prstGeom prst="ellipse">
              <a:avLst/>
            </a:prstGeom>
            <a:solidFill>
              <a:srgbClr val="721414"/>
            </a:solidFill>
            <a:ln>
              <a:noFill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rgbClr val="1A3F6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AA5710-1B3D-4DDC-9189-CEAA3E32D825}"/>
              </a:ext>
            </a:extLst>
          </p:cNvPr>
          <p:cNvGrpSpPr/>
          <p:nvPr/>
        </p:nvGrpSpPr>
        <p:grpSpPr>
          <a:xfrm>
            <a:off x="2262782" y="2303650"/>
            <a:ext cx="1301106" cy="1301106"/>
            <a:chOff x="2262782" y="2303650"/>
            <a:chExt cx="1301106" cy="1301106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365ABF-93F5-4899-913C-4CE06ED84635}"/>
                </a:ext>
              </a:extLst>
            </p:cNvPr>
            <p:cNvSpPr/>
            <p:nvPr/>
          </p:nvSpPr>
          <p:spPr>
            <a:xfrm>
              <a:off x="2262782" y="230365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KSO_Shape">
              <a:extLst>
                <a:ext uri="{FF2B5EF4-FFF2-40B4-BE49-F238E27FC236}">
                  <a16:creationId xmlns:a16="http://schemas.microsoft.com/office/drawing/2014/main" id="{E732706F-B60C-4718-836A-1ECEF22A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472" y="2652317"/>
              <a:ext cx="679825" cy="687417"/>
            </a:xfrm>
            <a:custGeom>
              <a:avLst/>
              <a:gdLst>
                <a:gd name="connsiteX0" fmla="*/ 70667 w 600060"/>
                <a:gd name="connsiteY0" fmla="*/ 525616 h 606761"/>
                <a:gd name="connsiteX1" fmla="*/ 334206 w 600060"/>
                <a:gd name="connsiteY1" fmla="*/ 525616 h 606761"/>
                <a:gd name="connsiteX2" fmla="*/ 334206 w 600060"/>
                <a:gd name="connsiteY2" fmla="*/ 546085 h 606761"/>
                <a:gd name="connsiteX3" fmla="*/ 70667 w 600060"/>
                <a:gd name="connsiteY3" fmla="*/ 546085 h 606761"/>
                <a:gd name="connsiteX4" fmla="*/ 394976 w 600060"/>
                <a:gd name="connsiteY4" fmla="*/ 485409 h 606761"/>
                <a:gd name="connsiteX5" fmla="*/ 394976 w 600060"/>
                <a:gd name="connsiteY5" fmla="*/ 505887 h 606761"/>
                <a:gd name="connsiteX6" fmla="*/ 445108 w 600060"/>
                <a:gd name="connsiteY6" fmla="*/ 505887 h 606761"/>
                <a:gd name="connsiteX7" fmla="*/ 445108 w 600060"/>
                <a:gd name="connsiteY7" fmla="*/ 525607 h 606761"/>
                <a:gd name="connsiteX8" fmla="*/ 394976 w 600060"/>
                <a:gd name="connsiteY8" fmla="*/ 525607 h 606761"/>
                <a:gd name="connsiteX9" fmla="*/ 394976 w 600060"/>
                <a:gd name="connsiteY9" fmla="*/ 546085 h 606761"/>
                <a:gd name="connsiteX10" fmla="*/ 445108 w 600060"/>
                <a:gd name="connsiteY10" fmla="*/ 546085 h 606761"/>
                <a:gd name="connsiteX11" fmla="*/ 445108 w 600060"/>
                <a:gd name="connsiteY11" fmla="*/ 566563 h 606761"/>
                <a:gd name="connsiteX12" fmla="*/ 394976 w 600060"/>
                <a:gd name="connsiteY12" fmla="*/ 566563 h 606761"/>
                <a:gd name="connsiteX13" fmla="*/ 394976 w 600060"/>
                <a:gd name="connsiteY13" fmla="*/ 586283 h 606761"/>
                <a:gd name="connsiteX14" fmla="*/ 486125 w 600060"/>
                <a:gd name="connsiteY14" fmla="*/ 586283 h 606761"/>
                <a:gd name="connsiteX15" fmla="*/ 486125 w 600060"/>
                <a:gd name="connsiteY15" fmla="*/ 485409 h 606761"/>
                <a:gd name="connsiteX16" fmla="*/ 465616 w 600060"/>
                <a:gd name="connsiteY16" fmla="*/ 485409 h 606761"/>
                <a:gd name="connsiteX17" fmla="*/ 414725 w 600060"/>
                <a:gd name="connsiteY17" fmla="*/ 485409 h 606761"/>
                <a:gd name="connsiteX18" fmla="*/ 70667 w 600060"/>
                <a:gd name="connsiteY18" fmla="*/ 464940 h 606761"/>
                <a:gd name="connsiteX19" fmla="*/ 334206 w 600060"/>
                <a:gd name="connsiteY19" fmla="*/ 464940 h 606761"/>
                <a:gd name="connsiteX20" fmla="*/ 334206 w 600060"/>
                <a:gd name="connsiteY20" fmla="*/ 485409 h 606761"/>
                <a:gd name="connsiteX21" fmla="*/ 70667 w 600060"/>
                <a:gd name="connsiteY21" fmla="*/ 485409 h 606761"/>
                <a:gd name="connsiteX22" fmla="*/ 70667 w 600060"/>
                <a:gd name="connsiteY22" fmla="*/ 404264 h 606761"/>
                <a:gd name="connsiteX23" fmla="*/ 273408 w 600060"/>
                <a:gd name="connsiteY23" fmla="*/ 404264 h 606761"/>
                <a:gd name="connsiteX24" fmla="*/ 273408 w 600060"/>
                <a:gd name="connsiteY24" fmla="*/ 424733 h 606761"/>
                <a:gd name="connsiteX25" fmla="*/ 70667 w 600060"/>
                <a:gd name="connsiteY25" fmla="*/ 424733 h 606761"/>
                <a:gd name="connsiteX26" fmla="*/ 303868 w 600060"/>
                <a:gd name="connsiteY26" fmla="*/ 282911 h 606761"/>
                <a:gd name="connsiteX27" fmla="*/ 334206 w 600060"/>
                <a:gd name="connsiteY27" fmla="*/ 282911 h 606761"/>
                <a:gd name="connsiteX28" fmla="*/ 334206 w 600060"/>
                <a:gd name="connsiteY28" fmla="*/ 303380 h 606761"/>
                <a:gd name="connsiteX29" fmla="*/ 303868 w 600060"/>
                <a:gd name="connsiteY29" fmla="*/ 303380 h 606761"/>
                <a:gd name="connsiteX30" fmla="*/ 243070 w 600060"/>
                <a:gd name="connsiteY30" fmla="*/ 282911 h 606761"/>
                <a:gd name="connsiteX31" fmla="*/ 273408 w 600060"/>
                <a:gd name="connsiteY31" fmla="*/ 282911 h 606761"/>
                <a:gd name="connsiteX32" fmla="*/ 273408 w 600060"/>
                <a:gd name="connsiteY32" fmla="*/ 303380 h 606761"/>
                <a:gd name="connsiteX33" fmla="*/ 243070 w 600060"/>
                <a:gd name="connsiteY33" fmla="*/ 303380 h 606761"/>
                <a:gd name="connsiteX34" fmla="*/ 182272 w 600060"/>
                <a:gd name="connsiteY34" fmla="*/ 282911 h 606761"/>
                <a:gd name="connsiteX35" fmla="*/ 212732 w 600060"/>
                <a:gd name="connsiteY35" fmla="*/ 282911 h 606761"/>
                <a:gd name="connsiteX36" fmla="*/ 212732 w 600060"/>
                <a:gd name="connsiteY36" fmla="*/ 303380 h 606761"/>
                <a:gd name="connsiteX37" fmla="*/ 182272 w 600060"/>
                <a:gd name="connsiteY37" fmla="*/ 303380 h 606761"/>
                <a:gd name="connsiteX38" fmla="*/ 121596 w 600060"/>
                <a:gd name="connsiteY38" fmla="*/ 282911 h 606761"/>
                <a:gd name="connsiteX39" fmla="*/ 151934 w 600060"/>
                <a:gd name="connsiteY39" fmla="*/ 282911 h 606761"/>
                <a:gd name="connsiteX40" fmla="*/ 151934 w 600060"/>
                <a:gd name="connsiteY40" fmla="*/ 303380 h 606761"/>
                <a:gd name="connsiteX41" fmla="*/ 121596 w 600060"/>
                <a:gd name="connsiteY41" fmla="*/ 303380 h 606761"/>
                <a:gd name="connsiteX42" fmla="*/ 404851 w 600060"/>
                <a:gd name="connsiteY42" fmla="*/ 263183 h 606761"/>
                <a:gd name="connsiteX43" fmla="*/ 404851 w 600060"/>
                <a:gd name="connsiteY43" fmla="*/ 323859 h 606761"/>
                <a:gd name="connsiteX44" fmla="*/ 486125 w 600060"/>
                <a:gd name="connsiteY44" fmla="*/ 323859 h 606761"/>
                <a:gd name="connsiteX45" fmla="*/ 486125 w 600060"/>
                <a:gd name="connsiteY45" fmla="*/ 263183 h 606761"/>
                <a:gd name="connsiteX46" fmla="*/ 91148 w 600060"/>
                <a:gd name="connsiteY46" fmla="*/ 263183 h 606761"/>
                <a:gd name="connsiteX47" fmla="*/ 91148 w 600060"/>
                <a:gd name="connsiteY47" fmla="*/ 323859 h 606761"/>
                <a:gd name="connsiteX48" fmla="*/ 384342 w 600060"/>
                <a:gd name="connsiteY48" fmla="*/ 323859 h 606761"/>
                <a:gd name="connsiteX49" fmla="*/ 384342 w 600060"/>
                <a:gd name="connsiteY49" fmla="*/ 263183 h 606761"/>
                <a:gd name="connsiteX50" fmla="*/ 70667 w 600060"/>
                <a:gd name="connsiteY50" fmla="*/ 161559 h 606761"/>
                <a:gd name="connsiteX51" fmla="*/ 212732 w 600060"/>
                <a:gd name="connsiteY51" fmla="*/ 161559 h 606761"/>
                <a:gd name="connsiteX52" fmla="*/ 212732 w 600060"/>
                <a:gd name="connsiteY52" fmla="*/ 182028 h 606761"/>
                <a:gd name="connsiteX53" fmla="*/ 70667 w 600060"/>
                <a:gd name="connsiteY53" fmla="*/ 182028 h 606761"/>
                <a:gd name="connsiteX54" fmla="*/ 70667 w 600060"/>
                <a:gd name="connsiteY54" fmla="*/ 111483 h 606761"/>
                <a:gd name="connsiteX55" fmla="*/ 262808 w 600060"/>
                <a:gd name="connsiteY55" fmla="*/ 111483 h 606761"/>
                <a:gd name="connsiteX56" fmla="*/ 262808 w 600060"/>
                <a:gd name="connsiteY56" fmla="*/ 131221 h 606761"/>
                <a:gd name="connsiteX57" fmla="*/ 70667 w 600060"/>
                <a:gd name="connsiteY57" fmla="*/ 131221 h 606761"/>
                <a:gd name="connsiteX58" fmla="*/ 70667 w 600060"/>
                <a:gd name="connsiteY58" fmla="*/ 60676 h 606761"/>
                <a:gd name="connsiteX59" fmla="*/ 151934 w 600060"/>
                <a:gd name="connsiteY59" fmla="*/ 60676 h 606761"/>
                <a:gd name="connsiteX60" fmla="*/ 151934 w 600060"/>
                <a:gd name="connsiteY60" fmla="*/ 81145 h 606761"/>
                <a:gd name="connsiteX61" fmla="*/ 70667 w 600060"/>
                <a:gd name="connsiteY61" fmla="*/ 81145 h 606761"/>
                <a:gd name="connsiteX62" fmla="*/ 9874 w 600060"/>
                <a:gd name="connsiteY62" fmla="*/ 0 h 606761"/>
                <a:gd name="connsiteX63" fmla="*/ 344085 w 600060"/>
                <a:gd name="connsiteY63" fmla="*/ 0 h 606761"/>
                <a:gd name="connsiteX64" fmla="*/ 350921 w 600060"/>
                <a:gd name="connsiteY64" fmla="*/ 3034 h 606761"/>
                <a:gd name="connsiteX65" fmla="*/ 401812 w 600060"/>
                <a:gd name="connsiteY65" fmla="*/ 53850 h 606761"/>
                <a:gd name="connsiteX66" fmla="*/ 387381 w 600060"/>
                <a:gd name="connsiteY66" fmla="*/ 67502 h 606761"/>
                <a:gd name="connsiteX67" fmla="*/ 353959 w 600060"/>
                <a:gd name="connsiteY67" fmla="*/ 34130 h 606761"/>
                <a:gd name="connsiteX68" fmla="*/ 353959 w 600060"/>
                <a:gd name="connsiteY68" fmla="*/ 91014 h 606761"/>
                <a:gd name="connsiteX69" fmla="*/ 334211 w 600060"/>
                <a:gd name="connsiteY69" fmla="*/ 91014 h 606761"/>
                <a:gd name="connsiteX70" fmla="*/ 334211 w 600060"/>
                <a:gd name="connsiteY70" fmla="*/ 20478 h 606761"/>
                <a:gd name="connsiteX71" fmla="*/ 19749 w 600060"/>
                <a:gd name="connsiteY71" fmla="*/ 20478 h 606761"/>
                <a:gd name="connsiteX72" fmla="*/ 19749 w 600060"/>
                <a:gd name="connsiteY72" fmla="*/ 586283 h 606761"/>
                <a:gd name="connsiteX73" fmla="*/ 374468 w 600060"/>
                <a:gd name="connsiteY73" fmla="*/ 586283 h 606761"/>
                <a:gd name="connsiteX74" fmla="*/ 374468 w 600060"/>
                <a:gd name="connsiteY74" fmla="*/ 475549 h 606761"/>
                <a:gd name="connsiteX75" fmla="*/ 384342 w 600060"/>
                <a:gd name="connsiteY75" fmla="*/ 464931 h 606761"/>
                <a:gd name="connsiteX76" fmla="*/ 404851 w 600060"/>
                <a:gd name="connsiteY76" fmla="*/ 464931 h 606761"/>
                <a:gd name="connsiteX77" fmla="*/ 404851 w 600060"/>
                <a:gd name="connsiteY77" fmla="*/ 404255 h 606761"/>
                <a:gd name="connsiteX78" fmla="*/ 425359 w 600060"/>
                <a:gd name="connsiteY78" fmla="*/ 404255 h 606761"/>
                <a:gd name="connsiteX79" fmla="*/ 425359 w 600060"/>
                <a:gd name="connsiteY79" fmla="*/ 464931 h 606761"/>
                <a:gd name="connsiteX80" fmla="*/ 455742 w 600060"/>
                <a:gd name="connsiteY80" fmla="*/ 464931 h 606761"/>
                <a:gd name="connsiteX81" fmla="*/ 455742 w 600060"/>
                <a:gd name="connsiteY81" fmla="*/ 402738 h 606761"/>
                <a:gd name="connsiteX82" fmla="*/ 463337 w 600060"/>
                <a:gd name="connsiteY82" fmla="*/ 392119 h 606761"/>
                <a:gd name="connsiteX83" fmla="*/ 580311 w 600060"/>
                <a:gd name="connsiteY83" fmla="*/ 252564 h 606761"/>
                <a:gd name="connsiteX84" fmla="*/ 438272 w 600060"/>
                <a:gd name="connsiteY84" fmla="*/ 111492 h 606761"/>
                <a:gd name="connsiteX85" fmla="*/ 294713 w 600060"/>
                <a:gd name="connsiteY85" fmla="*/ 242704 h 606761"/>
                <a:gd name="connsiteX86" fmla="*/ 495999 w 600060"/>
                <a:gd name="connsiteY86" fmla="*/ 242704 h 606761"/>
                <a:gd name="connsiteX87" fmla="*/ 505873 w 600060"/>
                <a:gd name="connsiteY87" fmla="*/ 252564 h 606761"/>
                <a:gd name="connsiteX88" fmla="*/ 505873 w 600060"/>
                <a:gd name="connsiteY88" fmla="*/ 333719 h 606761"/>
                <a:gd name="connsiteX89" fmla="*/ 495999 w 600060"/>
                <a:gd name="connsiteY89" fmla="*/ 343578 h 606761"/>
                <a:gd name="connsiteX90" fmla="*/ 80514 w 600060"/>
                <a:gd name="connsiteY90" fmla="*/ 343578 h 606761"/>
                <a:gd name="connsiteX91" fmla="*/ 70640 w 600060"/>
                <a:gd name="connsiteY91" fmla="*/ 333719 h 606761"/>
                <a:gd name="connsiteX92" fmla="*/ 70640 w 600060"/>
                <a:gd name="connsiteY92" fmla="*/ 252564 h 606761"/>
                <a:gd name="connsiteX93" fmla="*/ 80514 w 600060"/>
                <a:gd name="connsiteY93" fmla="*/ 242704 h 606761"/>
                <a:gd name="connsiteX94" fmla="*/ 274205 w 600060"/>
                <a:gd name="connsiteY94" fmla="*/ 242704 h 606761"/>
                <a:gd name="connsiteX95" fmla="*/ 438272 w 600060"/>
                <a:gd name="connsiteY95" fmla="*/ 91014 h 606761"/>
                <a:gd name="connsiteX96" fmla="*/ 600060 w 600060"/>
                <a:gd name="connsiteY96" fmla="*/ 252564 h 606761"/>
                <a:gd name="connsiteX97" fmla="*/ 475491 w 600060"/>
                <a:gd name="connsiteY97" fmla="*/ 410322 h 606761"/>
                <a:gd name="connsiteX98" fmla="*/ 475491 w 600060"/>
                <a:gd name="connsiteY98" fmla="*/ 464931 h 606761"/>
                <a:gd name="connsiteX99" fmla="*/ 495999 w 600060"/>
                <a:gd name="connsiteY99" fmla="*/ 464931 h 606761"/>
                <a:gd name="connsiteX100" fmla="*/ 505873 w 600060"/>
                <a:gd name="connsiteY100" fmla="*/ 475549 h 606761"/>
                <a:gd name="connsiteX101" fmla="*/ 505873 w 600060"/>
                <a:gd name="connsiteY101" fmla="*/ 596901 h 606761"/>
                <a:gd name="connsiteX102" fmla="*/ 495999 w 600060"/>
                <a:gd name="connsiteY102" fmla="*/ 606761 h 606761"/>
                <a:gd name="connsiteX103" fmla="*/ 384342 w 600060"/>
                <a:gd name="connsiteY103" fmla="*/ 606761 h 606761"/>
                <a:gd name="connsiteX104" fmla="*/ 9874 w 600060"/>
                <a:gd name="connsiteY104" fmla="*/ 606761 h 606761"/>
                <a:gd name="connsiteX105" fmla="*/ 0 w 600060"/>
                <a:gd name="connsiteY105" fmla="*/ 596901 h 606761"/>
                <a:gd name="connsiteX106" fmla="*/ 0 w 600060"/>
                <a:gd name="connsiteY106" fmla="*/ 9860 h 606761"/>
                <a:gd name="connsiteX107" fmla="*/ 9874 w 600060"/>
                <a:gd name="connsiteY107" fmla="*/ 0 h 60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00060" h="606761">
                  <a:moveTo>
                    <a:pt x="70667" y="525616"/>
                  </a:moveTo>
                  <a:lnTo>
                    <a:pt x="334206" y="525616"/>
                  </a:lnTo>
                  <a:lnTo>
                    <a:pt x="334206" y="546085"/>
                  </a:lnTo>
                  <a:lnTo>
                    <a:pt x="70667" y="546085"/>
                  </a:lnTo>
                  <a:close/>
                  <a:moveTo>
                    <a:pt x="394976" y="485409"/>
                  </a:moveTo>
                  <a:lnTo>
                    <a:pt x="394976" y="505887"/>
                  </a:lnTo>
                  <a:lnTo>
                    <a:pt x="445108" y="505887"/>
                  </a:lnTo>
                  <a:lnTo>
                    <a:pt x="445108" y="525607"/>
                  </a:lnTo>
                  <a:lnTo>
                    <a:pt x="394976" y="525607"/>
                  </a:lnTo>
                  <a:lnTo>
                    <a:pt x="394976" y="546085"/>
                  </a:lnTo>
                  <a:lnTo>
                    <a:pt x="445108" y="546085"/>
                  </a:lnTo>
                  <a:lnTo>
                    <a:pt x="445108" y="566563"/>
                  </a:lnTo>
                  <a:lnTo>
                    <a:pt x="394976" y="566563"/>
                  </a:lnTo>
                  <a:lnTo>
                    <a:pt x="394976" y="586283"/>
                  </a:lnTo>
                  <a:lnTo>
                    <a:pt x="486125" y="586283"/>
                  </a:lnTo>
                  <a:lnTo>
                    <a:pt x="486125" y="485409"/>
                  </a:lnTo>
                  <a:lnTo>
                    <a:pt x="465616" y="485409"/>
                  </a:lnTo>
                  <a:lnTo>
                    <a:pt x="414725" y="485409"/>
                  </a:lnTo>
                  <a:close/>
                  <a:moveTo>
                    <a:pt x="70667" y="464940"/>
                  </a:moveTo>
                  <a:lnTo>
                    <a:pt x="334206" y="464940"/>
                  </a:lnTo>
                  <a:lnTo>
                    <a:pt x="334206" y="485409"/>
                  </a:lnTo>
                  <a:lnTo>
                    <a:pt x="70667" y="485409"/>
                  </a:lnTo>
                  <a:close/>
                  <a:moveTo>
                    <a:pt x="70667" y="404264"/>
                  </a:moveTo>
                  <a:lnTo>
                    <a:pt x="273408" y="404264"/>
                  </a:lnTo>
                  <a:lnTo>
                    <a:pt x="273408" y="424733"/>
                  </a:lnTo>
                  <a:lnTo>
                    <a:pt x="70667" y="424733"/>
                  </a:lnTo>
                  <a:close/>
                  <a:moveTo>
                    <a:pt x="303868" y="282911"/>
                  </a:moveTo>
                  <a:lnTo>
                    <a:pt x="334206" y="282911"/>
                  </a:lnTo>
                  <a:lnTo>
                    <a:pt x="334206" y="303380"/>
                  </a:lnTo>
                  <a:lnTo>
                    <a:pt x="303868" y="303380"/>
                  </a:lnTo>
                  <a:close/>
                  <a:moveTo>
                    <a:pt x="243070" y="282911"/>
                  </a:moveTo>
                  <a:lnTo>
                    <a:pt x="273408" y="282911"/>
                  </a:lnTo>
                  <a:lnTo>
                    <a:pt x="273408" y="303380"/>
                  </a:lnTo>
                  <a:lnTo>
                    <a:pt x="243070" y="303380"/>
                  </a:lnTo>
                  <a:close/>
                  <a:moveTo>
                    <a:pt x="182272" y="282911"/>
                  </a:moveTo>
                  <a:lnTo>
                    <a:pt x="212732" y="282911"/>
                  </a:lnTo>
                  <a:lnTo>
                    <a:pt x="212732" y="303380"/>
                  </a:lnTo>
                  <a:lnTo>
                    <a:pt x="182272" y="303380"/>
                  </a:lnTo>
                  <a:close/>
                  <a:moveTo>
                    <a:pt x="121596" y="282911"/>
                  </a:moveTo>
                  <a:lnTo>
                    <a:pt x="151934" y="282911"/>
                  </a:lnTo>
                  <a:lnTo>
                    <a:pt x="151934" y="303380"/>
                  </a:lnTo>
                  <a:lnTo>
                    <a:pt x="121596" y="303380"/>
                  </a:lnTo>
                  <a:close/>
                  <a:moveTo>
                    <a:pt x="404851" y="263183"/>
                  </a:moveTo>
                  <a:lnTo>
                    <a:pt x="404851" y="323859"/>
                  </a:lnTo>
                  <a:lnTo>
                    <a:pt x="486125" y="323859"/>
                  </a:lnTo>
                  <a:lnTo>
                    <a:pt x="486125" y="263183"/>
                  </a:lnTo>
                  <a:close/>
                  <a:moveTo>
                    <a:pt x="91148" y="263183"/>
                  </a:moveTo>
                  <a:lnTo>
                    <a:pt x="91148" y="323859"/>
                  </a:lnTo>
                  <a:lnTo>
                    <a:pt x="384342" y="323859"/>
                  </a:lnTo>
                  <a:lnTo>
                    <a:pt x="384342" y="263183"/>
                  </a:lnTo>
                  <a:close/>
                  <a:moveTo>
                    <a:pt x="70667" y="161559"/>
                  </a:moveTo>
                  <a:lnTo>
                    <a:pt x="212732" y="161559"/>
                  </a:lnTo>
                  <a:lnTo>
                    <a:pt x="212732" y="182028"/>
                  </a:lnTo>
                  <a:lnTo>
                    <a:pt x="70667" y="182028"/>
                  </a:lnTo>
                  <a:close/>
                  <a:moveTo>
                    <a:pt x="70667" y="111483"/>
                  </a:moveTo>
                  <a:lnTo>
                    <a:pt x="262808" y="111483"/>
                  </a:lnTo>
                  <a:lnTo>
                    <a:pt x="262808" y="131221"/>
                  </a:lnTo>
                  <a:lnTo>
                    <a:pt x="70667" y="131221"/>
                  </a:lnTo>
                  <a:close/>
                  <a:moveTo>
                    <a:pt x="70667" y="60676"/>
                  </a:moveTo>
                  <a:lnTo>
                    <a:pt x="151934" y="60676"/>
                  </a:lnTo>
                  <a:lnTo>
                    <a:pt x="151934" y="81145"/>
                  </a:lnTo>
                  <a:lnTo>
                    <a:pt x="70667" y="81145"/>
                  </a:lnTo>
                  <a:close/>
                  <a:moveTo>
                    <a:pt x="9874" y="0"/>
                  </a:moveTo>
                  <a:lnTo>
                    <a:pt x="344085" y="0"/>
                  </a:lnTo>
                  <a:cubicBezTo>
                    <a:pt x="347123" y="0"/>
                    <a:pt x="349402" y="758"/>
                    <a:pt x="350921" y="3034"/>
                  </a:cubicBezTo>
                  <a:lnTo>
                    <a:pt x="401812" y="53850"/>
                  </a:lnTo>
                  <a:lnTo>
                    <a:pt x="387381" y="67502"/>
                  </a:lnTo>
                  <a:lnTo>
                    <a:pt x="353959" y="34130"/>
                  </a:lnTo>
                  <a:lnTo>
                    <a:pt x="353959" y="91014"/>
                  </a:lnTo>
                  <a:lnTo>
                    <a:pt x="334211" y="91014"/>
                  </a:lnTo>
                  <a:lnTo>
                    <a:pt x="334211" y="20478"/>
                  </a:lnTo>
                  <a:lnTo>
                    <a:pt x="19749" y="20478"/>
                  </a:lnTo>
                  <a:lnTo>
                    <a:pt x="19749" y="586283"/>
                  </a:lnTo>
                  <a:lnTo>
                    <a:pt x="374468" y="586283"/>
                  </a:lnTo>
                  <a:lnTo>
                    <a:pt x="374468" y="475549"/>
                  </a:lnTo>
                  <a:cubicBezTo>
                    <a:pt x="374468" y="469481"/>
                    <a:pt x="378266" y="464931"/>
                    <a:pt x="384342" y="464931"/>
                  </a:cubicBezTo>
                  <a:lnTo>
                    <a:pt x="404851" y="464931"/>
                  </a:lnTo>
                  <a:lnTo>
                    <a:pt x="404851" y="404255"/>
                  </a:lnTo>
                  <a:lnTo>
                    <a:pt x="425359" y="404255"/>
                  </a:lnTo>
                  <a:lnTo>
                    <a:pt x="425359" y="464931"/>
                  </a:lnTo>
                  <a:lnTo>
                    <a:pt x="455742" y="464931"/>
                  </a:lnTo>
                  <a:lnTo>
                    <a:pt x="455742" y="402738"/>
                  </a:lnTo>
                  <a:cubicBezTo>
                    <a:pt x="455742" y="397428"/>
                    <a:pt x="458780" y="393636"/>
                    <a:pt x="463337" y="392119"/>
                  </a:cubicBezTo>
                  <a:cubicBezTo>
                    <a:pt x="531699" y="379984"/>
                    <a:pt x="580311" y="321583"/>
                    <a:pt x="580311" y="252564"/>
                  </a:cubicBezTo>
                  <a:cubicBezTo>
                    <a:pt x="580311" y="175202"/>
                    <a:pt x="516507" y="111492"/>
                    <a:pt x="438272" y="111492"/>
                  </a:cubicBezTo>
                  <a:cubicBezTo>
                    <a:pt x="362315" y="111492"/>
                    <a:pt x="299270" y="169893"/>
                    <a:pt x="294713" y="242704"/>
                  </a:cubicBezTo>
                  <a:lnTo>
                    <a:pt x="495999" y="242704"/>
                  </a:lnTo>
                  <a:cubicBezTo>
                    <a:pt x="502076" y="242704"/>
                    <a:pt x="505873" y="246497"/>
                    <a:pt x="505873" y="252564"/>
                  </a:cubicBezTo>
                  <a:lnTo>
                    <a:pt x="505873" y="333719"/>
                  </a:lnTo>
                  <a:cubicBezTo>
                    <a:pt x="505873" y="339786"/>
                    <a:pt x="502076" y="343578"/>
                    <a:pt x="495999" y="343578"/>
                  </a:cubicBezTo>
                  <a:lnTo>
                    <a:pt x="80514" y="343578"/>
                  </a:lnTo>
                  <a:cubicBezTo>
                    <a:pt x="74438" y="343578"/>
                    <a:pt x="70640" y="339786"/>
                    <a:pt x="70640" y="333719"/>
                  </a:cubicBezTo>
                  <a:lnTo>
                    <a:pt x="70640" y="252564"/>
                  </a:lnTo>
                  <a:cubicBezTo>
                    <a:pt x="70640" y="246497"/>
                    <a:pt x="74438" y="242704"/>
                    <a:pt x="80514" y="242704"/>
                  </a:cubicBezTo>
                  <a:lnTo>
                    <a:pt x="274205" y="242704"/>
                  </a:lnTo>
                  <a:cubicBezTo>
                    <a:pt x="279522" y="158516"/>
                    <a:pt x="350162" y="91014"/>
                    <a:pt x="438272" y="91014"/>
                  </a:cubicBezTo>
                  <a:cubicBezTo>
                    <a:pt x="527141" y="91014"/>
                    <a:pt x="600060" y="163825"/>
                    <a:pt x="600060" y="252564"/>
                  </a:cubicBezTo>
                  <a:cubicBezTo>
                    <a:pt x="600060" y="328409"/>
                    <a:pt x="548409" y="393636"/>
                    <a:pt x="475491" y="410322"/>
                  </a:cubicBezTo>
                  <a:lnTo>
                    <a:pt x="475491" y="464931"/>
                  </a:lnTo>
                  <a:lnTo>
                    <a:pt x="495999" y="464931"/>
                  </a:lnTo>
                  <a:cubicBezTo>
                    <a:pt x="502076" y="464931"/>
                    <a:pt x="505873" y="469481"/>
                    <a:pt x="505873" y="475549"/>
                  </a:cubicBezTo>
                  <a:lnTo>
                    <a:pt x="505873" y="596901"/>
                  </a:lnTo>
                  <a:cubicBezTo>
                    <a:pt x="505873" y="602969"/>
                    <a:pt x="502076" y="606761"/>
                    <a:pt x="495999" y="606761"/>
                  </a:cubicBezTo>
                  <a:lnTo>
                    <a:pt x="384342" y="606761"/>
                  </a:lnTo>
                  <a:lnTo>
                    <a:pt x="9874" y="606761"/>
                  </a:lnTo>
                  <a:cubicBezTo>
                    <a:pt x="3798" y="606761"/>
                    <a:pt x="0" y="602969"/>
                    <a:pt x="0" y="596901"/>
                  </a:cubicBezTo>
                  <a:lnTo>
                    <a:pt x="0" y="9860"/>
                  </a:lnTo>
                  <a:cubicBezTo>
                    <a:pt x="0" y="3792"/>
                    <a:pt x="3798" y="0"/>
                    <a:pt x="9874" y="0"/>
                  </a:cubicBezTo>
                  <a:close/>
                </a:path>
              </a:pathLst>
            </a:custGeom>
            <a:solidFill>
              <a:srgbClr val="A6282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4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191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2703</Words>
  <Application>Microsoft Office PowerPoint</Application>
  <PresentationFormat>宽屏</PresentationFormat>
  <Paragraphs>148</Paragraphs>
  <Slides>28</Slides>
  <Notes>4</Notes>
  <HiddenSlides>13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 Unicode MS</vt:lpstr>
      <vt:lpstr>微软雅黑</vt:lpstr>
      <vt:lpstr>等线</vt:lpstr>
      <vt:lpstr>Arial</vt:lpstr>
      <vt:lpstr>Cambria Math</vt:lpstr>
      <vt:lpstr>Consolas</vt:lpstr>
      <vt:lpstr>Impact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殷 振豪</cp:lastModifiedBy>
  <cp:revision>1</cp:revision>
  <dcterms:created xsi:type="dcterms:W3CDTF">2019-11-24T04:43:33Z</dcterms:created>
  <dcterms:modified xsi:type="dcterms:W3CDTF">2022-04-13T07:31:40Z</dcterms:modified>
</cp:coreProperties>
</file>