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8" r:id="rId9"/>
    <p:sldId id="272" r:id="rId10"/>
    <p:sldId id="273" r:id="rId11"/>
    <p:sldId id="27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5EA9"/>
    <a:srgbClr val="233E6F"/>
    <a:srgbClr val="1E1ED1"/>
    <a:srgbClr val="0607B0"/>
    <a:srgbClr val="648A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00" autoAdjust="0"/>
  </p:normalViewPr>
  <p:slideViewPr>
    <p:cSldViewPr snapToGrid="0">
      <p:cViewPr varScale="1">
        <p:scale>
          <a:sx n="97" d="100"/>
          <a:sy n="97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F3B09-D8F0-4D21-B6EE-3D778A6E0CEA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CAEBB-9564-4CDB-958F-3609DE4C3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25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AEBB-9564-4CDB-958F-3609DE4C3D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835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AEBB-9564-4CDB-958F-3609DE4C3DB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629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CAEBB-9564-4CDB-958F-3609DE4C3D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389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CF024-757E-4DC2-9A21-24B4DDBF3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8171" y="1187678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 b="1" i="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855D52-2E66-492D-B7AA-4642D05A7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8171" y="4144055"/>
            <a:ext cx="4452257" cy="3651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080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47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2B6ADD9-BA37-436C-A1B4-087B9465A6B3}"/>
              </a:ext>
            </a:extLst>
          </p:cNvPr>
          <p:cNvSpPr/>
          <p:nvPr userDrawn="1"/>
        </p:nvSpPr>
        <p:spPr>
          <a:xfrm>
            <a:off x="7912100" y="2321160"/>
            <a:ext cx="6126480" cy="6126480"/>
          </a:xfrm>
          <a:prstGeom prst="rect">
            <a:avLst/>
          </a:prstGeom>
          <a:blipFill>
            <a:blip r:embed="rId4">
              <a:alphaModFix amt="15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B21973-D13E-4AEA-A0B0-68A0AFDB30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4899804" cy="85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4B9EE7D-17B3-4A1D-9B14-8B1982C7C14F}"/>
              </a:ext>
            </a:extLst>
          </p:cNvPr>
          <p:cNvSpPr/>
          <p:nvPr userDrawn="1"/>
        </p:nvSpPr>
        <p:spPr>
          <a:xfrm>
            <a:off x="4914320" y="636813"/>
            <a:ext cx="6680780" cy="108000"/>
          </a:xfrm>
          <a:prstGeom prst="rect">
            <a:avLst/>
          </a:prstGeom>
          <a:solidFill>
            <a:srgbClr val="355E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B17FD-22DE-4B06-AF44-A0798E52BF25}"/>
              </a:ext>
            </a:extLst>
          </p:cNvPr>
          <p:cNvSpPr/>
          <p:nvPr userDrawn="1"/>
        </p:nvSpPr>
        <p:spPr>
          <a:xfrm>
            <a:off x="11595100" y="0"/>
            <a:ext cx="596899" cy="744813"/>
          </a:xfrm>
          <a:prstGeom prst="rect">
            <a:avLst/>
          </a:prstGeom>
          <a:solidFill>
            <a:srgbClr val="355E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8198622-750D-460C-A395-5B8FC09896D0}"/>
              </a:ext>
            </a:extLst>
          </p:cNvPr>
          <p:cNvSpPr/>
          <p:nvPr userDrawn="1"/>
        </p:nvSpPr>
        <p:spPr>
          <a:xfrm>
            <a:off x="2940050" y="6750000"/>
            <a:ext cx="9251949" cy="108000"/>
          </a:xfrm>
          <a:prstGeom prst="rect">
            <a:avLst/>
          </a:prstGeom>
          <a:solidFill>
            <a:srgbClr val="355E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2BE358B-034A-4C96-9D25-EEFFB56578D9}"/>
              </a:ext>
            </a:extLst>
          </p:cNvPr>
          <p:cNvSpPr/>
          <p:nvPr userDrawn="1"/>
        </p:nvSpPr>
        <p:spPr>
          <a:xfrm>
            <a:off x="3" y="6750410"/>
            <a:ext cx="2940048" cy="108000"/>
          </a:xfrm>
          <a:prstGeom prst="rect">
            <a:avLst/>
          </a:prstGeom>
          <a:solidFill>
            <a:srgbClr val="233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94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29810-BE18-40EE-BA01-70C568D9D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9561" y="1196304"/>
            <a:ext cx="7598536" cy="2387600"/>
          </a:xfrm>
        </p:spPr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A967CB-66B8-4922-BCE1-FE5A8CD95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9561" y="4036774"/>
            <a:ext cx="4452257" cy="365125"/>
          </a:xfrm>
        </p:spPr>
        <p:txBody>
          <a:bodyPr/>
          <a:lstStyle/>
          <a:p>
            <a:r>
              <a:rPr lang="zh-CN" altLang="en-US" dirty="0"/>
              <a:t>汇报人：</a:t>
            </a:r>
            <a:r>
              <a:rPr lang="en-US" altLang="zh-CN" dirty="0"/>
              <a:t>Z Yin</a:t>
            </a:r>
            <a:endParaRPr lang="zh-CN" altLang="en-US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E3B8621-2039-407F-BC2B-B89DCB2A98A9}"/>
              </a:ext>
            </a:extLst>
          </p:cNvPr>
          <p:cNvSpPr txBox="1">
            <a:spLocks/>
          </p:cNvSpPr>
          <p:nvPr/>
        </p:nvSpPr>
        <p:spPr>
          <a:xfrm>
            <a:off x="2279561" y="4622579"/>
            <a:ext cx="4452257" cy="3651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Class/</a:t>
            </a:r>
            <a:r>
              <a:rPr lang="en-US" altLang="zh-CN" dirty="0" err="1"/>
              <a:t>StuNum</a:t>
            </a:r>
            <a:endParaRPr lang="zh-CN" altLang="en-US" dirty="0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C13C3344-AD40-41F0-98D9-3B7F14C4F7B4}"/>
              </a:ext>
            </a:extLst>
          </p:cNvPr>
          <p:cNvSpPr txBox="1">
            <a:spLocks/>
          </p:cNvSpPr>
          <p:nvPr/>
        </p:nvSpPr>
        <p:spPr>
          <a:xfrm>
            <a:off x="2279561" y="5208384"/>
            <a:ext cx="4452257" cy="3651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April 21, 2021</a:t>
            </a:r>
            <a:endParaRPr lang="zh-CN" altLang="en-US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3BCE950-CDE7-4D6F-82DC-5BA11ABB3446}"/>
              </a:ext>
            </a:extLst>
          </p:cNvPr>
          <p:cNvSpPr txBox="1">
            <a:spLocks/>
          </p:cNvSpPr>
          <p:nvPr/>
        </p:nvSpPr>
        <p:spPr>
          <a:xfrm>
            <a:off x="2279561" y="5794189"/>
            <a:ext cx="4452257" cy="3651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指导老师：</a:t>
            </a:r>
            <a:r>
              <a:rPr lang="en-US" altLang="zh-CN" dirty="0"/>
              <a:t>Myself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EA1530B-3837-4F11-A743-191E9C03CC3F}"/>
              </a:ext>
            </a:extLst>
          </p:cNvPr>
          <p:cNvSpPr/>
          <p:nvPr/>
        </p:nvSpPr>
        <p:spPr>
          <a:xfrm>
            <a:off x="2438400" y="3561044"/>
            <a:ext cx="7315200" cy="45719"/>
          </a:xfrm>
          <a:prstGeom prst="roundRect">
            <a:avLst/>
          </a:prstGeom>
          <a:solidFill>
            <a:srgbClr val="355E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75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3870345-9F2D-4CDB-BEAB-ADA86BD1F477}"/>
              </a:ext>
            </a:extLst>
          </p:cNvPr>
          <p:cNvGrpSpPr/>
          <p:nvPr/>
        </p:nvGrpSpPr>
        <p:grpSpPr>
          <a:xfrm>
            <a:off x="304447" y="1030289"/>
            <a:ext cx="1690554" cy="461665"/>
            <a:chOff x="2843847" y="1232988"/>
            <a:chExt cx="1690554" cy="461665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7AF34484-C930-4D37-82E0-169749DAAC02}"/>
                </a:ext>
              </a:extLst>
            </p:cNvPr>
            <p:cNvSpPr/>
            <p:nvPr/>
          </p:nvSpPr>
          <p:spPr>
            <a:xfrm>
              <a:off x="2843847" y="1317019"/>
              <a:ext cx="274777" cy="274777"/>
            </a:xfrm>
            <a:prstGeom prst="ellipse">
              <a:avLst/>
            </a:prstGeom>
            <a:solidFill>
              <a:srgbClr val="233E6F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Box 25">
              <a:extLst>
                <a:ext uri="{FF2B5EF4-FFF2-40B4-BE49-F238E27FC236}">
                  <a16:creationId xmlns:a16="http://schemas.microsoft.com/office/drawing/2014/main" id="{9496FD57-1C40-4853-9DCE-55D69F08345F}"/>
                </a:ext>
              </a:extLst>
            </p:cNvPr>
            <p:cNvSpPr txBox="1"/>
            <p:nvPr/>
          </p:nvSpPr>
          <p:spPr>
            <a:xfrm>
              <a:off x="3118629" y="123298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Arial Unicode MS" panose="020B0604020202020204" charset="-122"/>
                </a:rPr>
                <a:t>结果分析</a:t>
              </a:r>
            </a:p>
          </p:txBody>
        </p:sp>
      </p:grp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916B012-653C-472A-8EEF-AD307194C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475637"/>
              </p:ext>
            </p:extLst>
          </p:nvPr>
        </p:nvGraphicFramePr>
        <p:xfrm>
          <a:off x="1181101" y="2400300"/>
          <a:ext cx="9829798" cy="1673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531">
                  <a:extLst>
                    <a:ext uri="{9D8B030D-6E8A-4147-A177-3AD203B41FA5}">
                      <a16:colId xmlns:a16="http://schemas.microsoft.com/office/drawing/2014/main" val="1917576436"/>
                    </a:ext>
                  </a:extLst>
                </a:gridCol>
                <a:gridCol w="1153982">
                  <a:extLst>
                    <a:ext uri="{9D8B030D-6E8A-4147-A177-3AD203B41FA5}">
                      <a16:colId xmlns:a16="http://schemas.microsoft.com/office/drawing/2014/main" val="47627139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878635217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1108445101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2659460470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513979263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3656967538"/>
                    </a:ext>
                  </a:extLst>
                </a:gridCol>
              </a:tblGrid>
              <a:tr h="5579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实验耗时</a:t>
                      </a:r>
                      <a:r>
                        <a:rPr lang="en-US" altLang="zh-CN" sz="24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(s)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问题</a:t>
                      </a:r>
                      <a:r>
                        <a:rPr lang="en-US" altLang="zh-CN" sz="24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问题</a:t>
                      </a:r>
                      <a:r>
                        <a:rPr lang="en-US" altLang="zh-CN" sz="24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问题</a:t>
                      </a:r>
                      <a:r>
                        <a:rPr lang="en-US" altLang="zh-CN" sz="24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问题</a:t>
                      </a:r>
                      <a:r>
                        <a:rPr lang="en-US" altLang="zh-CN" sz="24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问题</a:t>
                      </a:r>
                      <a:r>
                        <a:rPr lang="en-US" altLang="zh-CN" sz="24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问题</a:t>
                      </a:r>
                      <a:r>
                        <a:rPr lang="en-US" altLang="zh-CN" sz="24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662537"/>
                  </a:ext>
                </a:extLst>
              </a:tr>
              <a:tr h="557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Grid Search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14.29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511.93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60.95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54.06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865.31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23.78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69245599"/>
                  </a:ext>
                </a:extLst>
              </a:tr>
              <a:tr h="557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BO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21.18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32.06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11.58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13.29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47.29 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10.78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82410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2FE22D21-2B1D-460B-9923-05A4CBA57943}"/>
              </a:ext>
            </a:extLst>
          </p:cNvPr>
          <p:cNvSpPr txBox="1"/>
          <p:nvPr/>
        </p:nvSpPr>
        <p:spPr>
          <a:xfrm>
            <a:off x="3638550" y="1925935"/>
            <a:ext cx="491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实验耗时结果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475158-31CC-4B5A-871F-CDE1C36EA70C}"/>
              </a:ext>
            </a:extLst>
          </p:cNvPr>
          <p:cNvSpPr txBox="1"/>
          <p:nvPr/>
        </p:nvSpPr>
        <p:spPr>
          <a:xfrm>
            <a:off x="1181101" y="4467304"/>
            <a:ext cx="9067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目前自己做的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BO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方法对回归问题效果不理想，对于分类问题特别二分类问题效果较好；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BO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在处理大样本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特征多的数据集时效率明显优于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Grid Search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508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B69B9B9-4B67-4067-8797-66BA7DE1D8D2}"/>
              </a:ext>
            </a:extLst>
          </p:cNvPr>
          <p:cNvSpPr/>
          <p:nvPr/>
        </p:nvSpPr>
        <p:spPr>
          <a:xfrm>
            <a:off x="4081228" y="1151916"/>
            <a:ext cx="4736075" cy="185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800" dirty="0">
                <a:solidFill>
                  <a:srgbClr val="355EA9"/>
                </a:solidFill>
                <a:latin typeface="Impact" pitchFamily="34" charset="0"/>
                <a:ea typeface="微软雅黑" panose="020B0503020204020204" pitchFamily="34" charset="-122"/>
              </a:rPr>
              <a:t>THANKS!</a:t>
            </a:r>
            <a:endParaRPr lang="zh-CN" altLang="en-US" sz="8800" dirty="0">
              <a:solidFill>
                <a:srgbClr val="355EA9"/>
              </a:solidFill>
              <a:latin typeface="Impact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343B752-C226-4A65-B07E-E03ED3A522E6}"/>
              </a:ext>
            </a:extLst>
          </p:cNvPr>
          <p:cNvSpPr/>
          <p:nvPr/>
        </p:nvSpPr>
        <p:spPr>
          <a:xfrm>
            <a:off x="4107283" y="3070953"/>
            <a:ext cx="4064000" cy="635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67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恳请各位老师批评指正！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4C476373-CB8B-44CE-B893-29DECEA58E9D}"/>
              </a:ext>
            </a:extLst>
          </p:cNvPr>
          <p:cNvSpPr txBox="1">
            <a:spLocks/>
          </p:cNvSpPr>
          <p:nvPr/>
        </p:nvSpPr>
        <p:spPr>
          <a:xfrm>
            <a:off x="2279561" y="4036774"/>
            <a:ext cx="4452257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汇报人：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Z Yin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CFB2AA74-61D2-4022-ACD6-1C4D8DA5891A}"/>
              </a:ext>
            </a:extLst>
          </p:cNvPr>
          <p:cNvSpPr txBox="1">
            <a:spLocks/>
          </p:cNvSpPr>
          <p:nvPr/>
        </p:nvSpPr>
        <p:spPr>
          <a:xfrm>
            <a:off x="2279561" y="4622579"/>
            <a:ext cx="4452257" cy="3651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Class/</a:t>
            </a:r>
            <a:r>
              <a:rPr lang="en-US" altLang="zh-CN" dirty="0" err="1"/>
              <a:t>StuNum</a:t>
            </a:r>
            <a:endParaRPr lang="zh-CN" altLang="en-US" dirty="0"/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792BE8F6-0215-4F73-9E84-5367FE3B511A}"/>
              </a:ext>
            </a:extLst>
          </p:cNvPr>
          <p:cNvSpPr txBox="1">
            <a:spLocks/>
          </p:cNvSpPr>
          <p:nvPr/>
        </p:nvSpPr>
        <p:spPr>
          <a:xfrm>
            <a:off x="2279561" y="5208384"/>
            <a:ext cx="4452257" cy="3651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April 21, 2021</a:t>
            </a:r>
            <a:endParaRPr lang="zh-CN" altLang="en-US" dirty="0"/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95B08B3A-6E62-47EB-BCAF-182EC46521EB}"/>
              </a:ext>
            </a:extLst>
          </p:cNvPr>
          <p:cNvSpPr txBox="1">
            <a:spLocks/>
          </p:cNvSpPr>
          <p:nvPr/>
        </p:nvSpPr>
        <p:spPr>
          <a:xfrm>
            <a:off x="2279561" y="5794189"/>
            <a:ext cx="4452257" cy="3651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指导老师：</a:t>
            </a:r>
            <a:r>
              <a:rPr lang="en-US" altLang="zh-CN" dirty="0"/>
              <a:t>Myself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75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5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3C78DA7-0AF1-4B75-989A-428ADE795D70}"/>
              </a:ext>
            </a:extLst>
          </p:cNvPr>
          <p:cNvSpPr/>
          <p:nvPr/>
        </p:nvSpPr>
        <p:spPr>
          <a:xfrm>
            <a:off x="-4147" y="1016903"/>
            <a:ext cx="25191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目录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/Content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2DA3427-BB0A-432C-94EF-53B0C719FD66}"/>
              </a:ext>
            </a:extLst>
          </p:cNvPr>
          <p:cNvGrpSpPr/>
          <p:nvPr/>
        </p:nvGrpSpPr>
        <p:grpSpPr>
          <a:xfrm>
            <a:off x="1501712" y="2511290"/>
            <a:ext cx="2362325" cy="540004"/>
            <a:chOff x="1501712" y="2511290"/>
            <a:chExt cx="2362325" cy="54000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313E1E0-93A7-47D7-B0BA-99CEBEF077ED}"/>
                </a:ext>
              </a:extLst>
            </p:cNvPr>
            <p:cNvSpPr/>
            <p:nvPr/>
          </p:nvSpPr>
          <p:spPr>
            <a:xfrm>
              <a:off x="1501712" y="2511290"/>
              <a:ext cx="90159" cy="5400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BA3A45F-60FA-474A-8B7D-5365D31195D2}"/>
                </a:ext>
              </a:extLst>
            </p:cNvPr>
            <p:cNvSpPr txBox="1"/>
            <p:nvPr/>
          </p:nvSpPr>
          <p:spPr>
            <a:xfrm>
              <a:off x="1664908" y="2521720"/>
              <a:ext cx="2199129" cy="453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研究选题</a:t>
              </a:r>
              <a:endParaRPr lang="zh-CN" altLang="zh-CN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2DFCE930-2EE1-496C-94D4-C0E26E08AF49}"/>
              </a:ext>
            </a:extLst>
          </p:cNvPr>
          <p:cNvGrpSpPr/>
          <p:nvPr/>
        </p:nvGrpSpPr>
        <p:grpSpPr>
          <a:xfrm>
            <a:off x="1501712" y="3873727"/>
            <a:ext cx="2362325" cy="540004"/>
            <a:chOff x="1501712" y="3873727"/>
            <a:chExt cx="2362325" cy="54000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40E3533-3CDC-4E40-BD4B-852209075A2B}"/>
                </a:ext>
              </a:extLst>
            </p:cNvPr>
            <p:cNvSpPr/>
            <p:nvPr/>
          </p:nvSpPr>
          <p:spPr>
            <a:xfrm>
              <a:off x="1501712" y="3873727"/>
              <a:ext cx="90159" cy="5400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1B3A8A9-9BFF-4B4A-9E27-0045D7750B75}"/>
                </a:ext>
              </a:extLst>
            </p:cNvPr>
            <p:cNvSpPr txBox="1"/>
            <p:nvPr/>
          </p:nvSpPr>
          <p:spPr>
            <a:xfrm>
              <a:off x="1664908" y="3898602"/>
              <a:ext cx="2199129" cy="453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实验分析</a:t>
              </a:r>
              <a:endParaRPr lang="zh-CN" altLang="zh-CN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E457518-EB60-4841-B7B1-81C28F673ED8}"/>
              </a:ext>
            </a:extLst>
          </p:cNvPr>
          <p:cNvGrpSpPr/>
          <p:nvPr/>
        </p:nvGrpSpPr>
        <p:grpSpPr>
          <a:xfrm>
            <a:off x="4530285" y="2510655"/>
            <a:ext cx="2360421" cy="540004"/>
            <a:chOff x="4530285" y="2510655"/>
            <a:chExt cx="2360421" cy="540004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993EDDC-5B2C-4CB9-82B6-9F6228DFBEA6}"/>
                </a:ext>
              </a:extLst>
            </p:cNvPr>
            <p:cNvSpPr txBox="1"/>
            <p:nvPr/>
          </p:nvSpPr>
          <p:spPr>
            <a:xfrm>
              <a:off x="4691577" y="2548596"/>
              <a:ext cx="2199129" cy="453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算法设计</a:t>
              </a:r>
              <a:endParaRPr lang="zh-CN" altLang="zh-CN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F6CE9B4-99BC-4973-A2CD-FB3F4B9B6072}"/>
                </a:ext>
              </a:extLst>
            </p:cNvPr>
            <p:cNvSpPr/>
            <p:nvPr/>
          </p:nvSpPr>
          <p:spPr>
            <a:xfrm>
              <a:off x="4530285" y="2510655"/>
              <a:ext cx="90159" cy="5400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A147CCE-E99E-4E14-8CF4-FA3DC051EB19}"/>
              </a:ext>
            </a:extLst>
          </p:cNvPr>
          <p:cNvGrpSpPr/>
          <p:nvPr/>
        </p:nvGrpSpPr>
        <p:grpSpPr>
          <a:xfrm>
            <a:off x="4528381" y="3874362"/>
            <a:ext cx="2362324" cy="540004"/>
            <a:chOff x="4528381" y="3874362"/>
            <a:chExt cx="2362324" cy="54000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0D160F6-D929-4682-B91A-730E9C684780}"/>
                </a:ext>
              </a:extLst>
            </p:cNvPr>
            <p:cNvSpPr txBox="1"/>
            <p:nvPr/>
          </p:nvSpPr>
          <p:spPr>
            <a:xfrm>
              <a:off x="4691576" y="3913174"/>
              <a:ext cx="2199129" cy="453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结论及计划</a:t>
              </a:r>
              <a:endParaRPr lang="zh-CN" altLang="zh-CN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76DD2AF-EFCF-40BA-8AFC-D9493FBE6087}"/>
                </a:ext>
              </a:extLst>
            </p:cNvPr>
            <p:cNvSpPr/>
            <p:nvPr/>
          </p:nvSpPr>
          <p:spPr>
            <a:xfrm>
              <a:off x="4528381" y="3874362"/>
              <a:ext cx="90159" cy="5400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92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B5387F5-D8FD-4E77-9CE5-5EFF4BACA5F6}"/>
              </a:ext>
            </a:extLst>
          </p:cNvPr>
          <p:cNvSpPr/>
          <p:nvPr/>
        </p:nvSpPr>
        <p:spPr>
          <a:xfrm>
            <a:off x="0" y="1714500"/>
            <a:ext cx="3779912" cy="3365500"/>
          </a:xfrm>
          <a:prstGeom prst="rect">
            <a:avLst/>
          </a:prstGeom>
          <a:solidFill>
            <a:srgbClr val="355E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2FEBCCFA-17ED-4C53-A977-AC011D6AE343}"/>
              </a:ext>
            </a:extLst>
          </p:cNvPr>
          <p:cNvSpPr txBox="1"/>
          <p:nvPr/>
        </p:nvSpPr>
        <p:spPr>
          <a:xfrm>
            <a:off x="4810898" y="2134210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研究选题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6C85F86-AC37-4649-B4A7-D5A6B52AB5E6}"/>
              </a:ext>
            </a:extLst>
          </p:cNvPr>
          <p:cNvSpPr txBox="1"/>
          <p:nvPr/>
        </p:nvSpPr>
        <p:spPr>
          <a:xfrm>
            <a:off x="2394866" y="3753899"/>
            <a:ext cx="124103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第一部分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487870A-BA9C-4EBC-9A73-4FDA8AA15410}"/>
              </a:ext>
            </a:extLst>
          </p:cNvPr>
          <p:cNvGrpSpPr/>
          <p:nvPr/>
        </p:nvGrpSpPr>
        <p:grpSpPr>
          <a:xfrm>
            <a:off x="2262782" y="2303650"/>
            <a:ext cx="1301106" cy="1301106"/>
            <a:chOff x="2262782" y="2303650"/>
            <a:chExt cx="1301106" cy="1301106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950E787-F56A-45AA-85D5-D580C1298178}"/>
                </a:ext>
              </a:extLst>
            </p:cNvPr>
            <p:cNvSpPr/>
            <p:nvPr/>
          </p:nvSpPr>
          <p:spPr>
            <a:xfrm>
              <a:off x="2262782" y="230365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7" name="KSO_Shape">
              <a:extLst>
                <a:ext uri="{FF2B5EF4-FFF2-40B4-BE49-F238E27FC236}">
                  <a16:creationId xmlns:a16="http://schemas.microsoft.com/office/drawing/2014/main" id="{2F390DA9-1DAB-4D38-9834-3ECDD6765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120" y="2548268"/>
              <a:ext cx="836342" cy="835079"/>
            </a:xfrm>
            <a:custGeom>
              <a:avLst/>
              <a:gdLst>
                <a:gd name="connsiteX0" fmla="*/ 528341 w 607639"/>
                <a:gd name="connsiteY0" fmla="*/ 527538 h 606722"/>
                <a:gd name="connsiteX1" fmla="*/ 528341 w 607639"/>
                <a:gd name="connsiteY1" fmla="*/ 547356 h 606722"/>
                <a:gd name="connsiteX2" fmla="*/ 567945 w 607639"/>
                <a:gd name="connsiteY2" fmla="*/ 547356 h 606722"/>
                <a:gd name="connsiteX3" fmla="*/ 567945 w 607639"/>
                <a:gd name="connsiteY3" fmla="*/ 527538 h 606722"/>
                <a:gd name="connsiteX4" fmla="*/ 99053 w 607639"/>
                <a:gd name="connsiteY4" fmla="*/ 474837 h 606722"/>
                <a:gd name="connsiteX5" fmla="*/ 79207 w 607639"/>
                <a:gd name="connsiteY5" fmla="*/ 494567 h 606722"/>
                <a:gd name="connsiteX6" fmla="*/ 99053 w 607639"/>
                <a:gd name="connsiteY6" fmla="*/ 514385 h 606722"/>
                <a:gd name="connsiteX7" fmla="*/ 350025 w 607639"/>
                <a:gd name="connsiteY7" fmla="*/ 514385 h 606722"/>
                <a:gd name="connsiteX8" fmla="*/ 369782 w 607639"/>
                <a:gd name="connsiteY8" fmla="*/ 494567 h 606722"/>
                <a:gd name="connsiteX9" fmla="*/ 350025 w 607639"/>
                <a:gd name="connsiteY9" fmla="*/ 474837 h 606722"/>
                <a:gd name="connsiteX10" fmla="*/ 297160 w 607639"/>
                <a:gd name="connsiteY10" fmla="*/ 395653 h 606722"/>
                <a:gd name="connsiteX11" fmla="*/ 277403 w 607639"/>
                <a:gd name="connsiteY11" fmla="*/ 415472 h 606722"/>
                <a:gd name="connsiteX12" fmla="*/ 297160 w 607639"/>
                <a:gd name="connsiteY12" fmla="*/ 435201 h 606722"/>
                <a:gd name="connsiteX13" fmla="*/ 350025 w 607639"/>
                <a:gd name="connsiteY13" fmla="*/ 435201 h 606722"/>
                <a:gd name="connsiteX14" fmla="*/ 369782 w 607639"/>
                <a:gd name="connsiteY14" fmla="*/ 415472 h 606722"/>
                <a:gd name="connsiteX15" fmla="*/ 350025 w 607639"/>
                <a:gd name="connsiteY15" fmla="*/ 395653 h 606722"/>
                <a:gd name="connsiteX16" fmla="*/ 99053 w 607639"/>
                <a:gd name="connsiteY16" fmla="*/ 395653 h 606722"/>
                <a:gd name="connsiteX17" fmla="*/ 79207 w 607639"/>
                <a:gd name="connsiteY17" fmla="*/ 415472 h 606722"/>
                <a:gd name="connsiteX18" fmla="*/ 99053 w 607639"/>
                <a:gd name="connsiteY18" fmla="*/ 435201 h 606722"/>
                <a:gd name="connsiteX19" fmla="*/ 217953 w 607639"/>
                <a:gd name="connsiteY19" fmla="*/ 435201 h 606722"/>
                <a:gd name="connsiteX20" fmla="*/ 237711 w 607639"/>
                <a:gd name="connsiteY20" fmla="*/ 415472 h 606722"/>
                <a:gd name="connsiteX21" fmla="*/ 217953 w 607639"/>
                <a:gd name="connsiteY21" fmla="*/ 395653 h 606722"/>
                <a:gd name="connsiteX22" fmla="*/ 99053 w 607639"/>
                <a:gd name="connsiteY22" fmla="*/ 316558 h 606722"/>
                <a:gd name="connsiteX23" fmla="*/ 79207 w 607639"/>
                <a:gd name="connsiteY23" fmla="*/ 336288 h 606722"/>
                <a:gd name="connsiteX24" fmla="*/ 99053 w 607639"/>
                <a:gd name="connsiteY24" fmla="*/ 356106 h 606722"/>
                <a:gd name="connsiteX25" fmla="*/ 350025 w 607639"/>
                <a:gd name="connsiteY25" fmla="*/ 356106 h 606722"/>
                <a:gd name="connsiteX26" fmla="*/ 369782 w 607639"/>
                <a:gd name="connsiteY26" fmla="*/ 336288 h 606722"/>
                <a:gd name="connsiteX27" fmla="*/ 350025 w 607639"/>
                <a:gd name="connsiteY27" fmla="*/ 316558 h 606722"/>
                <a:gd name="connsiteX28" fmla="*/ 257557 w 607639"/>
                <a:gd name="connsiteY28" fmla="*/ 237374 h 606722"/>
                <a:gd name="connsiteX29" fmla="*/ 237711 w 607639"/>
                <a:gd name="connsiteY29" fmla="*/ 257193 h 606722"/>
                <a:gd name="connsiteX30" fmla="*/ 257557 w 607639"/>
                <a:gd name="connsiteY30" fmla="*/ 277011 h 606722"/>
                <a:gd name="connsiteX31" fmla="*/ 350025 w 607639"/>
                <a:gd name="connsiteY31" fmla="*/ 277011 h 606722"/>
                <a:gd name="connsiteX32" fmla="*/ 369782 w 607639"/>
                <a:gd name="connsiteY32" fmla="*/ 257193 h 606722"/>
                <a:gd name="connsiteX33" fmla="*/ 350025 w 607639"/>
                <a:gd name="connsiteY33" fmla="*/ 237374 h 606722"/>
                <a:gd name="connsiteX34" fmla="*/ 99053 w 607639"/>
                <a:gd name="connsiteY34" fmla="*/ 237374 h 606722"/>
                <a:gd name="connsiteX35" fmla="*/ 79207 w 607639"/>
                <a:gd name="connsiteY35" fmla="*/ 257193 h 606722"/>
                <a:gd name="connsiteX36" fmla="*/ 99053 w 607639"/>
                <a:gd name="connsiteY36" fmla="*/ 277011 h 606722"/>
                <a:gd name="connsiteX37" fmla="*/ 178261 w 607639"/>
                <a:gd name="connsiteY37" fmla="*/ 277011 h 606722"/>
                <a:gd name="connsiteX38" fmla="*/ 198107 w 607639"/>
                <a:gd name="connsiteY38" fmla="*/ 257193 h 606722"/>
                <a:gd name="connsiteX39" fmla="*/ 178261 w 607639"/>
                <a:gd name="connsiteY39" fmla="*/ 237374 h 606722"/>
                <a:gd name="connsiteX40" fmla="*/ 99053 w 607639"/>
                <a:gd name="connsiteY40" fmla="*/ 158279 h 606722"/>
                <a:gd name="connsiteX41" fmla="*/ 79207 w 607639"/>
                <a:gd name="connsiteY41" fmla="*/ 178009 h 606722"/>
                <a:gd name="connsiteX42" fmla="*/ 99053 w 607639"/>
                <a:gd name="connsiteY42" fmla="*/ 197827 h 606722"/>
                <a:gd name="connsiteX43" fmla="*/ 350025 w 607639"/>
                <a:gd name="connsiteY43" fmla="*/ 197827 h 606722"/>
                <a:gd name="connsiteX44" fmla="*/ 369782 w 607639"/>
                <a:gd name="connsiteY44" fmla="*/ 178009 h 606722"/>
                <a:gd name="connsiteX45" fmla="*/ 350025 w 607639"/>
                <a:gd name="connsiteY45" fmla="*/ 158279 h 606722"/>
                <a:gd name="connsiteX46" fmla="*/ 178261 w 607639"/>
                <a:gd name="connsiteY46" fmla="*/ 79095 h 606722"/>
                <a:gd name="connsiteX47" fmla="*/ 158503 w 607639"/>
                <a:gd name="connsiteY47" fmla="*/ 98913 h 606722"/>
                <a:gd name="connsiteX48" fmla="*/ 178261 w 607639"/>
                <a:gd name="connsiteY48" fmla="*/ 118732 h 606722"/>
                <a:gd name="connsiteX49" fmla="*/ 270728 w 607639"/>
                <a:gd name="connsiteY49" fmla="*/ 118732 h 606722"/>
                <a:gd name="connsiteX50" fmla="*/ 290575 w 607639"/>
                <a:gd name="connsiteY50" fmla="*/ 98913 h 606722"/>
                <a:gd name="connsiteX51" fmla="*/ 270728 w 607639"/>
                <a:gd name="connsiteY51" fmla="*/ 79095 h 606722"/>
                <a:gd name="connsiteX52" fmla="*/ 548188 w 607639"/>
                <a:gd name="connsiteY52" fmla="*/ 63987 h 606722"/>
                <a:gd name="connsiteX53" fmla="*/ 528341 w 607639"/>
                <a:gd name="connsiteY53" fmla="*/ 103624 h 606722"/>
                <a:gd name="connsiteX54" fmla="*/ 528341 w 607639"/>
                <a:gd name="connsiteY54" fmla="*/ 118732 h 606722"/>
                <a:gd name="connsiteX55" fmla="*/ 567945 w 607639"/>
                <a:gd name="connsiteY55" fmla="*/ 118732 h 606722"/>
                <a:gd name="connsiteX56" fmla="*/ 567945 w 607639"/>
                <a:gd name="connsiteY56" fmla="*/ 103624 h 606722"/>
                <a:gd name="connsiteX57" fmla="*/ 548188 w 607639"/>
                <a:gd name="connsiteY57" fmla="*/ 0 h 606722"/>
                <a:gd name="connsiteX58" fmla="*/ 565898 w 607639"/>
                <a:gd name="connsiteY58" fmla="*/ 10931 h 606722"/>
                <a:gd name="connsiteX59" fmla="*/ 605503 w 607639"/>
                <a:gd name="connsiteY59" fmla="*/ 90026 h 606722"/>
                <a:gd name="connsiteX60" fmla="*/ 607639 w 607639"/>
                <a:gd name="connsiteY60" fmla="*/ 98913 h 606722"/>
                <a:gd name="connsiteX61" fmla="*/ 607639 w 607639"/>
                <a:gd name="connsiteY61" fmla="*/ 547356 h 606722"/>
                <a:gd name="connsiteX62" fmla="*/ 548188 w 607639"/>
                <a:gd name="connsiteY62" fmla="*/ 606722 h 606722"/>
                <a:gd name="connsiteX63" fmla="*/ 488736 w 607639"/>
                <a:gd name="connsiteY63" fmla="*/ 547356 h 606722"/>
                <a:gd name="connsiteX64" fmla="*/ 488736 w 607639"/>
                <a:gd name="connsiteY64" fmla="*/ 98913 h 606722"/>
                <a:gd name="connsiteX65" fmla="*/ 490783 w 607639"/>
                <a:gd name="connsiteY65" fmla="*/ 90026 h 606722"/>
                <a:gd name="connsiteX66" fmla="*/ 530477 w 607639"/>
                <a:gd name="connsiteY66" fmla="*/ 10931 h 606722"/>
                <a:gd name="connsiteX67" fmla="*/ 548188 w 607639"/>
                <a:gd name="connsiteY67" fmla="*/ 0 h 606722"/>
                <a:gd name="connsiteX68" fmla="*/ 19846 w 607639"/>
                <a:gd name="connsiteY68" fmla="*/ 0 h 606722"/>
                <a:gd name="connsiteX69" fmla="*/ 429232 w 607639"/>
                <a:gd name="connsiteY69" fmla="*/ 0 h 606722"/>
                <a:gd name="connsiteX70" fmla="*/ 449078 w 607639"/>
                <a:gd name="connsiteY70" fmla="*/ 19818 h 606722"/>
                <a:gd name="connsiteX71" fmla="*/ 449078 w 607639"/>
                <a:gd name="connsiteY71" fmla="*/ 586904 h 606722"/>
                <a:gd name="connsiteX72" fmla="*/ 429232 w 607639"/>
                <a:gd name="connsiteY72" fmla="*/ 606722 h 606722"/>
                <a:gd name="connsiteX73" fmla="*/ 19846 w 607639"/>
                <a:gd name="connsiteY73" fmla="*/ 606722 h 606722"/>
                <a:gd name="connsiteX74" fmla="*/ 0 w 607639"/>
                <a:gd name="connsiteY74" fmla="*/ 586904 h 606722"/>
                <a:gd name="connsiteX75" fmla="*/ 0 w 607639"/>
                <a:gd name="connsiteY75" fmla="*/ 19818 h 606722"/>
                <a:gd name="connsiteX76" fmla="*/ 19846 w 607639"/>
                <a:gd name="connsiteY76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07639" h="606722">
                  <a:moveTo>
                    <a:pt x="528341" y="527538"/>
                  </a:moveTo>
                  <a:lnTo>
                    <a:pt x="528341" y="547356"/>
                  </a:lnTo>
                  <a:cubicBezTo>
                    <a:pt x="528341" y="573395"/>
                    <a:pt x="567945" y="573218"/>
                    <a:pt x="567945" y="547356"/>
                  </a:cubicBezTo>
                  <a:lnTo>
                    <a:pt x="567945" y="527538"/>
                  </a:lnTo>
                  <a:close/>
                  <a:moveTo>
                    <a:pt x="99053" y="474837"/>
                  </a:moveTo>
                  <a:cubicBezTo>
                    <a:pt x="88107" y="474837"/>
                    <a:pt x="79207" y="483636"/>
                    <a:pt x="79207" y="494567"/>
                  </a:cubicBezTo>
                  <a:cubicBezTo>
                    <a:pt x="79207" y="505498"/>
                    <a:pt x="88107" y="514385"/>
                    <a:pt x="99053" y="514385"/>
                  </a:cubicBezTo>
                  <a:lnTo>
                    <a:pt x="350025" y="514385"/>
                  </a:lnTo>
                  <a:cubicBezTo>
                    <a:pt x="360971" y="514385"/>
                    <a:pt x="369782" y="505498"/>
                    <a:pt x="369782" y="494567"/>
                  </a:cubicBezTo>
                  <a:cubicBezTo>
                    <a:pt x="369782" y="483636"/>
                    <a:pt x="360971" y="474837"/>
                    <a:pt x="350025" y="474837"/>
                  </a:cubicBezTo>
                  <a:close/>
                  <a:moveTo>
                    <a:pt x="297160" y="395653"/>
                  </a:moveTo>
                  <a:cubicBezTo>
                    <a:pt x="286214" y="395653"/>
                    <a:pt x="277403" y="404541"/>
                    <a:pt x="277403" y="415472"/>
                  </a:cubicBezTo>
                  <a:cubicBezTo>
                    <a:pt x="277403" y="426403"/>
                    <a:pt x="286214" y="435201"/>
                    <a:pt x="297160" y="435201"/>
                  </a:cubicBezTo>
                  <a:lnTo>
                    <a:pt x="350025" y="435201"/>
                  </a:lnTo>
                  <a:cubicBezTo>
                    <a:pt x="360971" y="435201"/>
                    <a:pt x="369782" y="426403"/>
                    <a:pt x="369782" y="415472"/>
                  </a:cubicBezTo>
                  <a:cubicBezTo>
                    <a:pt x="369782" y="404541"/>
                    <a:pt x="360971" y="395653"/>
                    <a:pt x="350025" y="395653"/>
                  </a:cubicBezTo>
                  <a:close/>
                  <a:moveTo>
                    <a:pt x="99053" y="395653"/>
                  </a:moveTo>
                  <a:cubicBezTo>
                    <a:pt x="88107" y="395653"/>
                    <a:pt x="79207" y="404541"/>
                    <a:pt x="79207" y="415472"/>
                  </a:cubicBezTo>
                  <a:cubicBezTo>
                    <a:pt x="79207" y="426403"/>
                    <a:pt x="88107" y="435201"/>
                    <a:pt x="99053" y="435201"/>
                  </a:cubicBezTo>
                  <a:lnTo>
                    <a:pt x="217953" y="435201"/>
                  </a:lnTo>
                  <a:cubicBezTo>
                    <a:pt x="228900" y="435201"/>
                    <a:pt x="237711" y="426403"/>
                    <a:pt x="237711" y="415472"/>
                  </a:cubicBezTo>
                  <a:cubicBezTo>
                    <a:pt x="237711" y="404541"/>
                    <a:pt x="228900" y="395653"/>
                    <a:pt x="217953" y="395653"/>
                  </a:cubicBezTo>
                  <a:close/>
                  <a:moveTo>
                    <a:pt x="99053" y="316558"/>
                  </a:moveTo>
                  <a:cubicBezTo>
                    <a:pt x="88107" y="316558"/>
                    <a:pt x="79207" y="325357"/>
                    <a:pt x="79207" y="336288"/>
                  </a:cubicBezTo>
                  <a:cubicBezTo>
                    <a:pt x="79207" y="347219"/>
                    <a:pt x="88107" y="356106"/>
                    <a:pt x="99053" y="356106"/>
                  </a:cubicBezTo>
                  <a:lnTo>
                    <a:pt x="350025" y="356106"/>
                  </a:lnTo>
                  <a:cubicBezTo>
                    <a:pt x="360971" y="356106"/>
                    <a:pt x="369782" y="347219"/>
                    <a:pt x="369782" y="336288"/>
                  </a:cubicBezTo>
                  <a:cubicBezTo>
                    <a:pt x="369782" y="325357"/>
                    <a:pt x="360971" y="316558"/>
                    <a:pt x="350025" y="316558"/>
                  </a:cubicBezTo>
                  <a:close/>
                  <a:moveTo>
                    <a:pt x="257557" y="237374"/>
                  </a:moveTo>
                  <a:cubicBezTo>
                    <a:pt x="246610" y="237374"/>
                    <a:pt x="237711" y="246261"/>
                    <a:pt x="237711" y="257193"/>
                  </a:cubicBezTo>
                  <a:cubicBezTo>
                    <a:pt x="237711" y="268124"/>
                    <a:pt x="246610" y="277011"/>
                    <a:pt x="257557" y="277011"/>
                  </a:cubicBezTo>
                  <a:lnTo>
                    <a:pt x="350025" y="277011"/>
                  </a:lnTo>
                  <a:cubicBezTo>
                    <a:pt x="360971" y="277011"/>
                    <a:pt x="369782" y="268124"/>
                    <a:pt x="369782" y="257193"/>
                  </a:cubicBezTo>
                  <a:cubicBezTo>
                    <a:pt x="369782" y="246261"/>
                    <a:pt x="360971" y="237374"/>
                    <a:pt x="350025" y="237374"/>
                  </a:cubicBezTo>
                  <a:close/>
                  <a:moveTo>
                    <a:pt x="99053" y="237374"/>
                  </a:moveTo>
                  <a:cubicBezTo>
                    <a:pt x="88107" y="237374"/>
                    <a:pt x="79207" y="246261"/>
                    <a:pt x="79207" y="257193"/>
                  </a:cubicBezTo>
                  <a:cubicBezTo>
                    <a:pt x="79207" y="268124"/>
                    <a:pt x="88107" y="277011"/>
                    <a:pt x="99053" y="277011"/>
                  </a:cubicBezTo>
                  <a:lnTo>
                    <a:pt x="178261" y="277011"/>
                  </a:lnTo>
                  <a:cubicBezTo>
                    <a:pt x="189207" y="277011"/>
                    <a:pt x="198107" y="268124"/>
                    <a:pt x="198107" y="257193"/>
                  </a:cubicBezTo>
                  <a:cubicBezTo>
                    <a:pt x="198107" y="246261"/>
                    <a:pt x="189207" y="237374"/>
                    <a:pt x="178261" y="237374"/>
                  </a:cubicBezTo>
                  <a:close/>
                  <a:moveTo>
                    <a:pt x="99053" y="158279"/>
                  </a:moveTo>
                  <a:cubicBezTo>
                    <a:pt x="88107" y="158279"/>
                    <a:pt x="79207" y="167166"/>
                    <a:pt x="79207" y="178009"/>
                  </a:cubicBezTo>
                  <a:cubicBezTo>
                    <a:pt x="79207" y="188940"/>
                    <a:pt x="88107" y="197827"/>
                    <a:pt x="99053" y="197827"/>
                  </a:cubicBezTo>
                  <a:lnTo>
                    <a:pt x="350025" y="197827"/>
                  </a:lnTo>
                  <a:cubicBezTo>
                    <a:pt x="360971" y="197827"/>
                    <a:pt x="369782" y="188940"/>
                    <a:pt x="369782" y="178009"/>
                  </a:cubicBezTo>
                  <a:cubicBezTo>
                    <a:pt x="369782" y="167166"/>
                    <a:pt x="360971" y="158279"/>
                    <a:pt x="350025" y="158279"/>
                  </a:cubicBezTo>
                  <a:close/>
                  <a:moveTo>
                    <a:pt x="178261" y="79095"/>
                  </a:moveTo>
                  <a:cubicBezTo>
                    <a:pt x="167403" y="79095"/>
                    <a:pt x="158503" y="87982"/>
                    <a:pt x="158503" y="98913"/>
                  </a:cubicBezTo>
                  <a:cubicBezTo>
                    <a:pt x="158503" y="109845"/>
                    <a:pt x="167403" y="118732"/>
                    <a:pt x="178261" y="118732"/>
                  </a:cubicBezTo>
                  <a:lnTo>
                    <a:pt x="270728" y="118732"/>
                  </a:lnTo>
                  <a:cubicBezTo>
                    <a:pt x="281675" y="118732"/>
                    <a:pt x="290575" y="109845"/>
                    <a:pt x="290575" y="98913"/>
                  </a:cubicBezTo>
                  <a:cubicBezTo>
                    <a:pt x="290575" y="87982"/>
                    <a:pt x="281675" y="79095"/>
                    <a:pt x="270728" y="79095"/>
                  </a:cubicBezTo>
                  <a:close/>
                  <a:moveTo>
                    <a:pt x="548188" y="63987"/>
                  </a:moveTo>
                  <a:lnTo>
                    <a:pt x="528341" y="103624"/>
                  </a:lnTo>
                  <a:lnTo>
                    <a:pt x="528341" y="118732"/>
                  </a:lnTo>
                  <a:lnTo>
                    <a:pt x="567945" y="118732"/>
                  </a:lnTo>
                  <a:lnTo>
                    <a:pt x="567945" y="103624"/>
                  </a:lnTo>
                  <a:close/>
                  <a:moveTo>
                    <a:pt x="548188" y="0"/>
                  </a:moveTo>
                  <a:cubicBezTo>
                    <a:pt x="555663" y="0"/>
                    <a:pt x="562516" y="4266"/>
                    <a:pt x="565898" y="10931"/>
                  </a:cubicBezTo>
                  <a:lnTo>
                    <a:pt x="605503" y="90026"/>
                  </a:lnTo>
                  <a:cubicBezTo>
                    <a:pt x="606927" y="92781"/>
                    <a:pt x="607639" y="95803"/>
                    <a:pt x="607639" y="98913"/>
                  </a:cubicBezTo>
                  <a:lnTo>
                    <a:pt x="607639" y="547356"/>
                  </a:lnTo>
                  <a:cubicBezTo>
                    <a:pt x="607639" y="580150"/>
                    <a:pt x="581028" y="606722"/>
                    <a:pt x="548188" y="606722"/>
                  </a:cubicBezTo>
                  <a:cubicBezTo>
                    <a:pt x="515347" y="606722"/>
                    <a:pt x="488736" y="580150"/>
                    <a:pt x="488736" y="547356"/>
                  </a:cubicBezTo>
                  <a:lnTo>
                    <a:pt x="488736" y="98913"/>
                  </a:lnTo>
                  <a:cubicBezTo>
                    <a:pt x="488736" y="95803"/>
                    <a:pt x="489448" y="92781"/>
                    <a:pt x="490783" y="90026"/>
                  </a:cubicBezTo>
                  <a:lnTo>
                    <a:pt x="530477" y="10931"/>
                  </a:lnTo>
                  <a:cubicBezTo>
                    <a:pt x="533770" y="4266"/>
                    <a:pt x="540623" y="0"/>
                    <a:pt x="548188" y="0"/>
                  </a:cubicBezTo>
                  <a:close/>
                  <a:moveTo>
                    <a:pt x="19846" y="0"/>
                  </a:moveTo>
                  <a:lnTo>
                    <a:pt x="429232" y="0"/>
                  </a:lnTo>
                  <a:cubicBezTo>
                    <a:pt x="440178" y="0"/>
                    <a:pt x="449078" y="8887"/>
                    <a:pt x="449078" y="19818"/>
                  </a:cubicBezTo>
                  <a:lnTo>
                    <a:pt x="449078" y="586904"/>
                  </a:lnTo>
                  <a:cubicBezTo>
                    <a:pt x="449078" y="597835"/>
                    <a:pt x="440178" y="606722"/>
                    <a:pt x="429232" y="606722"/>
                  </a:cubicBezTo>
                  <a:lnTo>
                    <a:pt x="19846" y="606722"/>
                  </a:lnTo>
                  <a:cubicBezTo>
                    <a:pt x="8900" y="606722"/>
                    <a:pt x="0" y="597835"/>
                    <a:pt x="0" y="586904"/>
                  </a:cubicBezTo>
                  <a:lnTo>
                    <a:pt x="0" y="19818"/>
                  </a:lnTo>
                  <a:cubicBezTo>
                    <a:pt x="0" y="8887"/>
                    <a:pt x="8900" y="0"/>
                    <a:pt x="19846" y="0"/>
                  </a:cubicBezTo>
                  <a:close/>
                </a:path>
              </a:pathLst>
            </a:custGeom>
            <a:solidFill>
              <a:srgbClr val="355EA9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D9ED34B-B18C-4583-9E2E-142EBDE480FC}"/>
              </a:ext>
            </a:extLst>
          </p:cNvPr>
          <p:cNvGrpSpPr/>
          <p:nvPr/>
        </p:nvGrpSpPr>
        <p:grpSpPr>
          <a:xfrm>
            <a:off x="4935191" y="3053175"/>
            <a:ext cx="1408296" cy="369332"/>
            <a:chOff x="4971277" y="2851325"/>
            <a:chExt cx="1408296" cy="369332"/>
          </a:xfrm>
        </p:grpSpPr>
        <p:sp>
          <p:nvSpPr>
            <p:cNvPr id="9" name="TextBox 14">
              <a:extLst>
                <a:ext uri="{FF2B5EF4-FFF2-40B4-BE49-F238E27FC236}">
                  <a16:creationId xmlns:a16="http://schemas.microsoft.com/office/drawing/2014/main" id="{E9750069-076D-4776-820F-336D7CD6D980}"/>
                </a:ext>
              </a:extLst>
            </p:cNvPr>
            <p:cNvSpPr txBox="1"/>
            <p:nvPr/>
          </p:nvSpPr>
          <p:spPr>
            <a:xfrm>
              <a:off x="5265165" y="2851325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研究背景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85680CB-4BC1-4064-B646-F108EAC5E9EF}"/>
                </a:ext>
              </a:extLst>
            </p:cNvPr>
            <p:cNvSpPr/>
            <p:nvPr/>
          </p:nvSpPr>
          <p:spPr>
            <a:xfrm>
              <a:off x="4971277" y="2878823"/>
              <a:ext cx="274777" cy="274777"/>
            </a:xfrm>
            <a:prstGeom prst="ellipse">
              <a:avLst/>
            </a:prstGeom>
            <a:solidFill>
              <a:srgbClr val="233E6F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1A3F6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B3BD18D-1A72-4BCC-8943-18587F5FA0FA}"/>
              </a:ext>
            </a:extLst>
          </p:cNvPr>
          <p:cNvGrpSpPr/>
          <p:nvPr/>
        </p:nvGrpSpPr>
        <p:grpSpPr>
          <a:xfrm>
            <a:off x="4935191" y="3633872"/>
            <a:ext cx="1408296" cy="369332"/>
            <a:chOff x="4971277" y="3648878"/>
            <a:chExt cx="1408296" cy="369332"/>
          </a:xfrm>
        </p:grpSpPr>
        <p:sp>
          <p:nvSpPr>
            <p:cNvPr id="12" name="TextBox 15">
              <a:extLst>
                <a:ext uri="{FF2B5EF4-FFF2-40B4-BE49-F238E27FC236}">
                  <a16:creationId xmlns:a16="http://schemas.microsoft.com/office/drawing/2014/main" id="{201C06BC-1EDB-4F97-8135-294403534A12}"/>
                </a:ext>
              </a:extLst>
            </p:cNvPr>
            <p:cNvSpPr txBox="1"/>
            <p:nvPr/>
          </p:nvSpPr>
          <p:spPr>
            <a:xfrm>
              <a:off x="5265165" y="3648878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发展趋势</a:t>
              </a: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0DD4218-AB83-459F-BC76-4323133B6F54}"/>
                </a:ext>
              </a:extLst>
            </p:cNvPr>
            <p:cNvSpPr/>
            <p:nvPr/>
          </p:nvSpPr>
          <p:spPr>
            <a:xfrm>
              <a:off x="4971277" y="3667146"/>
              <a:ext cx="274777" cy="274777"/>
            </a:xfrm>
            <a:prstGeom prst="ellipse">
              <a:avLst/>
            </a:prstGeom>
            <a:solidFill>
              <a:srgbClr val="233E6F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1A3F6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74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4761FDB-0293-4B53-9EE2-49A172B41350}"/>
              </a:ext>
            </a:extLst>
          </p:cNvPr>
          <p:cNvGrpSpPr/>
          <p:nvPr/>
        </p:nvGrpSpPr>
        <p:grpSpPr>
          <a:xfrm>
            <a:off x="304447" y="1030289"/>
            <a:ext cx="1690553" cy="461665"/>
            <a:chOff x="2843847" y="1232988"/>
            <a:chExt cx="1690553" cy="461665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4EC1BBF6-A59C-4849-A1FF-14D81B93C3A2}"/>
                </a:ext>
              </a:extLst>
            </p:cNvPr>
            <p:cNvSpPr/>
            <p:nvPr/>
          </p:nvSpPr>
          <p:spPr>
            <a:xfrm>
              <a:off x="2843847" y="1317019"/>
              <a:ext cx="274777" cy="274777"/>
            </a:xfrm>
            <a:prstGeom prst="ellipse">
              <a:avLst/>
            </a:prstGeom>
            <a:solidFill>
              <a:srgbClr val="233E6F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Box 25">
              <a:extLst>
                <a:ext uri="{FF2B5EF4-FFF2-40B4-BE49-F238E27FC236}">
                  <a16:creationId xmlns:a16="http://schemas.microsoft.com/office/drawing/2014/main" id="{082459AA-B14C-404E-B15A-FD46AB0CAC78}"/>
                </a:ext>
              </a:extLst>
            </p:cNvPr>
            <p:cNvSpPr txBox="1"/>
            <p:nvPr/>
          </p:nvSpPr>
          <p:spPr>
            <a:xfrm>
              <a:off x="3118628" y="123298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Arial Unicode MS" panose="020B0604020202020204" charset="-122"/>
                </a:rPr>
                <a:t>发展趋势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7CD9E47B-307F-4F64-AADD-991A95048B5B}"/>
              </a:ext>
            </a:extLst>
          </p:cNvPr>
          <p:cNvSpPr txBox="1"/>
          <p:nvPr/>
        </p:nvSpPr>
        <p:spPr>
          <a:xfrm>
            <a:off x="1287110" y="2321004"/>
            <a:ext cx="659398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贝叶斯优化（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BO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）是具有数十年历史的传统算法；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BO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是几乎所有类型的全局优化的典型方法。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贝叶斯优化方法在调整深度置信网络方面受到了广泛关注，马尔科夫链蒙特卡罗方法，卷积神经网络</a:t>
            </a:r>
          </a:p>
        </p:txBody>
      </p:sp>
    </p:spTree>
    <p:extLst>
      <p:ext uri="{BB962C8B-B14F-4D97-AF65-F5344CB8AC3E}">
        <p14:creationId xmlns:p14="http://schemas.microsoft.com/office/powerpoint/2010/main" val="80460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8F2086-B1E7-4DF7-A154-0E9FC5682729}"/>
              </a:ext>
            </a:extLst>
          </p:cNvPr>
          <p:cNvSpPr/>
          <p:nvPr/>
        </p:nvSpPr>
        <p:spPr>
          <a:xfrm>
            <a:off x="0" y="1714500"/>
            <a:ext cx="3779912" cy="3365500"/>
          </a:xfrm>
          <a:prstGeom prst="rect">
            <a:avLst/>
          </a:prstGeom>
          <a:solidFill>
            <a:srgbClr val="355E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4EB218F3-475B-4F00-BBCF-1D46718A10F9}"/>
              </a:ext>
            </a:extLst>
          </p:cNvPr>
          <p:cNvSpPr txBox="1"/>
          <p:nvPr/>
        </p:nvSpPr>
        <p:spPr>
          <a:xfrm>
            <a:off x="4810898" y="2134210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算法设计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15FF4649-7C3F-4275-90CA-5AB6B6DA7844}"/>
              </a:ext>
            </a:extLst>
          </p:cNvPr>
          <p:cNvSpPr txBox="1"/>
          <p:nvPr/>
        </p:nvSpPr>
        <p:spPr>
          <a:xfrm>
            <a:off x="2394866" y="3753899"/>
            <a:ext cx="124103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第二部分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D335444-1857-4C83-95A8-C01557BE83EE}"/>
              </a:ext>
            </a:extLst>
          </p:cNvPr>
          <p:cNvGrpSpPr/>
          <p:nvPr/>
        </p:nvGrpSpPr>
        <p:grpSpPr>
          <a:xfrm>
            <a:off x="4935191" y="3053175"/>
            <a:ext cx="1408296" cy="369332"/>
            <a:chOff x="4971277" y="2851325"/>
            <a:chExt cx="1408296" cy="369332"/>
          </a:xfrm>
        </p:grpSpPr>
        <p:sp>
          <p:nvSpPr>
            <p:cNvPr id="6" name="TextBox 14">
              <a:extLst>
                <a:ext uri="{FF2B5EF4-FFF2-40B4-BE49-F238E27FC236}">
                  <a16:creationId xmlns:a16="http://schemas.microsoft.com/office/drawing/2014/main" id="{F320BA62-70AF-452C-8FA3-AED94818FEDC}"/>
                </a:ext>
              </a:extLst>
            </p:cNvPr>
            <p:cNvSpPr txBox="1"/>
            <p:nvPr/>
          </p:nvSpPr>
          <p:spPr>
            <a:xfrm>
              <a:off x="5265165" y="2851325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原理介绍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E5D24C1-7794-4B18-B7AE-D4CD33990B33}"/>
                </a:ext>
              </a:extLst>
            </p:cNvPr>
            <p:cNvSpPr/>
            <p:nvPr/>
          </p:nvSpPr>
          <p:spPr>
            <a:xfrm>
              <a:off x="4971277" y="2878823"/>
              <a:ext cx="274777" cy="274777"/>
            </a:xfrm>
            <a:prstGeom prst="ellipse">
              <a:avLst/>
            </a:prstGeom>
            <a:solidFill>
              <a:srgbClr val="233E6F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1A3F6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F14AB6A-0CE7-4CB0-8616-8598F9FAB428}"/>
              </a:ext>
            </a:extLst>
          </p:cNvPr>
          <p:cNvGrpSpPr/>
          <p:nvPr/>
        </p:nvGrpSpPr>
        <p:grpSpPr>
          <a:xfrm>
            <a:off x="4935191" y="3846268"/>
            <a:ext cx="1408296" cy="369332"/>
            <a:chOff x="4971277" y="3267040"/>
            <a:chExt cx="1408296" cy="369332"/>
          </a:xfrm>
        </p:grpSpPr>
        <p:sp>
          <p:nvSpPr>
            <p:cNvPr id="9" name="TextBox 27">
              <a:extLst>
                <a:ext uri="{FF2B5EF4-FFF2-40B4-BE49-F238E27FC236}">
                  <a16:creationId xmlns:a16="http://schemas.microsoft.com/office/drawing/2014/main" id="{14D37A0B-A4FD-4C54-AB4B-E94901976110}"/>
                </a:ext>
              </a:extLst>
            </p:cNvPr>
            <p:cNvSpPr txBox="1"/>
            <p:nvPr/>
          </p:nvSpPr>
          <p:spPr>
            <a:xfrm>
              <a:off x="5265165" y="3267040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算法实现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B070012-C267-4A5B-9071-60A6C8A7D755}"/>
                </a:ext>
              </a:extLst>
            </p:cNvPr>
            <p:cNvSpPr/>
            <p:nvPr/>
          </p:nvSpPr>
          <p:spPr>
            <a:xfrm>
              <a:off x="4971277" y="3294538"/>
              <a:ext cx="274777" cy="274777"/>
            </a:xfrm>
            <a:prstGeom prst="ellipse">
              <a:avLst/>
            </a:prstGeom>
            <a:solidFill>
              <a:srgbClr val="233E6F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1A3F6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55D3E69-A5E6-48FF-8135-D1EE1CBB0768}"/>
              </a:ext>
            </a:extLst>
          </p:cNvPr>
          <p:cNvGrpSpPr/>
          <p:nvPr/>
        </p:nvGrpSpPr>
        <p:grpSpPr>
          <a:xfrm>
            <a:off x="2262782" y="2303650"/>
            <a:ext cx="1301106" cy="1301106"/>
            <a:chOff x="2262782" y="2303650"/>
            <a:chExt cx="1301106" cy="1301106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6BBC24F-61DA-4CA3-AA3B-917487512849}"/>
                </a:ext>
              </a:extLst>
            </p:cNvPr>
            <p:cNvSpPr/>
            <p:nvPr/>
          </p:nvSpPr>
          <p:spPr>
            <a:xfrm>
              <a:off x="2262782" y="230365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six-squares-graphic_40367">
              <a:extLst>
                <a:ext uri="{FF2B5EF4-FFF2-40B4-BE49-F238E27FC236}">
                  <a16:creationId xmlns:a16="http://schemas.microsoft.com/office/drawing/2014/main" id="{334C41B5-BBF6-40B2-8B1E-C8E8FFCA43A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88440" y="2596230"/>
              <a:ext cx="868128" cy="759220"/>
            </a:xfrm>
            <a:custGeom>
              <a:avLst/>
              <a:gdLst>
                <a:gd name="T0" fmla="*/ 0 w 1289"/>
                <a:gd name="T1" fmla="*/ 0 h 1129"/>
                <a:gd name="T2" fmla="*/ 329 w 1289"/>
                <a:gd name="T3" fmla="*/ 329 h 1129"/>
                <a:gd name="T4" fmla="*/ 276 w 1289"/>
                <a:gd name="T5" fmla="*/ 276 h 1129"/>
                <a:gd name="T6" fmla="*/ 53 w 1289"/>
                <a:gd name="T7" fmla="*/ 53 h 1129"/>
                <a:gd name="T8" fmla="*/ 276 w 1289"/>
                <a:gd name="T9" fmla="*/ 276 h 1129"/>
                <a:gd name="T10" fmla="*/ 960 w 1289"/>
                <a:gd name="T11" fmla="*/ 329 h 1129"/>
                <a:gd name="T12" fmla="*/ 1289 w 1289"/>
                <a:gd name="T13" fmla="*/ 0 h 1129"/>
                <a:gd name="T14" fmla="*/ 1236 w 1289"/>
                <a:gd name="T15" fmla="*/ 276 h 1129"/>
                <a:gd name="T16" fmla="*/ 1013 w 1289"/>
                <a:gd name="T17" fmla="*/ 53 h 1129"/>
                <a:gd name="T18" fmla="*/ 1236 w 1289"/>
                <a:gd name="T19" fmla="*/ 276 h 1129"/>
                <a:gd name="T20" fmla="*/ 809 w 1289"/>
                <a:gd name="T21" fmla="*/ 1129 h 1129"/>
                <a:gd name="T22" fmla="*/ 480 w 1289"/>
                <a:gd name="T23" fmla="*/ 800 h 1129"/>
                <a:gd name="T24" fmla="*/ 533 w 1289"/>
                <a:gd name="T25" fmla="*/ 853 h 1129"/>
                <a:gd name="T26" fmla="*/ 756 w 1289"/>
                <a:gd name="T27" fmla="*/ 1076 h 1129"/>
                <a:gd name="T28" fmla="*/ 533 w 1289"/>
                <a:gd name="T29" fmla="*/ 853 h 1129"/>
                <a:gd name="T30" fmla="*/ 480 w 1289"/>
                <a:gd name="T31" fmla="*/ 0 h 1129"/>
                <a:gd name="T32" fmla="*/ 809 w 1289"/>
                <a:gd name="T33" fmla="*/ 329 h 1129"/>
                <a:gd name="T34" fmla="*/ 756 w 1289"/>
                <a:gd name="T35" fmla="*/ 276 h 1129"/>
                <a:gd name="T36" fmla="*/ 533 w 1289"/>
                <a:gd name="T37" fmla="*/ 53 h 1129"/>
                <a:gd name="T38" fmla="*/ 756 w 1289"/>
                <a:gd name="T39" fmla="*/ 276 h 1129"/>
                <a:gd name="T40" fmla="*/ 329 w 1289"/>
                <a:gd name="T41" fmla="*/ 1129 h 1129"/>
                <a:gd name="T42" fmla="*/ 0 w 1289"/>
                <a:gd name="T43" fmla="*/ 800 h 1129"/>
                <a:gd name="T44" fmla="*/ 53 w 1289"/>
                <a:gd name="T45" fmla="*/ 853 h 1129"/>
                <a:gd name="T46" fmla="*/ 276 w 1289"/>
                <a:gd name="T47" fmla="*/ 1076 h 1129"/>
                <a:gd name="T48" fmla="*/ 53 w 1289"/>
                <a:gd name="T49" fmla="*/ 853 h 1129"/>
                <a:gd name="T50" fmla="*/ 1289 w 1289"/>
                <a:gd name="T51" fmla="*/ 1129 h 1129"/>
                <a:gd name="T52" fmla="*/ 960 w 1289"/>
                <a:gd name="T53" fmla="*/ 800 h 1129"/>
                <a:gd name="T54" fmla="*/ 1013 w 1289"/>
                <a:gd name="T55" fmla="*/ 853 h 1129"/>
                <a:gd name="T56" fmla="*/ 1236 w 1289"/>
                <a:gd name="T57" fmla="*/ 1076 h 1129"/>
                <a:gd name="T58" fmla="*/ 1013 w 1289"/>
                <a:gd name="T59" fmla="*/ 853 h 1129"/>
                <a:gd name="T60" fmla="*/ 1095 w 1289"/>
                <a:gd name="T61" fmla="*/ 604 h 1129"/>
                <a:gd name="T62" fmla="*/ 678 w 1289"/>
                <a:gd name="T63" fmla="*/ 756 h 1129"/>
                <a:gd name="T64" fmla="*/ 611 w 1289"/>
                <a:gd name="T65" fmla="*/ 604 h 1129"/>
                <a:gd name="T66" fmla="*/ 204 w 1289"/>
                <a:gd name="T67" fmla="*/ 761 h 1129"/>
                <a:gd name="T68" fmla="*/ 145 w 1289"/>
                <a:gd name="T69" fmla="*/ 377 h 1129"/>
                <a:gd name="T70" fmla="*/ 204 w 1289"/>
                <a:gd name="T71" fmla="*/ 538 h 1129"/>
                <a:gd name="T72" fmla="*/ 611 w 1289"/>
                <a:gd name="T73" fmla="*/ 387 h 1129"/>
                <a:gd name="T74" fmla="*/ 678 w 1289"/>
                <a:gd name="T75" fmla="*/ 538 h 1129"/>
                <a:gd name="T76" fmla="*/ 1095 w 1289"/>
                <a:gd name="T77" fmla="*/ 377 h 1129"/>
                <a:gd name="T78" fmla="*/ 1154 w 1289"/>
                <a:gd name="T79" fmla="*/ 761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89" h="1129">
                  <a:moveTo>
                    <a:pt x="329" y="0"/>
                  </a:moveTo>
                  <a:lnTo>
                    <a:pt x="0" y="0"/>
                  </a:lnTo>
                  <a:lnTo>
                    <a:pt x="0" y="329"/>
                  </a:lnTo>
                  <a:lnTo>
                    <a:pt x="329" y="329"/>
                  </a:lnTo>
                  <a:lnTo>
                    <a:pt x="329" y="0"/>
                  </a:lnTo>
                  <a:close/>
                  <a:moveTo>
                    <a:pt x="276" y="276"/>
                  </a:moveTo>
                  <a:lnTo>
                    <a:pt x="53" y="276"/>
                  </a:lnTo>
                  <a:lnTo>
                    <a:pt x="53" y="53"/>
                  </a:lnTo>
                  <a:lnTo>
                    <a:pt x="276" y="53"/>
                  </a:lnTo>
                  <a:lnTo>
                    <a:pt x="276" y="276"/>
                  </a:lnTo>
                  <a:close/>
                  <a:moveTo>
                    <a:pt x="960" y="0"/>
                  </a:moveTo>
                  <a:lnTo>
                    <a:pt x="960" y="329"/>
                  </a:lnTo>
                  <a:lnTo>
                    <a:pt x="1289" y="329"/>
                  </a:lnTo>
                  <a:lnTo>
                    <a:pt x="1289" y="0"/>
                  </a:lnTo>
                  <a:lnTo>
                    <a:pt x="960" y="0"/>
                  </a:lnTo>
                  <a:close/>
                  <a:moveTo>
                    <a:pt x="1236" y="276"/>
                  </a:moveTo>
                  <a:lnTo>
                    <a:pt x="1013" y="276"/>
                  </a:lnTo>
                  <a:lnTo>
                    <a:pt x="1013" y="53"/>
                  </a:lnTo>
                  <a:lnTo>
                    <a:pt x="1236" y="53"/>
                  </a:lnTo>
                  <a:lnTo>
                    <a:pt x="1236" y="276"/>
                  </a:lnTo>
                  <a:close/>
                  <a:moveTo>
                    <a:pt x="480" y="1129"/>
                  </a:moveTo>
                  <a:lnTo>
                    <a:pt x="809" y="1129"/>
                  </a:lnTo>
                  <a:lnTo>
                    <a:pt x="809" y="800"/>
                  </a:lnTo>
                  <a:lnTo>
                    <a:pt x="480" y="800"/>
                  </a:lnTo>
                  <a:lnTo>
                    <a:pt x="480" y="1129"/>
                  </a:lnTo>
                  <a:close/>
                  <a:moveTo>
                    <a:pt x="533" y="853"/>
                  </a:moveTo>
                  <a:lnTo>
                    <a:pt x="756" y="853"/>
                  </a:lnTo>
                  <a:lnTo>
                    <a:pt x="756" y="1076"/>
                  </a:lnTo>
                  <a:lnTo>
                    <a:pt x="533" y="1076"/>
                  </a:lnTo>
                  <a:lnTo>
                    <a:pt x="533" y="853"/>
                  </a:lnTo>
                  <a:close/>
                  <a:moveTo>
                    <a:pt x="809" y="0"/>
                  </a:moveTo>
                  <a:lnTo>
                    <a:pt x="480" y="0"/>
                  </a:lnTo>
                  <a:lnTo>
                    <a:pt x="480" y="329"/>
                  </a:lnTo>
                  <a:lnTo>
                    <a:pt x="809" y="329"/>
                  </a:lnTo>
                  <a:lnTo>
                    <a:pt x="809" y="0"/>
                  </a:lnTo>
                  <a:close/>
                  <a:moveTo>
                    <a:pt x="756" y="276"/>
                  </a:moveTo>
                  <a:lnTo>
                    <a:pt x="533" y="276"/>
                  </a:lnTo>
                  <a:lnTo>
                    <a:pt x="533" y="53"/>
                  </a:lnTo>
                  <a:lnTo>
                    <a:pt x="756" y="53"/>
                  </a:lnTo>
                  <a:lnTo>
                    <a:pt x="756" y="276"/>
                  </a:lnTo>
                  <a:close/>
                  <a:moveTo>
                    <a:pt x="0" y="1129"/>
                  </a:moveTo>
                  <a:lnTo>
                    <a:pt x="329" y="1129"/>
                  </a:lnTo>
                  <a:lnTo>
                    <a:pt x="329" y="800"/>
                  </a:lnTo>
                  <a:lnTo>
                    <a:pt x="0" y="800"/>
                  </a:lnTo>
                  <a:lnTo>
                    <a:pt x="0" y="1129"/>
                  </a:lnTo>
                  <a:close/>
                  <a:moveTo>
                    <a:pt x="53" y="853"/>
                  </a:moveTo>
                  <a:lnTo>
                    <a:pt x="276" y="853"/>
                  </a:lnTo>
                  <a:lnTo>
                    <a:pt x="276" y="1076"/>
                  </a:lnTo>
                  <a:lnTo>
                    <a:pt x="53" y="1076"/>
                  </a:lnTo>
                  <a:lnTo>
                    <a:pt x="53" y="853"/>
                  </a:lnTo>
                  <a:close/>
                  <a:moveTo>
                    <a:pt x="960" y="1129"/>
                  </a:moveTo>
                  <a:lnTo>
                    <a:pt x="1289" y="1129"/>
                  </a:lnTo>
                  <a:lnTo>
                    <a:pt x="1289" y="800"/>
                  </a:lnTo>
                  <a:lnTo>
                    <a:pt x="960" y="800"/>
                  </a:lnTo>
                  <a:lnTo>
                    <a:pt x="960" y="1129"/>
                  </a:lnTo>
                  <a:close/>
                  <a:moveTo>
                    <a:pt x="1013" y="853"/>
                  </a:moveTo>
                  <a:lnTo>
                    <a:pt x="1236" y="853"/>
                  </a:lnTo>
                  <a:lnTo>
                    <a:pt x="1236" y="1076"/>
                  </a:lnTo>
                  <a:lnTo>
                    <a:pt x="1013" y="1076"/>
                  </a:lnTo>
                  <a:lnTo>
                    <a:pt x="1013" y="853"/>
                  </a:lnTo>
                  <a:close/>
                  <a:moveTo>
                    <a:pt x="1095" y="761"/>
                  </a:moveTo>
                  <a:lnTo>
                    <a:pt x="1095" y="604"/>
                  </a:lnTo>
                  <a:lnTo>
                    <a:pt x="678" y="604"/>
                  </a:lnTo>
                  <a:lnTo>
                    <a:pt x="678" y="756"/>
                  </a:lnTo>
                  <a:lnTo>
                    <a:pt x="611" y="756"/>
                  </a:lnTo>
                  <a:lnTo>
                    <a:pt x="611" y="604"/>
                  </a:lnTo>
                  <a:lnTo>
                    <a:pt x="204" y="604"/>
                  </a:lnTo>
                  <a:lnTo>
                    <a:pt x="204" y="761"/>
                  </a:lnTo>
                  <a:lnTo>
                    <a:pt x="145" y="761"/>
                  </a:lnTo>
                  <a:lnTo>
                    <a:pt x="145" y="377"/>
                  </a:lnTo>
                  <a:lnTo>
                    <a:pt x="204" y="377"/>
                  </a:lnTo>
                  <a:lnTo>
                    <a:pt x="204" y="538"/>
                  </a:lnTo>
                  <a:lnTo>
                    <a:pt x="611" y="538"/>
                  </a:lnTo>
                  <a:lnTo>
                    <a:pt x="611" y="387"/>
                  </a:lnTo>
                  <a:lnTo>
                    <a:pt x="678" y="387"/>
                  </a:lnTo>
                  <a:lnTo>
                    <a:pt x="678" y="538"/>
                  </a:lnTo>
                  <a:lnTo>
                    <a:pt x="1095" y="538"/>
                  </a:lnTo>
                  <a:lnTo>
                    <a:pt x="1095" y="377"/>
                  </a:lnTo>
                  <a:lnTo>
                    <a:pt x="1154" y="377"/>
                  </a:lnTo>
                  <a:lnTo>
                    <a:pt x="1154" y="761"/>
                  </a:lnTo>
                  <a:lnTo>
                    <a:pt x="1095" y="761"/>
                  </a:lnTo>
                  <a:close/>
                </a:path>
              </a:pathLst>
            </a:custGeom>
            <a:solidFill>
              <a:srgbClr val="355EA9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938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1A168C-F95C-4839-8234-EA1E1F00189F}"/>
              </a:ext>
            </a:extLst>
          </p:cNvPr>
          <p:cNvGrpSpPr/>
          <p:nvPr/>
        </p:nvGrpSpPr>
        <p:grpSpPr>
          <a:xfrm>
            <a:off x="304447" y="1030289"/>
            <a:ext cx="5186699" cy="461665"/>
            <a:chOff x="2843847" y="1232988"/>
            <a:chExt cx="5186699" cy="461665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937EEE60-9AFC-434A-A235-88828596ED77}"/>
                </a:ext>
              </a:extLst>
            </p:cNvPr>
            <p:cNvSpPr/>
            <p:nvPr/>
          </p:nvSpPr>
          <p:spPr>
            <a:xfrm>
              <a:off x="2843847" y="1317019"/>
              <a:ext cx="274777" cy="274777"/>
            </a:xfrm>
            <a:prstGeom prst="ellipse">
              <a:avLst/>
            </a:prstGeom>
            <a:solidFill>
              <a:srgbClr val="233E6F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Box 25">
              <a:extLst>
                <a:ext uri="{FF2B5EF4-FFF2-40B4-BE49-F238E27FC236}">
                  <a16:creationId xmlns:a16="http://schemas.microsoft.com/office/drawing/2014/main" id="{A0B48AC8-0D69-42EE-8A08-78F0538EB061}"/>
                </a:ext>
              </a:extLst>
            </p:cNvPr>
            <p:cNvSpPr txBox="1"/>
            <p:nvPr/>
          </p:nvSpPr>
          <p:spPr>
            <a:xfrm>
              <a:off x="3118624" y="1232988"/>
              <a:ext cx="4911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Arial Unicode MS" panose="020B0604020202020204" charset="-122"/>
                </a:rPr>
                <a:t>原理介绍</a:t>
              </a:r>
              <a:r>
                <a:rPr lang="en-US" altLang="zh-CN" sz="2400" b="1" dirty="0">
                  <a:latin typeface="微软雅黑" panose="020B0503020204020204" charset="-122"/>
                  <a:ea typeface="微软雅黑" panose="020B0503020204020204" charset="-122"/>
                  <a:cs typeface="Arial Unicode MS" panose="020B0604020202020204" charset="-122"/>
                </a:rPr>
                <a:t>———</a:t>
              </a: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Arial Unicode MS" panose="020B0604020202020204" charset="-122"/>
                </a:rPr>
                <a:t>支持向量机</a:t>
              </a:r>
              <a:r>
                <a:rPr lang="en-US" altLang="zh-CN" sz="2400" b="1" dirty="0">
                  <a:latin typeface="微软雅黑" panose="020B0503020204020204" charset="-122"/>
                  <a:ea typeface="微软雅黑" panose="020B0503020204020204" charset="-122"/>
                  <a:cs typeface="Arial Unicode MS" panose="020B0604020202020204" charset="-122"/>
                </a:rPr>
                <a:t>(SVM)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AA78483A-E7CF-4807-9ED8-86F5350C12F5}"/>
              </a:ext>
            </a:extLst>
          </p:cNvPr>
          <p:cNvSpPr txBox="1"/>
          <p:nvPr/>
        </p:nvSpPr>
        <p:spPr>
          <a:xfrm>
            <a:off x="728310" y="2337937"/>
            <a:ext cx="65939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支持向量机（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SVM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）是一种功能强大的算法，可找到将不同类分开的超维平面。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SVM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的超参数：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Kernel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Gamma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Degree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759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8FB5F6-1E4B-4FEB-AB9C-E345F6EB18DD}"/>
              </a:ext>
            </a:extLst>
          </p:cNvPr>
          <p:cNvSpPr/>
          <p:nvPr/>
        </p:nvSpPr>
        <p:spPr>
          <a:xfrm>
            <a:off x="0" y="1714500"/>
            <a:ext cx="3779912" cy="3365500"/>
          </a:xfrm>
          <a:prstGeom prst="rect">
            <a:avLst/>
          </a:prstGeom>
          <a:solidFill>
            <a:srgbClr val="355E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63067D86-4FC9-482E-A792-4663AAF3B6BD}"/>
              </a:ext>
            </a:extLst>
          </p:cNvPr>
          <p:cNvSpPr txBox="1"/>
          <p:nvPr/>
        </p:nvSpPr>
        <p:spPr>
          <a:xfrm>
            <a:off x="4810898" y="2134210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实验分析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6AB77F30-A9C6-4C91-A62A-AE561F9A88FD}"/>
              </a:ext>
            </a:extLst>
          </p:cNvPr>
          <p:cNvSpPr txBox="1"/>
          <p:nvPr/>
        </p:nvSpPr>
        <p:spPr>
          <a:xfrm>
            <a:off x="2394866" y="3753899"/>
            <a:ext cx="124103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第三部分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DBEA2A0-DEF8-4216-93D7-E3EA6AB26C09}"/>
              </a:ext>
            </a:extLst>
          </p:cNvPr>
          <p:cNvGrpSpPr/>
          <p:nvPr/>
        </p:nvGrpSpPr>
        <p:grpSpPr>
          <a:xfrm>
            <a:off x="4935191" y="3053175"/>
            <a:ext cx="1408296" cy="369332"/>
            <a:chOff x="4971277" y="2851325"/>
            <a:chExt cx="1408296" cy="369332"/>
          </a:xfrm>
        </p:grpSpPr>
        <p:sp>
          <p:nvSpPr>
            <p:cNvPr id="6" name="TextBox 14">
              <a:extLst>
                <a:ext uri="{FF2B5EF4-FFF2-40B4-BE49-F238E27FC236}">
                  <a16:creationId xmlns:a16="http://schemas.microsoft.com/office/drawing/2014/main" id="{9457BF64-9F48-49A9-92E4-6474D52AAFEB}"/>
                </a:ext>
              </a:extLst>
            </p:cNvPr>
            <p:cNvSpPr txBox="1"/>
            <p:nvPr/>
          </p:nvSpPr>
          <p:spPr>
            <a:xfrm>
              <a:off x="5265165" y="2851325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分类问题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0D6B1A9-E4DD-491A-8D16-F80BC23BC5DA}"/>
                </a:ext>
              </a:extLst>
            </p:cNvPr>
            <p:cNvSpPr/>
            <p:nvPr/>
          </p:nvSpPr>
          <p:spPr>
            <a:xfrm>
              <a:off x="4971277" y="2878823"/>
              <a:ext cx="274777" cy="274777"/>
            </a:xfrm>
            <a:prstGeom prst="ellipse">
              <a:avLst/>
            </a:prstGeom>
            <a:solidFill>
              <a:srgbClr val="233E6F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1A3F6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DAECFA56-A9FF-43C0-AA98-0063C7105ED9}"/>
              </a:ext>
            </a:extLst>
          </p:cNvPr>
          <p:cNvGrpSpPr/>
          <p:nvPr/>
        </p:nvGrpSpPr>
        <p:grpSpPr>
          <a:xfrm>
            <a:off x="4935191" y="3633872"/>
            <a:ext cx="1408296" cy="369332"/>
            <a:chOff x="4971277" y="3648878"/>
            <a:chExt cx="1408296" cy="369332"/>
          </a:xfrm>
        </p:grpSpPr>
        <p:sp>
          <p:nvSpPr>
            <p:cNvPr id="9" name="TextBox 15">
              <a:extLst>
                <a:ext uri="{FF2B5EF4-FFF2-40B4-BE49-F238E27FC236}">
                  <a16:creationId xmlns:a16="http://schemas.microsoft.com/office/drawing/2014/main" id="{F652C2EA-66DB-4B29-9059-98DBA30FD9E0}"/>
                </a:ext>
              </a:extLst>
            </p:cNvPr>
            <p:cNvSpPr txBox="1"/>
            <p:nvPr/>
          </p:nvSpPr>
          <p:spPr>
            <a:xfrm>
              <a:off x="5265165" y="3648878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回归问题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AF46CE7-CACF-4A5C-93EC-5C42F5A3BA13}"/>
                </a:ext>
              </a:extLst>
            </p:cNvPr>
            <p:cNvSpPr/>
            <p:nvPr/>
          </p:nvSpPr>
          <p:spPr>
            <a:xfrm>
              <a:off x="4971277" y="3667146"/>
              <a:ext cx="274777" cy="274777"/>
            </a:xfrm>
            <a:prstGeom prst="ellipse">
              <a:avLst/>
            </a:prstGeom>
            <a:solidFill>
              <a:srgbClr val="233E6F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1A3F6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ECEF1B4-8FF9-4D51-B818-F3FE7452F59D}"/>
              </a:ext>
            </a:extLst>
          </p:cNvPr>
          <p:cNvGrpSpPr/>
          <p:nvPr/>
        </p:nvGrpSpPr>
        <p:grpSpPr>
          <a:xfrm>
            <a:off x="2262782" y="2303650"/>
            <a:ext cx="1301106" cy="1301106"/>
            <a:chOff x="2262782" y="2303650"/>
            <a:chExt cx="1301106" cy="1301106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49EA568C-8272-4C26-A181-F966B201726E}"/>
                </a:ext>
              </a:extLst>
            </p:cNvPr>
            <p:cNvSpPr/>
            <p:nvPr/>
          </p:nvSpPr>
          <p:spPr>
            <a:xfrm>
              <a:off x="2262782" y="230365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KSO_Shape">
              <a:extLst>
                <a:ext uri="{FF2B5EF4-FFF2-40B4-BE49-F238E27FC236}">
                  <a16:creationId xmlns:a16="http://schemas.microsoft.com/office/drawing/2014/main" id="{E19D0748-C0C0-48E1-95B4-6C64972BE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472" y="2652317"/>
              <a:ext cx="679825" cy="687417"/>
            </a:xfrm>
            <a:custGeom>
              <a:avLst/>
              <a:gdLst>
                <a:gd name="connsiteX0" fmla="*/ 70667 w 600060"/>
                <a:gd name="connsiteY0" fmla="*/ 525616 h 606761"/>
                <a:gd name="connsiteX1" fmla="*/ 334206 w 600060"/>
                <a:gd name="connsiteY1" fmla="*/ 525616 h 606761"/>
                <a:gd name="connsiteX2" fmla="*/ 334206 w 600060"/>
                <a:gd name="connsiteY2" fmla="*/ 546085 h 606761"/>
                <a:gd name="connsiteX3" fmla="*/ 70667 w 600060"/>
                <a:gd name="connsiteY3" fmla="*/ 546085 h 606761"/>
                <a:gd name="connsiteX4" fmla="*/ 394976 w 600060"/>
                <a:gd name="connsiteY4" fmla="*/ 485409 h 606761"/>
                <a:gd name="connsiteX5" fmla="*/ 394976 w 600060"/>
                <a:gd name="connsiteY5" fmla="*/ 505887 h 606761"/>
                <a:gd name="connsiteX6" fmla="*/ 445108 w 600060"/>
                <a:gd name="connsiteY6" fmla="*/ 505887 h 606761"/>
                <a:gd name="connsiteX7" fmla="*/ 445108 w 600060"/>
                <a:gd name="connsiteY7" fmla="*/ 525607 h 606761"/>
                <a:gd name="connsiteX8" fmla="*/ 394976 w 600060"/>
                <a:gd name="connsiteY8" fmla="*/ 525607 h 606761"/>
                <a:gd name="connsiteX9" fmla="*/ 394976 w 600060"/>
                <a:gd name="connsiteY9" fmla="*/ 546085 h 606761"/>
                <a:gd name="connsiteX10" fmla="*/ 445108 w 600060"/>
                <a:gd name="connsiteY10" fmla="*/ 546085 h 606761"/>
                <a:gd name="connsiteX11" fmla="*/ 445108 w 600060"/>
                <a:gd name="connsiteY11" fmla="*/ 566563 h 606761"/>
                <a:gd name="connsiteX12" fmla="*/ 394976 w 600060"/>
                <a:gd name="connsiteY12" fmla="*/ 566563 h 606761"/>
                <a:gd name="connsiteX13" fmla="*/ 394976 w 600060"/>
                <a:gd name="connsiteY13" fmla="*/ 586283 h 606761"/>
                <a:gd name="connsiteX14" fmla="*/ 486125 w 600060"/>
                <a:gd name="connsiteY14" fmla="*/ 586283 h 606761"/>
                <a:gd name="connsiteX15" fmla="*/ 486125 w 600060"/>
                <a:gd name="connsiteY15" fmla="*/ 485409 h 606761"/>
                <a:gd name="connsiteX16" fmla="*/ 465616 w 600060"/>
                <a:gd name="connsiteY16" fmla="*/ 485409 h 606761"/>
                <a:gd name="connsiteX17" fmla="*/ 414725 w 600060"/>
                <a:gd name="connsiteY17" fmla="*/ 485409 h 606761"/>
                <a:gd name="connsiteX18" fmla="*/ 70667 w 600060"/>
                <a:gd name="connsiteY18" fmla="*/ 464940 h 606761"/>
                <a:gd name="connsiteX19" fmla="*/ 334206 w 600060"/>
                <a:gd name="connsiteY19" fmla="*/ 464940 h 606761"/>
                <a:gd name="connsiteX20" fmla="*/ 334206 w 600060"/>
                <a:gd name="connsiteY20" fmla="*/ 485409 h 606761"/>
                <a:gd name="connsiteX21" fmla="*/ 70667 w 600060"/>
                <a:gd name="connsiteY21" fmla="*/ 485409 h 606761"/>
                <a:gd name="connsiteX22" fmla="*/ 70667 w 600060"/>
                <a:gd name="connsiteY22" fmla="*/ 404264 h 606761"/>
                <a:gd name="connsiteX23" fmla="*/ 273408 w 600060"/>
                <a:gd name="connsiteY23" fmla="*/ 404264 h 606761"/>
                <a:gd name="connsiteX24" fmla="*/ 273408 w 600060"/>
                <a:gd name="connsiteY24" fmla="*/ 424733 h 606761"/>
                <a:gd name="connsiteX25" fmla="*/ 70667 w 600060"/>
                <a:gd name="connsiteY25" fmla="*/ 424733 h 606761"/>
                <a:gd name="connsiteX26" fmla="*/ 303868 w 600060"/>
                <a:gd name="connsiteY26" fmla="*/ 282911 h 606761"/>
                <a:gd name="connsiteX27" fmla="*/ 334206 w 600060"/>
                <a:gd name="connsiteY27" fmla="*/ 282911 h 606761"/>
                <a:gd name="connsiteX28" fmla="*/ 334206 w 600060"/>
                <a:gd name="connsiteY28" fmla="*/ 303380 h 606761"/>
                <a:gd name="connsiteX29" fmla="*/ 303868 w 600060"/>
                <a:gd name="connsiteY29" fmla="*/ 303380 h 606761"/>
                <a:gd name="connsiteX30" fmla="*/ 243070 w 600060"/>
                <a:gd name="connsiteY30" fmla="*/ 282911 h 606761"/>
                <a:gd name="connsiteX31" fmla="*/ 273408 w 600060"/>
                <a:gd name="connsiteY31" fmla="*/ 282911 h 606761"/>
                <a:gd name="connsiteX32" fmla="*/ 273408 w 600060"/>
                <a:gd name="connsiteY32" fmla="*/ 303380 h 606761"/>
                <a:gd name="connsiteX33" fmla="*/ 243070 w 600060"/>
                <a:gd name="connsiteY33" fmla="*/ 303380 h 606761"/>
                <a:gd name="connsiteX34" fmla="*/ 182272 w 600060"/>
                <a:gd name="connsiteY34" fmla="*/ 282911 h 606761"/>
                <a:gd name="connsiteX35" fmla="*/ 212732 w 600060"/>
                <a:gd name="connsiteY35" fmla="*/ 282911 h 606761"/>
                <a:gd name="connsiteX36" fmla="*/ 212732 w 600060"/>
                <a:gd name="connsiteY36" fmla="*/ 303380 h 606761"/>
                <a:gd name="connsiteX37" fmla="*/ 182272 w 600060"/>
                <a:gd name="connsiteY37" fmla="*/ 303380 h 606761"/>
                <a:gd name="connsiteX38" fmla="*/ 121596 w 600060"/>
                <a:gd name="connsiteY38" fmla="*/ 282911 h 606761"/>
                <a:gd name="connsiteX39" fmla="*/ 151934 w 600060"/>
                <a:gd name="connsiteY39" fmla="*/ 282911 h 606761"/>
                <a:gd name="connsiteX40" fmla="*/ 151934 w 600060"/>
                <a:gd name="connsiteY40" fmla="*/ 303380 h 606761"/>
                <a:gd name="connsiteX41" fmla="*/ 121596 w 600060"/>
                <a:gd name="connsiteY41" fmla="*/ 303380 h 606761"/>
                <a:gd name="connsiteX42" fmla="*/ 404851 w 600060"/>
                <a:gd name="connsiteY42" fmla="*/ 263183 h 606761"/>
                <a:gd name="connsiteX43" fmla="*/ 404851 w 600060"/>
                <a:gd name="connsiteY43" fmla="*/ 323859 h 606761"/>
                <a:gd name="connsiteX44" fmla="*/ 486125 w 600060"/>
                <a:gd name="connsiteY44" fmla="*/ 323859 h 606761"/>
                <a:gd name="connsiteX45" fmla="*/ 486125 w 600060"/>
                <a:gd name="connsiteY45" fmla="*/ 263183 h 606761"/>
                <a:gd name="connsiteX46" fmla="*/ 91148 w 600060"/>
                <a:gd name="connsiteY46" fmla="*/ 263183 h 606761"/>
                <a:gd name="connsiteX47" fmla="*/ 91148 w 600060"/>
                <a:gd name="connsiteY47" fmla="*/ 323859 h 606761"/>
                <a:gd name="connsiteX48" fmla="*/ 384342 w 600060"/>
                <a:gd name="connsiteY48" fmla="*/ 323859 h 606761"/>
                <a:gd name="connsiteX49" fmla="*/ 384342 w 600060"/>
                <a:gd name="connsiteY49" fmla="*/ 263183 h 606761"/>
                <a:gd name="connsiteX50" fmla="*/ 70667 w 600060"/>
                <a:gd name="connsiteY50" fmla="*/ 161559 h 606761"/>
                <a:gd name="connsiteX51" fmla="*/ 212732 w 600060"/>
                <a:gd name="connsiteY51" fmla="*/ 161559 h 606761"/>
                <a:gd name="connsiteX52" fmla="*/ 212732 w 600060"/>
                <a:gd name="connsiteY52" fmla="*/ 182028 h 606761"/>
                <a:gd name="connsiteX53" fmla="*/ 70667 w 600060"/>
                <a:gd name="connsiteY53" fmla="*/ 182028 h 606761"/>
                <a:gd name="connsiteX54" fmla="*/ 70667 w 600060"/>
                <a:gd name="connsiteY54" fmla="*/ 111483 h 606761"/>
                <a:gd name="connsiteX55" fmla="*/ 262808 w 600060"/>
                <a:gd name="connsiteY55" fmla="*/ 111483 h 606761"/>
                <a:gd name="connsiteX56" fmla="*/ 262808 w 600060"/>
                <a:gd name="connsiteY56" fmla="*/ 131221 h 606761"/>
                <a:gd name="connsiteX57" fmla="*/ 70667 w 600060"/>
                <a:gd name="connsiteY57" fmla="*/ 131221 h 606761"/>
                <a:gd name="connsiteX58" fmla="*/ 70667 w 600060"/>
                <a:gd name="connsiteY58" fmla="*/ 60676 h 606761"/>
                <a:gd name="connsiteX59" fmla="*/ 151934 w 600060"/>
                <a:gd name="connsiteY59" fmla="*/ 60676 h 606761"/>
                <a:gd name="connsiteX60" fmla="*/ 151934 w 600060"/>
                <a:gd name="connsiteY60" fmla="*/ 81145 h 606761"/>
                <a:gd name="connsiteX61" fmla="*/ 70667 w 600060"/>
                <a:gd name="connsiteY61" fmla="*/ 81145 h 606761"/>
                <a:gd name="connsiteX62" fmla="*/ 9874 w 600060"/>
                <a:gd name="connsiteY62" fmla="*/ 0 h 606761"/>
                <a:gd name="connsiteX63" fmla="*/ 344085 w 600060"/>
                <a:gd name="connsiteY63" fmla="*/ 0 h 606761"/>
                <a:gd name="connsiteX64" fmla="*/ 350921 w 600060"/>
                <a:gd name="connsiteY64" fmla="*/ 3034 h 606761"/>
                <a:gd name="connsiteX65" fmla="*/ 401812 w 600060"/>
                <a:gd name="connsiteY65" fmla="*/ 53850 h 606761"/>
                <a:gd name="connsiteX66" fmla="*/ 387381 w 600060"/>
                <a:gd name="connsiteY66" fmla="*/ 67502 h 606761"/>
                <a:gd name="connsiteX67" fmla="*/ 353959 w 600060"/>
                <a:gd name="connsiteY67" fmla="*/ 34130 h 606761"/>
                <a:gd name="connsiteX68" fmla="*/ 353959 w 600060"/>
                <a:gd name="connsiteY68" fmla="*/ 91014 h 606761"/>
                <a:gd name="connsiteX69" fmla="*/ 334211 w 600060"/>
                <a:gd name="connsiteY69" fmla="*/ 91014 h 606761"/>
                <a:gd name="connsiteX70" fmla="*/ 334211 w 600060"/>
                <a:gd name="connsiteY70" fmla="*/ 20478 h 606761"/>
                <a:gd name="connsiteX71" fmla="*/ 19749 w 600060"/>
                <a:gd name="connsiteY71" fmla="*/ 20478 h 606761"/>
                <a:gd name="connsiteX72" fmla="*/ 19749 w 600060"/>
                <a:gd name="connsiteY72" fmla="*/ 586283 h 606761"/>
                <a:gd name="connsiteX73" fmla="*/ 374468 w 600060"/>
                <a:gd name="connsiteY73" fmla="*/ 586283 h 606761"/>
                <a:gd name="connsiteX74" fmla="*/ 374468 w 600060"/>
                <a:gd name="connsiteY74" fmla="*/ 475549 h 606761"/>
                <a:gd name="connsiteX75" fmla="*/ 384342 w 600060"/>
                <a:gd name="connsiteY75" fmla="*/ 464931 h 606761"/>
                <a:gd name="connsiteX76" fmla="*/ 404851 w 600060"/>
                <a:gd name="connsiteY76" fmla="*/ 464931 h 606761"/>
                <a:gd name="connsiteX77" fmla="*/ 404851 w 600060"/>
                <a:gd name="connsiteY77" fmla="*/ 404255 h 606761"/>
                <a:gd name="connsiteX78" fmla="*/ 425359 w 600060"/>
                <a:gd name="connsiteY78" fmla="*/ 404255 h 606761"/>
                <a:gd name="connsiteX79" fmla="*/ 425359 w 600060"/>
                <a:gd name="connsiteY79" fmla="*/ 464931 h 606761"/>
                <a:gd name="connsiteX80" fmla="*/ 455742 w 600060"/>
                <a:gd name="connsiteY80" fmla="*/ 464931 h 606761"/>
                <a:gd name="connsiteX81" fmla="*/ 455742 w 600060"/>
                <a:gd name="connsiteY81" fmla="*/ 402738 h 606761"/>
                <a:gd name="connsiteX82" fmla="*/ 463337 w 600060"/>
                <a:gd name="connsiteY82" fmla="*/ 392119 h 606761"/>
                <a:gd name="connsiteX83" fmla="*/ 580311 w 600060"/>
                <a:gd name="connsiteY83" fmla="*/ 252564 h 606761"/>
                <a:gd name="connsiteX84" fmla="*/ 438272 w 600060"/>
                <a:gd name="connsiteY84" fmla="*/ 111492 h 606761"/>
                <a:gd name="connsiteX85" fmla="*/ 294713 w 600060"/>
                <a:gd name="connsiteY85" fmla="*/ 242704 h 606761"/>
                <a:gd name="connsiteX86" fmla="*/ 495999 w 600060"/>
                <a:gd name="connsiteY86" fmla="*/ 242704 h 606761"/>
                <a:gd name="connsiteX87" fmla="*/ 505873 w 600060"/>
                <a:gd name="connsiteY87" fmla="*/ 252564 h 606761"/>
                <a:gd name="connsiteX88" fmla="*/ 505873 w 600060"/>
                <a:gd name="connsiteY88" fmla="*/ 333719 h 606761"/>
                <a:gd name="connsiteX89" fmla="*/ 495999 w 600060"/>
                <a:gd name="connsiteY89" fmla="*/ 343578 h 606761"/>
                <a:gd name="connsiteX90" fmla="*/ 80514 w 600060"/>
                <a:gd name="connsiteY90" fmla="*/ 343578 h 606761"/>
                <a:gd name="connsiteX91" fmla="*/ 70640 w 600060"/>
                <a:gd name="connsiteY91" fmla="*/ 333719 h 606761"/>
                <a:gd name="connsiteX92" fmla="*/ 70640 w 600060"/>
                <a:gd name="connsiteY92" fmla="*/ 252564 h 606761"/>
                <a:gd name="connsiteX93" fmla="*/ 80514 w 600060"/>
                <a:gd name="connsiteY93" fmla="*/ 242704 h 606761"/>
                <a:gd name="connsiteX94" fmla="*/ 274205 w 600060"/>
                <a:gd name="connsiteY94" fmla="*/ 242704 h 606761"/>
                <a:gd name="connsiteX95" fmla="*/ 438272 w 600060"/>
                <a:gd name="connsiteY95" fmla="*/ 91014 h 606761"/>
                <a:gd name="connsiteX96" fmla="*/ 600060 w 600060"/>
                <a:gd name="connsiteY96" fmla="*/ 252564 h 606761"/>
                <a:gd name="connsiteX97" fmla="*/ 475491 w 600060"/>
                <a:gd name="connsiteY97" fmla="*/ 410322 h 606761"/>
                <a:gd name="connsiteX98" fmla="*/ 475491 w 600060"/>
                <a:gd name="connsiteY98" fmla="*/ 464931 h 606761"/>
                <a:gd name="connsiteX99" fmla="*/ 495999 w 600060"/>
                <a:gd name="connsiteY99" fmla="*/ 464931 h 606761"/>
                <a:gd name="connsiteX100" fmla="*/ 505873 w 600060"/>
                <a:gd name="connsiteY100" fmla="*/ 475549 h 606761"/>
                <a:gd name="connsiteX101" fmla="*/ 505873 w 600060"/>
                <a:gd name="connsiteY101" fmla="*/ 596901 h 606761"/>
                <a:gd name="connsiteX102" fmla="*/ 495999 w 600060"/>
                <a:gd name="connsiteY102" fmla="*/ 606761 h 606761"/>
                <a:gd name="connsiteX103" fmla="*/ 384342 w 600060"/>
                <a:gd name="connsiteY103" fmla="*/ 606761 h 606761"/>
                <a:gd name="connsiteX104" fmla="*/ 9874 w 600060"/>
                <a:gd name="connsiteY104" fmla="*/ 606761 h 606761"/>
                <a:gd name="connsiteX105" fmla="*/ 0 w 600060"/>
                <a:gd name="connsiteY105" fmla="*/ 596901 h 606761"/>
                <a:gd name="connsiteX106" fmla="*/ 0 w 600060"/>
                <a:gd name="connsiteY106" fmla="*/ 9860 h 606761"/>
                <a:gd name="connsiteX107" fmla="*/ 9874 w 600060"/>
                <a:gd name="connsiteY107" fmla="*/ 0 h 606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600060" h="606761">
                  <a:moveTo>
                    <a:pt x="70667" y="525616"/>
                  </a:moveTo>
                  <a:lnTo>
                    <a:pt x="334206" y="525616"/>
                  </a:lnTo>
                  <a:lnTo>
                    <a:pt x="334206" y="546085"/>
                  </a:lnTo>
                  <a:lnTo>
                    <a:pt x="70667" y="546085"/>
                  </a:lnTo>
                  <a:close/>
                  <a:moveTo>
                    <a:pt x="394976" y="485409"/>
                  </a:moveTo>
                  <a:lnTo>
                    <a:pt x="394976" y="505887"/>
                  </a:lnTo>
                  <a:lnTo>
                    <a:pt x="445108" y="505887"/>
                  </a:lnTo>
                  <a:lnTo>
                    <a:pt x="445108" y="525607"/>
                  </a:lnTo>
                  <a:lnTo>
                    <a:pt x="394976" y="525607"/>
                  </a:lnTo>
                  <a:lnTo>
                    <a:pt x="394976" y="546085"/>
                  </a:lnTo>
                  <a:lnTo>
                    <a:pt x="445108" y="546085"/>
                  </a:lnTo>
                  <a:lnTo>
                    <a:pt x="445108" y="566563"/>
                  </a:lnTo>
                  <a:lnTo>
                    <a:pt x="394976" y="566563"/>
                  </a:lnTo>
                  <a:lnTo>
                    <a:pt x="394976" y="586283"/>
                  </a:lnTo>
                  <a:lnTo>
                    <a:pt x="486125" y="586283"/>
                  </a:lnTo>
                  <a:lnTo>
                    <a:pt x="486125" y="485409"/>
                  </a:lnTo>
                  <a:lnTo>
                    <a:pt x="465616" y="485409"/>
                  </a:lnTo>
                  <a:lnTo>
                    <a:pt x="414725" y="485409"/>
                  </a:lnTo>
                  <a:close/>
                  <a:moveTo>
                    <a:pt x="70667" y="464940"/>
                  </a:moveTo>
                  <a:lnTo>
                    <a:pt x="334206" y="464940"/>
                  </a:lnTo>
                  <a:lnTo>
                    <a:pt x="334206" y="485409"/>
                  </a:lnTo>
                  <a:lnTo>
                    <a:pt x="70667" y="485409"/>
                  </a:lnTo>
                  <a:close/>
                  <a:moveTo>
                    <a:pt x="70667" y="404264"/>
                  </a:moveTo>
                  <a:lnTo>
                    <a:pt x="273408" y="404264"/>
                  </a:lnTo>
                  <a:lnTo>
                    <a:pt x="273408" y="424733"/>
                  </a:lnTo>
                  <a:lnTo>
                    <a:pt x="70667" y="424733"/>
                  </a:lnTo>
                  <a:close/>
                  <a:moveTo>
                    <a:pt x="303868" y="282911"/>
                  </a:moveTo>
                  <a:lnTo>
                    <a:pt x="334206" y="282911"/>
                  </a:lnTo>
                  <a:lnTo>
                    <a:pt x="334206" y="303380"/>
                  </a:lnTo>
                  <a:lnTo>
                    <a:pt x="303868" y="303380"/>
                  </a:lnTo>
                  <a:close/>
                  <a:moveTo>
                    <a:pt x="243070" y="282911"/>
                  </a:moveTo>
                  <a:lnTo>
                    <a:pt x="273408" y="282911"/>
                  </a:lnTo>
                  <a:lnTo>
                    <a:pt x="273408" y="303380"/>
                  </a:lnTo>
                  <a:lnTo>
                    <a:pt x="243070" y="303380"/>
                  </a:lnTo>
                  <a:close/>
                  <a:moveTo>
                    <a:pt x="182272" y="282911"/>
                  </a:moveTo>
                  <a:lnTo>
                    <a:pt x="212732" y="282911"/>
                  </a:lnTo>
                  <a:lnTo>
                    <a:pt x="212732" y="303380"/>
                  </a:lnTo>
                  <a:lnTo>
                    <a:pt x="182272" y="303380"/>
                  </a:lnTo>
                  <a:close/>
                  <a:moveTo>
                    <a:pt x="121596" y="282911"/>
                  </a:moveTo>
                  <a:lnTo>
                    <a:pt x="151934" y="282911"/>
                  </a:lnTo>
                  <a:lnTo>
                    <a:pt x="151934" y="303380"/>
                  </a:lnTo>
                  <a:lnTo>
                    <a:pt x="121596" y="303380"/>
                  </a:lnTo>
                  <a:close/>
                  <a:moveTo>
                    <a:pt x="404851" y="263183"/>
                  </a:moveTo>
                  <a:lnTo>
                    <a:pt x="404851" y="323859"/>
                  </a:lnTo>
                  <a:lnTo>
                    <a:pt x="486125" y="323859"/>
                  </a:lnTo>
                  <a:lnTo>
                    <a:pt x="486125" y="263183"/>
                  </a:lnTo>
                  <a:close/>
                  <a:moveTo>
                    <a:pt x="91148" y="263183"/>
                  </a:moveTo>
                  <a:lnTo>
                    <a:pt x="91148" y="323859"/>
                  </a:lnTo>
                  <a:lnTo>
                    <a:pt x="384342" y="323859"/>
                  </a:lnTo>
                  <a:lnTo>
                    <a:pt x="384342" y="263183"/>
                  </a:lnTo>
                  <a:close/>
                  <a:moveTo>
                    <a:pt x="70667" y="161559"/>
                  </a:moveTo>
                  <a:lnTo>
                    <a:pt x="212732" y="161559"/>
                  </a:lnTo>
                  <a:lnTo>
                    <a:pt x="212732" y="182028"/>
                  </a:lnTo>
                  <a:lnTo>
                    <a:pt x="70667" y="182028"/>
                  </a:lnTo>
                  <a:close/>
                  <a:moveTo>
                    <a:pt x="70667" y="111483"/>
                  </a:moveTo>
                  <a:lnTo>
                    <a:pt x="262808" y="111483"/>
                  </a:lnTo>
                  <a:lnTo>
                    <a:pt x="262808" y="131221"/>
                  </a:lnTo>
                  <a:lnTo>
                    <a:pt x="70667" y="131221"/>
                  </a:lnTo>
                  <a:close/>
                  <a:moveTo>
                    <a:pt x="70667" y="60676"/>
                  </a:moveTo>
                  <a:lnTo>
                    <a:pt x="151934" y="60676"/>
                  </a:lnTo>
                  <a:lnTo>
                    <a:pt x="151934" y="81145"/>
                  </a:lnTo>
                  <a:lnTo>
                    <a:pt x="70667" y="81145"/>
                  </a:lnTo>
                  <a:close/>
                  <a:moveTo>
                    <a:pt x="9874" y="0"/>
                  </a:moveTo>
                  <a:lnTo>
                    <a:pt x="344085" y="0"/>
                  </a:lnTo>
                  <a:cubicBezTo>
                    <a:pt x="347123" y="0"/>
                    <a:pt x="349402" y="758"/>
                    <a:pt x="350921" y="3034"/>
                  </a:cubicBezTo>
                  <a:lnTo>
                    <a:pt x="401812" y="53850"/>
                  </a:lnTo>
                  <a:lnTo>
                    <a:pt x="387381" y="67502"/>
                  </a:lnTo>
                  <a:lnTo>
                    <a:pt x="353959" y="34130"/>
                  </a:lnTo>
                  <a:lnTo>
                    <a:pt x="353959" y="91014"/>
                  </a:lnTo>
                  <a:lnTo>
                    <a:pt x="334211" y="91014"/>
                  </a:lnTo>
                  <a:lnTo>
                    <a:pt x="334211" y="20478"/>
                  </a:lnTo>
                  <a:lnTo>
                    <a:pt x="19749" y="20478"/>
                  </a:lnTo>
                  <a:lnTo>
                    <a:pt x="19749" y="586283"/>
                  </a:lnTo>
                  <a:lnTo>
                    <a:pt x="374468" y="586283"/>
                  </a:lnTo>
                  <a:lnTo>
                    <a:pt x="374468" y="475549"/>
                  </a:lnTo>
                  <a:cubicBezTo>
                    <a:pt x="374468" y="469481"/>
                    <a:pt x="378266" y="464931"/>
                    <a:pt x="384342" y="464931"/>
                  </a:cubicBezTo>
                  <a:lnTo>
                    <a:pt x="404851" y="464931"/>
                  </a:lnTo>
                  <a:lnTo>
                    <a:pt x="404851" y="404255"/>
                  </a:lnTo>
                  <a:lnTo>
                    <a:pt x="425359" y="404255"/>
                  </a:lnTo>
                  <a:lnTo>
                    <a:pt x="425359" y="464931"/>
                  </a:lnTo>
                  <a:lnTo>
                    <a:pt x="455742" y="464931"/>
                  </a:lnTo>
                  <a:lnTo>
                    <a:pt x="455742" y="402738"/>
                  </a:lnTo>
                  <a:cubicBezTo>
                    <a:pt x="455742" y="397428"/>
                    <a:pt x="458780" y="393636"/>
                    <a:pt x="463337" y="392119"/>
                  </a:cubicBezTo>
                  <a:cubicBezTo>
                    <a:pt x="531699" y="379984"/>
                    <a:pt x="580311" y="321583"/>
                    <a:pt x="580311" y="252564"/>
                  </a:cubicBezTo>
                  <a:cubicBezTo>
                    <a:pt x="580311" y="175202"/>
                    <a:pt x="516507" y="111492"/>
                    <a:pt x="438272" y="111492"/>
                  </a:cubicBezTo>
                  <a:cubicBezTo>
                    <a:pt x="362315" y="111492"/>
                    <a:pt x="299270" y="169893"/>
                    <a:pt x="294713" y="242704"/>
                  </a:cubicBezTo>
                  <a:lnTo>
                    <a:pt x="495999" y="242704"/>
                  </a:lnTo>
                  <a:cubicBezTo>
                    <a:pt x="502076" y="242704"/>
                    <a:pt x="505873" y="246497"/>
                    <a:pt x="505873" y="252564"/>
                  </a:cubicBezTo>
                  <a:lnTo>
                    <a:pt x="505873" y="333719"/>
                  </a:lnTo>
                  <a:cubicBezTo>
                    <a:pt x="505873" y="339786"/>
                    <a:pt x="502076" y="343578"/>
                    <a:pt x="495999" y="343578"/>
                  </a:cubicBezTo>
                  <a:lnTo>
                    <a:pt x="80514" y="343578"/>
                  </a:lnTo>
                  <a:cubicBezTo>
                    <a:pt x="74438" y="343578"/>
                    <a:pt x="70640" y="339786"/>
                    <a:pt x="70640" y="333719"/>
                  </a:cubicBezTo>
                  <a:lnTo>
                    <a:pt x="70640" y="252564"/>
                  </a:lnTo>
                  <a:cubicBezTo>
                    <a:pt x="70640" y="246497"/>
                    <a:pt x="74438" y="242704"/>
                    <a:pt x="80514" y="242704"/>
                  </a:cubicBezTo>
                  <a:lnTo>
                    <a:pt x="274205" y="242704"/>
                  </a:lnTo>
                  <a:cubicBezTo>
                    <a:pt x="279522" y="158516"/>
                    <a:pt x="350162" y="91014"/>
                    <a:pt x="438272" y="91014"/>
                  </a:cubicBezTo>
                  <a:cubicBezTo>
                    <a:pt x="527141" y="91014"/>
                    <a:pt x="600060" y="163825"/>
                    <a:pt x="600060" y="252564"/>
                  </a:cubicBezTo>
                  <a:cubicBezTo>
                    <a:pt x="600060" y="328409"/>
                    <a:pt x="548409" y="393636"/>
                    <a:pt x="475491" y="410322"/>
                  </a:cubicBezTo>
                  <a:lnTo>
                    <a:pt x="475491" y="464931"/>
                  </a:lnTo>
                  <a:lnTo>
                    <a:pt x="495999" y="464931"/>
                  </a:lnTo>
                  <a:cubicBezTo>
                    <a:pt x="502076" y="464931"/>
                    <a:pt x="505873" y="469481"/>
                    <a:pt x="505873" y="475549"/>
                  </a:cubicBezTo>
                  <a:lnTo>
                    <a:pt x="505873" y="596901"/>
                  </a:lnTo>
                  <a:cubicBezTo>
                    <a:pt x="505873" y="602969"/>
                    <a:pt x="502076" y="606761"/>
                    <a:pt x="495999" y="606761"/>
                  </a:cubicBezTo>
                  <a:lnTo>
                    <a:pt x="384342" y="606761"/>
                  </a:lnTo>
                  <a:lnTo>
                    <a:pt x="9874" y="606761"/>
                  </a:lnTo>
                  <a:cubicBezTo>
                    <a:pt x="3798" y="606761"/>
                    <a:pt x="0" y="602969"/>
                    <a:pt x="0" y="596901"/>
                  </a:cubicBezTo>
                  <a:lnTo>
                    <a:pt x="0" y="9860"/>
                  </a:lnTo>
                  <a:cubicBezTo>
                    <a:pt x="0" y="3792"/>
                    <a:pt x="3798" y="0"/>
                    <a:pt x="9874" y="0"/>
                  </a:cubicBezTo>
                  <a:close/>
                </a:path>
              </a:pathLst>
            </a:custGeom>
            <a:solidFill>
              <a:srgbClr val="355EA9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086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A412321-9B9E-4892-B168-A315A865460A}"/>
              </a:ext>
            </a:extLst>
          </p:cNvPr>
          <p:cNvGrpSpPr/>
          <p:nvPr/>
        </p:nvGrpSpPr>
        <p:grpSpPr>
          <a:xfrm>
            <a:off x="304447" y="1030289"/>
            <a:ext cx="1690555" cy="461665"/>
            <a:chOff x="2843847" y="1232988"/>
            <a:chExt cx="1690555" cy="461665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7E443CDF-5DBA-4C74-8967-507D835A2D5B}"/>
                </a:ext>
              </a:extLst>
            </p:cNvPr>
            <p:cNvSpPr/>
            <p:nvPr/>
          </p:nvSpPr>
          <p:spPr>
            <a:xfrm>
              <a:off x="2843847" y="1317019"/>
              <a:ext cx="274777" cy="274777"/>
            </a:xfrm>
            <a:prstGeom prst="ellipse">
              <a:avLst/>
            </a:prstGeom>
            <a:solidFill>
              <a:srgbClr val="233E6F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TextBox 25">
              <a:extLst>
                <a:ext uri="{FF2B5EF4-FFF2-40B4-BE49-F238E27FC236}">
                  <a16:creationId xmlns:a16="http://schemas.microsoft.com/office/drawing/2014/main" id="{7D0A6B3D-350E-45CD-AD6F-2A271F460AB0}"/>
                </a:ext>
              </a:extLst>
            </p:cNvPr>
            <p:cNvSpPr txBox="1"/>
            <p:nvPr/>
          </p:nvSpPr>
          <p:spPr>
            <a:xfrm>
              <a:off x="3118630" y="123298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Arial Unicode MS" panose="020B0604020202020204" charset="-122"/>
                </a:rPr>
                <a:t>分类问题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C8D3DC6A-FC6D-4404-9F6D-6F0DA3D175C7}"/>
              </a:ext>
            </a:extLst>
          </p:cNvPr>
          <p:cNvSpPr txBox="1"/>
          <p:nvPr/>
        </p:nvSpPr>
        <p:spPr>
          <a:xfrm>
            <a:off x="441836" y="2188859"/>
            <a:ext cx="46720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手写数字识别数据集：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这个数据集里总共有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5620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个样本，每个样本是由于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8*8 = 64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个像素点组成的图片。我们的目标，是根据这些像素点的，预测出其代表了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0~9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哪个数字。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B14EFD3-AC42-4568-ADBC-5FC77A2A4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827" y="1030289"/>
            <a:ext cx="5384364" cy="537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8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BDC709C-7466-4E02-A71A-4E059184F279}"/>
              </a:ext>
            </a:extLst>
          </p:cNvPr>
          <p:cNvSpPr/>
          <p:nvPr/>
        </p:nvSpPr>
        <p:spPr>
          <a:xfrm>
            <a:off x="0" y="1714500"/>
            <a:ext cx="3779912" cy="3365500"/>
          </a:xfrm>
          <a:prstGeom prst="rect">
            <a:avLst/>
          </a:prstGeom>
          <a:solidFill>
            <a:srgbClr val="355E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5F502464-6668-48FB-9B9D-4A7F6753405C}"/>
              </a:ext>
            </a:extLst>
          </p:cNvPr>
          <p:cNvSpPr txBox="1"/>
          <p:nvPr/>
        </p:nvSpPr>
        <p:spPr>
          <a:xfrm>
            <a:off x="4810898" y="2134210"/>
            <a:ext cx="27574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结论及计划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7EF30AEB-06C3-4273-9E1A-6F77D2116809}"/>
              </a:ext>
            </a:extLst>
          </p:cNvPr>
          <p:cNvSpPr txBox="1"/>
          <p:nvPr/>
        </p:nvSpPr>
        <p:spPr>
          <a:xfrm>
            <a:off x="2394866" y="3753899"/>
            <a:ext cx="124103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第四部分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4850759-DD2C-4D53-89D4-BF0E904EC759}"/>
              </a:ext>
            </a:extLst>
          </p:cNvPr>
          <p:cNvGrpSpPr/>
          <p:nvPr/>
        </p:nvGrpSpPr>
        <p:grpSpPr>
          <a:xfrm>
            <a:off x="4935191" y="3070455"/>
            <a:ext cx="1408296" cy="369332"/>
            <a:chOff x="4971277" y="3648878"/>
            <a:chExt cx="1408296" cy="369332"/>
          </a:xfrm>
        </p:grpSpPr>
        <p:sp>
          <p:nvSpPr>
            <p:cNvPr id="6" name="TextBox 15">
              <a:extLst>
                <a:ext uri="{FF2B5EF4-FFF2-40B4-BE49-F238E27FC236}">
                  <a16:creationId xmlns:a16="http://schemas.microsoft.com/office/drawing/2014/main" id="{D124AC0F-9840-4574-AD3B-5FB9F9C9484B}"/>
                </a:ext>
              </a:extLst>
            </p:cNvPr>
            <p:cNvSpPr txBox="1"/>
            <p:nvPr/>
          </p:nvSpPr>
          <p:spPr>
            <a:xfrm>
              <a:off x="5265165" y="3648878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结果分析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852090A-B8F1-4CC6-9049-0876A9AA5066}"/>
                </a:ext>
              </a:extLst>
            </p:cNvPr>
            <p:cNvSpPr/>
            <p:nvPr/>
          </p:nvSpPr>
          <p:spPr>
            <a:xfrm>
              <a:off x="4971277" y="3667146"/>
              <a:ext cx="274777" cy="274777"/>
            </a:xfrm>
            <a:prstGeom prst="ellipse">
              <a:avLst/>
            </a:prstGeom>
            <a:solidFill>
              <a:srgbClr val="233E6F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1A3F6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60371AF-D7DE-42AA-B0E6-BB546665A130}"/>
              </a:ext>
            </a:extLst>
          </p:cNvPr>
          <p:cNvGrpSpPr/>
          <p:nvPr/>
        </p:nvGrpSpPr>
        <p:grpSpPr>
          <a:xfrm>
            <a:off x="2262782" y="2303650"/>
            <a:ext cx="1301106" cy="1301106"/>
            <a:chOff x="2262782" y="2303650"/>
            <a:chExt cx="1301106" cy="1301106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D907C3E-2318-4CFB-AB39-799295E440B1}"/>
                </a:ext>
              </a:extLst>
            </p:cNvPr>
            <p:cNvSpPr/>
            <p:nvPr/>
          </p:nvSpPr>
          <p:spPr>
            <a:xfrm>
              <a:off x="2262782" y="230365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KSO_Shape">
              <a:extLst>
                <a:ext uri="{FF2B5EF4-FFF2-40B4-BE49-F238E27FC236}">
                  <a16:creationId xmlns:a16="http://schemas.microsoft.com/office/drawing/2014/main" id="{975B9E8C-2B98-4965-8A0C-BE82A319E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676" y="2652834"/>
              <a:ext cx="687417" cy="686382"/>
            </a:xfrm>
            <a:custGeom>
              <a:avLst/>
              <a:gdLst>
                <a:gd name="connsiteX0" fmla="*/ 88489 w 609614"/>
                <a:gd name="connsiteY0" fmla="*/ 540043 h 608697"/>
                <a:gd name="connsiteX1" fmla="*/ 58993 w 609614"/>
                <a:gd name="connsiteY1" fmla="*/ 569493 h 608697"/>
                <a:gd name="connsiteX2" fmla="*/ 58993 w 609614"/>
                <a:gd name="connsiteY2" fmla="*/ 582377 h 608697"/>
                <a:gd name="connsiteX3" fmla="*/ 88489 w 609614"/>
                <a:gd name="connsiteY3" fmla="*/ 589095 h 608697"/>
                <a:gd name="connsiteX4" fmla="*/ 117985 w 609614"/>
                <a:gd name="connsiteY4" fmla="*/ 582377 h 608697"/>
                <a:gd name="connsiteX5" fmla="*/ 117985 w 609614"/>
                <a:gd name="connsiteY5" fmla="*/ 569493 h 608697"/>
                <a:gd name="connsiteX6" fmla="*/ 88489 w 609614"/>
                <a:gd name="connsiteY6" fmla="*/ 540043 h 608697"/>
                <a:gd name="connsiteX7" fmla="*/ 88489 w 609614"/>
                <a:gd name="connsiteY7" fmla="*/ 481145 h 608697"/>
                <a:gd name="connsiteX8" fmla="*/ 68855 w 609614"/>
                <a:gd name="connsiteY8" fmla="*/ 500747 h 608697"/>
                <a:gd name="connsiteX9" fmla="*/ 88489 w 609614"/>
                <a:gd name="connsiteY9" fmla="*/ 520349 h 608697"/>
                <a:gd name="connsiteX10" fmla="*/ 108123 w 609614"/>
                <a:gd name="connsiteY10" fmla="*/ 500747 h 608697"/>
                <a:gd name="connsiteX11" fmla="*/ 88489 w 609614"/>
                <a:gd name="connsiteY11" fmla="*/ 481145 h 608697"/>
                <a:gd name="connsiteX12" fmla="*/ 88489 w 609614"/>
                <a:gd name="connsiteY12" fmla="*/ 451695 h 608697"/>
                <a:gd name="connsiteX13" fmla="*/ 19633 w 609614"/>
                <a:gd name="connsiteY13" fmla="*/ 520349 h 608697"/>
                <a:gd name="connsiteX14" fmla="*/ 39451 w 609614"/>
                <a:gd name="connsiteY14" fmla="*/ 568480 h 608697"/>
                <a:gd name="connsiteX15" fmla="*/ 61021 w 609614"/>
                <a:gd name="connsiteY15" fmla="*/ 528816 h 608697"/>
                <a:gd name="connsiteX16" fmla="*/ 49130 w 609614"/>
                <a:gd name="connsiteY16" fmla="*/ 500747 h 608697"/>
                <a:gd name="connsiteX17" fmla="*/ 88489 w 609614"/>
                <a:gd name="connsiteY17" fmla="*/ 461451 h 608697"/>
                <a:gd name="connsiteX18" fmla="*/ 127848 w 609614"/>
                <a:gd name="connsiteY18" fmla="*/ 500747 h 608697"/>
                <a:gd name="connsiteX19" fmla="*/ 115957 w 609614"/>
                <a:gd name="connsiteY19" fmla="*/ 528816 h 608697"/>
                <a:gd name="connsiteX20" fmla="*/ 137527 w 609614"/>
                <a:gd name="connsiteY20" fmla="*/ 568480 h 608697"/>
                <a:gd name="connsiteX21" fmla="*/ 157345 w 609614"/>
                <a:gd name="connsiteY21" fmla="*/ 520349 h 608697"/>
                <a:gd name="connsiteX22" fmla="*/ 88489 w 609614"/>
                <a:gd name="connsiteY22" fmla="*/ 451695 h 608697"/>
                <a:gd name="connsiteX23" fmla="*/ 486735 w 609614"/>
                <a:gd name="connsiteY23" fmla="*/ 440991 h 608697"/>
                <a:gd name="connsiteX24" fmla="*/ 441658 w 609614"/>
                <a:gd name="connsiteY24" fmla="*/ 486001 h 608697"/>
                <a:gd name="connsiteX25" fmla="*/ 535592 w 609614"/>
                <a:gd name="connsiteY25" fmla="*/ 579795 h 608697"/>
                <a:gd name="connsiteX26" fmla="*/ 558084 w 609614"/>
                <a:gd name="connsiteY26" fmla="*/ 589092 h 608697"/>
                <a:gd name="connsiteX27" fmla="*/ 589979 w 609614"/>
                <a:gd name="connsiteY27" fmla="*/ 557244 h 608697"/>
                <a:gd name="connsiteX28" fmla="*/ 580669 w 609614"/>
                <a:gd name="connsiteY28" fmla="*/ 534785 h 608697"/>
                <a:gd name="connsiteX29" fmla="*/ 88489 w 609614"/>
                <a:gd name="connsiteY29" fmla="*/ 432001 h 608697"/>
                <a:gd name="connsiteX30" fmla="*/ 176978 w 609614"/>
                <a:gd name="connsiteY30" fmla="*/ 520349 h 608697"/>
                <a:gd name="connsiteX31" fmla="*/ 88489 w 609614"/>
                <a:gd name="connsiteY31" fmla="*/ 608697 h 608697"/>
                <a:gd name="connsiteX32" fmla="*/ 0 w 609614"/>
                <a:gd name="connsiteY32" fmla="*/ 520349 h 608697"/>
                <a:gd name="connsiteX33" fmla="*/ 88489 w 609614"/>
                <a:gd name="connsiteY33" fmla="*/ 432001 h 608697"/>
                <a:gd name="connsiteX34" fmla="*/ 457421 w 609614"/>
                <a:gd name="connsiteY34" fmla="*/ 411720 h 608697"/>
                <a:gd name="connsiteX35" fmla="*/ 412344 w 609614"/>
                <a:gd name="connsiteY35" fmla="*/ 456731 h 608697"/>
                <a:gd name="connsiteX36" fmla="*/ 427739 w 609614"/>
                <a:gd name="connsiteY36" fmla="*/ 472102 h 608697"/>
                <a:gd name="connsiteX37" fmla="*/ 472816 w 609614"/>
                <a:gd name="connsiteY37" fmla="*/ 427092 h 608697"/>
                <a:gd name="connsiteX38" fmla="*/ 216322 w 609614"/>
                <a:gd name="connsiteY38" fmla="*/ 304403 h 608697"/>
                <a:gd name="connsiteX39" fmla="*/ 216322 w 609614"/>
                <a:gd name="connsiteY39" fmla="*/ 333857 h 608697"/>
                <a:gd name="connsiteX40" fmla="*/ 235957 w 609614"/>
                <a:gd name="connsiteY40" fmla="*/ 333857 h 608697"/>
                <a:gd name="connsiteX41" fmla="*/ 235957 w 609614"/>
                <a:gd name="connsiteY41" fmla="*/ 304403 h 608697"/>
                <a:gd name="connsiteX42" fmla="*/ 471709 w 609614"/>
                <a:gd name="connsiteY42" fmla="*/ 299609 h 608697"/>
                <a:gd name="connsiteX43" fmla="*/ 452259 w 609614"/>
                <a:gd name="connsiteY43" fmla="*/ 302831 h 608697"/>
                <a:gd name="connsiteX44" fmla="*/ 452351 w 609614"/>
                <a:gd name="connsiteY44" fmla="*/ 304396 h 608697"/>
                <a:gd name="connsiteX45" fmla="*/ 304860 w 609614"/>
                <a:gd name="connsiteY45" fmla="*/ 451668 h 608697"/>
                <a:gd name="connsiteX46" fmla="*/ 159027 w 609614"/>
                <a:gd name="connsiteY46" fmla="*/ 325474 h 608697"/>
                <a:gd name="connsiteX47" fmla="*/ 139669 w 609614"/>
                <a:gd name="connsiteY47" fmla="*/ 328696 h 608697"/>
                <a:gd name="connsiteX48" fmla="*/ 304860 w 609614"/>
                <a:gd name="connsiteY48" fmla="*/ 471274 h 608697"/>
                <a:gd name="connsiteX49" fmla="*/ 471986 w 609614"/>
                <a:gd name="connsiteY49" fmla="*/ 304396 h 608697"/>
                <a:gd name="connsiteX50" fmla="*/ 471709 w 609614"/>
                <a:gd name="connsiteY50" fmla="*/ 299609 h 608697"/>
                <a:gd name="connsiteX51" fmla="*/ 373586 w 609614"/>
                <a:gd name="connsiteY51" fmla="*/ 265100 h 608697"/>
                <a:gd name="connsiteX52" fmla="*/ 373586 w 609614"/>
                <a:gd name="connsiteY52" fmla="*/ 333857 h 608697"/>
                <a:gd name="connsiteX53" fmla="*/ 393313 w 609614"/>
                <a:gd name="connsiteY53" fmla="*/ 333857 h 608697"/>
                <a:gd name="connsiteX54" fmla="*/ 393313 w 609614"/>
                <a:gd name="connsiteY54" fmla="*/ 265100 h 608697"/>
                <a:gd name="connsiteX55" fmla="*/ 294954 w 609614"/>
                <a:gd name="connsiteY55" fmla="*/ 225798 h 608697"/>
                <a:gd name="connsiteX56" fmla="*/ 294954 w 609614"/>
                <a:gd name="connsiteY56" fmla="*/ 333857 h 608697"/>
                <a:gd name="connsiteX57" fmla="*/ 314589 w 609614"/>
                <a:gd name="connsiteY57" fmla="*/ 333857 h 608697"/>
                <a:gd name="connsiteX58" fmla="*/ 314589 w 609614"/>
                <a:gd name="connsiteY58" fmla="*/ 225798 h 608697"/>
                <a:gd name="connsiteX59" fmla="*/ 275319 w 609614"/>
                <a:gd name="connsiteY59" fmla="*/ 206192 h 608697"/>
                <a:gd name="connsiteX60" fmla="*/ 334316 w 609614"/>
                <a:gd name="connsiteY60" fmla="*/ 206192 h 608697"/>
                <a:gd name="connsiteX61" fmla="*/ 334316 w 609614"/>
                <a:gd name="connsiteY61" fmla="*/ 333857 h 608697"/>
                <a:gd name="connsiteX62" fmla="*/ 353951 w 609614"/>
                <a:gd name="connsiteY62" fmla="*/ 333857 h 608697"/>
                <a:gd name="connsiteX63" fmla="*/ 353951 w 609614"/>
                <a:gd name="connsiteY63" fmla="*/ 245495 h 608697"/>
                <a:gd name="connsiteX64" fmla="*/ 412948 w 609614"/>
                <a:gd name="connsiteY64" fmla="*/ 245495 h 608697"/>
                <a:gd name="connsiteX65" fmla="*/ 412948 w 609614"/>
                <a:gd name="connsiteY65" fmla="*/ 333857 h 608697"/>
                <a:gd name="connsiteX66" fmla="*/ 412948 w 609614"/>
                <a:gd name="connsiteY66" fmla="*/ 343614 h 608697"/>
                <a:gd name="connsiteX67" fmla="*/ 412948 w 609614"/>
                <a:gd name="connsiteY67" fmla="*/ 353462 h 608697"/>
                <a:gd name="connsiteX68" fmla="*/ 196595 w 609614"/>
                <a:gd name="connsiteY68" fmla="*/ 353462 h 608697"/>
                <a:gd name="connsiteX69" fmla="*/ 196595 w 609614"/>
                <a:gd name="connsiteY69" fmla="*/ 343614 h 608697"/>
                <a:gd name="connsiteX70" fmla="*/ 196595 w 609614"/>
                <a:gd name="connsiteY70" fmla="*/ 333857 h 608697"/>
                <a:gd name="connsiteX71" fmla="*/ 196595 w 609614"/>
                <a:gd name="connsiteY71" fmla="*/ 284706 h 608697"/>
                <a:gd name="connsiteX72" fmla="*/ 255592 w 609614"/>
                <a:gd name="connsiteY72" fmla="*/ 284706 h 608697"/>
                <a:gd name="connsiteX73" fmla="*/ 255592 w 609614"/>
                <a:gd name="connsiteY73" fmla="*/ 333857 h 608697"/>
                <a:gd name="connsiteX74" fmla="*/ 275319 w 609614"/>
                <a:gd name="connsiteY74" fmla="*/ 333857 h 608697"/>
                <a:gd name="connsiteX75" fmla="*/ 304860 w 609614"/>
                <a:gd name="connsiteY75" fmla="*/ 176728 h 608697"/>
                <a:gd name="connsiteX76" fmla="*/ 177003 w 609614"/>
                <a:gd name="connsiteY76" fmla="*/ 304396 h 608697"/>
                <a:gd name="connsiteX77" fmla="*/ 304860 w 609614"/>
                <a:gd name="connsiteY77" fmla="*/ 431970 h 608697"/>
                <a:gd name="connsiteX78" fmla="*/ 432624 w 609614"/>
                <a:gd name="connsiteY78" fmla="*/ 304396 h 608697"/>
                <a:gd name="connsiteX79" fmla="*/ 304860 w 609614"/>
                <a:gd name="connsiteY79" fmla="*/ 176728 h 608697"/>
                <a:gd name="connsiteX80" fmla="*/ 280431 w 609614"/>
                <a:gd name="connsiteY80" fmla="*/ 139450 h 608697"/>
                <a:gd name="connsiteX81" fmla="*/ 137641 w 609614"/>
                <a:gd name="connsiteY81" fmla="*/ 304396 h 608697"/>
                <a:gd name="connsiteX82" fmla="*/ 137918 w 609614"/>
                <a:gd name="connsiteY82" fmla="*/ 309090 h 608697"/>
                <a:gd name="connsiteX83" fmla="*/ 157460 w 609614"/>
                <a:gd name="connsiteY83" fmla="*/ 305868 h 608697"/>
                <a:gd name="connsiteX84" fmla="*/ 157368 w 609614"/>
                <a:gd name="connsiteY84" fmla="*/ 304396 h 608697"/>
                <a:gd name="connsiteX85" fmla="*/ 283658 w 609614"/>
                <a:gd name="connsiteY85" fmla="*/ 158780 h 608697"/>
                <a:gd name="connsiteX86" fmla="*/ 304860 w 609614"/>
                <a:gd name="connsiteY86" fmla="*/ 137425 h 608697"/>
                <a:gd name="connsiteX87" fmla="*/ 300066 w 609614"/>
                <a:gd name="connsiteY87" fmla="*/ 137701 h 608697"/>
                <a:gd name="connsiteX88" fmla="*/ 303293 w 609614"/>
                <a:gd name="connsiteY88" fmla="*/ 157215 h 608697"/>
                <a:gd name="connsiteX89" fmla="*/ 304860 w 609614"/>
                <a:gd name="connsiteY89" fmla="*/ 157123 h 608697"/>
                <a:gd name="connsiteX90" fmla="*/ 450600 w 609614"/>
                <a:gd name="connsiteY90" fmla="*/ 283225 h 608697"/>
                <a:gd name="connsiteX91" fmla="*/ 469958 w 609614"/>
                <a:gd name="connsiteY91" fmla="*/ 280004 h 608697"/>
                <a:gd name="connsiteX92" fmla="*/ 304860 w 609614"/>
                <a:gd name="connsiteY92" fmla="*/ 137425 h 608697"/>
                <a:gd name="connsiteX93" fmla="*/ 521125 w 609614"/>
                <a:gd name="connsiteY93" fmla="*/ 107950 h 608697"/>
                <a:gd name="connsiteX94" fmla="*/ 491629 w 609614"/>
                <a:gd name="connsiteY94" fmla="*/ 137399 h 608697"/>
                <a:gd name="connsiteX95" fmla="*/ 491629 w 609614"/>
                <a:gd name="connsiteY95" fmla="*/ 150375 h 608697"/>
                <a:gd name="connsiteX96" fmla="*/ 521125 w 609614"/>
                <a:gd name="connsiteY96" fmla="*/ 157094 h 608697"/>
                <a:gd name="connsiteX97" fmla="*/ 550621 w 609614"/>
                <a:gd name="connsiteY97" fmla="*/ 150375 h 608697"/>
                <a:gd name="connsiteX98" fmla="*/ 550621 w 609614"/>
                <a:gd name="connsiteY98" fmla="*/ 137399 h 608697"/>
                <a:gd name="connsiteX99" fmla="*/ 521125 w 609614"/>
                <a:gd name="connsiteY99" fmla="*/ 107950 h 608697"/>
                <a:gd name="connsiteX100" fmla="*/ 88489 w 609614"/>
                <a:gd name="connsiteY100" fmla="*/ 107950 h 608697"/>
                <a:gd name="connsiteX101" fmla="*/ 58993 w 609614"/>
                <a:gd name="connsiteY101" fmla="*/ 137399 h 608697"/>
                <a:gd name="connsiteX102" fmla="*/ 58993 w 609614"/>
                <a:gd name="connsiteY102" fmla="*/ 150375 h 608697"/>
                <a:gd name="connsiteX103" fmla="*/ 88489 w 609614"/>
                <a:gd name="connsiteY103" fmla="*/ 157094 h 608697"/>
                <a:gd name="connsiteX104" fmla="*/ 117985 w 609614"/>
                <a:gd name="connsiteY104" fmla="*/ 150375 h 608697"/>
                <a:gd name="connsiteX105" fmla="*/ 117985 w 609614"/>
                <a:gd name="connsiteY105" fmla="*/ 137399 h 608697"/>
                <a:gd name="connsiteX106" fmla="*/ 88489 w 609614"/>
                <a:gd name="connsiteY106" fmla="*/ 107950 h 608697"/>
                <a:gd name="connsiteX107" fmla="*/ 521125 w 609614"/>
                <a:gd name="connsiteY107" fmla="*/ 49051 h 608697"/>
                <a:gd name="connsiteX108" fmla="*/ 501491 w 609614"/>
                <a:gd name="connsiteY108" fmla="*/ 68746 h 608697"/>
                <a:gd name="connsiteX109" fmla="*/ 521125 w 609614"/>
                <a:gd name="connsiteY109" fmla="*/ 88348 h 608697"/>
                <a:gd name="connsiteX110" fmla="*/ 540851 w 609614"/>
                <a:gd name="connsiteY110" fmla="*/ 68746 h 608697"/>
                <a:gd name="connsiteX111" fmla="*/ 521125 w 609614"/>
                <a:gd name="connsiteY111" fmla="*/ 49051 h 608697"/>
                <a:gd name="connsiteX112" fmla="*/ 88489 w 609614"/>
                <a:gd name="connsiteY112" fmla="*/ 49051 h 608697"/>
                <a:gd name="connsiteX113" fmla="*/ 68855 w 609614"/>
                <a:gd name="connsiteY113" fmla="*/ 68746 h 608697"/>
                <a:gd name="connsiteX114" fmla="*/ 88489 w 609614"/>
                <a:gd name="connsiteY114" fmla="*/ 88348 h 608697"/>
                <a:gd name="connsiteX115" fmla="*/ 108123 w 609614"/>
                <a:gd name="connsiteY115" fmla="*/ 68746 h 608697"/>
                <a:gd name="connsiteX116" fmla="*/ 88489 w 609614"/>
                <a:gd name="connsiteY116" fmla="*/ 49051 h 608697"/>
                <a:gd name="connsiteX117" fmla="*/ 196638 w 609614"/>
                <a:gd name="connsiteY117" fmla="*/ 39305 h 608697"/>
                <a:gd name="connsiteX118" fmla="*/ 296563 w 609614"/>
                <a:gd name="connsiteY118" fmla="*/ 118280 h 608697"/>
                <a:gd name="connsiteX119" fmla="*/ 304860 w 609614"/>
                <a:gd name="connsiteY119" fmla="*/ 117819 h 608697"/>
                <a:gd name="connsiteX120" fmla="*/ 489316 w 609614"/>
                <a:gd name="connsiteY120" fmla="*/ 276414 h 608697"/>
                <a:gd name="connsiteX121" fmla="*/ 550617 w 609614"/>
                <a:gd name="connsiteY121" fmla="*/ 196334 h 608697"/>
                <a:gd name="connsiteX122" fmla="*/ 570344 w 609614"/>
                <a:gd name="connsiteY122" fmla="*/ 196334 h 608697"/>
                <a:gd name="connsiteX123" fmla="*/ 491252 w 609614"/>
                <a:gd name="connsiteY123" fmla="*/ 296112 h 608697"/>
                <a:gd name="connsiteX124" fmla="*/ 491621 w 609614"/>
                <a:gd name="connsiteY124" fmla="*/ 304396 h 608697"/>
                <a:gd name="connsiteX125" fmla="*/ 468207 w 609614"/>
                <a:gd name="connsiteY125" fmla="*/ 394692 h 608697"/>
                <a:gd name="connsiteX126" fmla="*/ 486735 w 609614"/>
                <a:gd name="connsiteY126" fmla="*/ 413193 h 608697"/>
                <a:gd name="connsiteX127" fmla="*/ 504342 w 609614"/>
                <a:gd name="connsiteY127" fmla="*/ 395612 h 608697"/>
                <a:gd name="connsiteX128" fmla="*/ 518261 w 609614"/>
                <a:gd name="connsiteY128" fmla="*/ 409511 h 608697"/>
                <a:gd name="connsiteX129" fmla="*/ 500655 w 609614"/>
                <a:gd name="connsiteY129" fmla="*/ 427092 h 608697"/>
                <a:gd name="connsiteX130" fmla="*/ 594588 w 609614"/>
                <a:gd name="connsiteY130" fmla="*/ 520886 h 608697"/>
                <a:gd name="connsiteX131" fmla="*/ 609614 w 609614"/>
                <a:gd name="connsiteY131" fmla="*/ 557244 h 608697"/>
                <a:gd name="connsiteX132" fmla="*/ 558084 w 609614"/>
                <a:gd name="connsiteY132" fmla="*/ 608697 h 608697"/>
                <a:gd name="connsiteX133" fmla="*/ 521672 w 609614"/>
                <a:gd name="connsiteY133" fmla="*/ 593694 h 608697"/>
                <a:gd name="connsiteX134" fmla="*/ 427739 w 609614"/>
                <a:gd name="connsiteY134" fmla="*/ 499900 h 608697"/>
                <a:gd name="connsiteX135" fmla="*/ 410132 w 609614"/>
                <a:gd name="connsiteY135" fmla="*/ 517480 h 608697"/>
                <a:gd name="connsiteX136" fmla="*/ 396212 w 609614"/>
                <a:gd name="connsiteY136" fmla="*/ 503582 h 608697"/>
                <a:gd name="connsiteX137" fmla="*/ 413819 w 609614"/>
                <a:gd name="connsiteY137" fmla="*/ 486001 h 608697"/>
                <a:gd name="connsiteX138" fmla="*/ 395290 w 609614"/>
                <a:gd name="connsiteY138" fmla="*/ 467500 h 608697"/>
                <a:gd name="connsiteX139" fmla="*/ 304860 w 609614"/>
                <a:gd name="connsiteY139" fmla="*/ 490879 h 608697"/>
                <a:gd name="connsiteX140" fmla="*/ 120311 w 609614"/>
                <a:gd name="connsiteY140" fmla="*/ 332377 h 608697"/>
                <a:gd name="connsiteX141" fmla="*/ 59010 w 609614"/>
                <a:gd name="connsiteY141" fmla="*/ 412365 h 608697"/>
                <a:gd name="connsiteX142" fmla="*/ 39375 w 609614"/>
                <a:gd name="connsiteY142" fmla="*/ 412365 h 608697"/>
                <a:gd name="connsiteX143" fmla="*/ 118467 w 609614"/>
                <a:gd name="connsiteY143" fmla="*/ 312680 h 608697"/>
                <a:gd name="connsiteX144" fmla="*/ 118006 w 609614"/>
                <a:gd name="connsiteY144" fmla="*/ 304396 h 608697"/>
                <a:gd name="connsiteX145" fmla="*/ 276836 w 609614"/>
                <a:gd name="connsiteY145" fmla="*/ 120120 h 608697"/>
                <a:gd name="connsiteX146" fmla="*/ 196638 w 609614"/>
                <a:gd name="connsiteY146" fmla="*/ 58910 h 608697"/>
                <a:gd name="connsiteX147" fmla="*/ 521125 w 609614"/>
                <a:gd name="connsiteY147" fmla="*/ 19602 h 608697"/>
                <a:gd name="connsiteX148" fmla="*/ 452362 w 609614"/>
                <a:gd name="connsiteY148" fmla="*/ 88348 h 608697"/>
                <a:gd name="connsiteX149" fmla="*/ 472087 w 609614"/>
                <a:gd name="connsiteY149" fmla="*/ 136479 h 608697"/>
                <a:gd name="connsiteX150" fmla="*/ 493657 w 609614"/>
                <a:gd name="connsiteY150" fmla="*/ 96722 h 608697"/>
                <a:gd name="connsiteX151" fmla="*/ 481858 w 609614"/>
                <a:gd name="connsiteY151" fmla="*/ 68746 h 608697"/>
                <a:gd name="connsiteX152" fmla="*/ 521125 w 609614"/>
                <a:gd name="connsiteY152" fmla="*/ 29449 h 608697"/>
                <a:gd name="connsiteX153" fmla="*/ 560484 w 609614"/>
                <a:gd name="connsiteY153" fmla="*/ 68746 h 608697"/>
                <a:gd name="connsiteX154" fmla="*/ 548593 w 609614"/>
                <a:gd name="connsiteY154" fmla="*/ 96722 h 608697"/>
                <a:gd name="connsiteX155" fmla="*/ 570255 w 609614"/>
                <a:gd name="connsiteY155" fmla="*/ 136479 h 608697"/>
                <a:gd name="connsiteX156" fmla="*/ 589981 w 609614"/>
                <a:gd name="connsiteY156" fmla="*/ 88348 h 608697"/>
                <a:gd name="connsiteX157" fmla="*/ 521125 w 609614"/>
                <a:gd name="connsiteY157" fmla="*/ 19602 h 608697"/>
                <a:gd name="connsiteX158" fmla="*/ 88489 w 609614"/>
                <a:gd name="connsiteY158" fmla="*/ 19602 h 608697"/>
                <a:gd name="connsiteX159" fmla="*/ 19633 w 609614"/>
                <a:gd name="connsiteY159" fmla="*/ 88348 h 608697"/>
                <a:gd name="connsiteX160" fmla="*/ 39451 w 609614"/>
                <a:gd name="connsiteY160" fmla="*/ 136479 h 608697"/>
                <a:gd name="connsiteX161" fmla="*/ 61021 w 609614"/>
                <a:gd name="connsiteY161" fmla="*/ 96722 h 608697"/>
                <a:gd name="connsiteX162" fmla="*/ 49130 w 609614"/>
                <a:gd name="connsiteY162" fmla="*/ 68746 h 608697"/>
                <a:gd name="connsiteX163" fmla="*/ 88489 w 609614"/>
                <a:gd name="connsiteY163" fmla="*/ 29449 h 608697"/>
                <a:gd name="connsiteX164" fmla="*/ 127848 w 609614"/>
                <a:gd name="connsiteY164" fmla="*/ 68746 h 608697"/>
                <a:gd name="connsiteX165" fmla="*/ 115957 w 609614"/>
                <a:gd name="connsiteY165" fmla="*/ 96722 h 608697"/>
                <a:gd name="connsiteX166" fmla="*/ 137527 w 609614"/>
                <a:gd name="connsiteY166" fmla="*/ 136479 h 608697"/>
                <a:gd name="connsiteX167" fmla="*/ 157345 w 609614"/>
                <a:gd name="connsiteY167" fmla="*/ 88348 h 608697"/>
                <a:gd name="connsiteX168" fmla="*/ 88489 w 609614"/>
                <a:gd name="connsiteY168" fmla="*/ 19602 h 608697"/>
                <a:gd name="connsiteX169" fmla="*/ 521125 w 609614"/>
                <a:gd name="connsiteY169" fmla="*/ 0 h 608697"/>
                <a:gd name="connsiteX170" fmla="*/ 609614 w 609614"/>
                <a:gd name="connsiteY170" fmla="*/ 88348 h 608697"/>
                <a:gd name="connsiteX171" fmla="*/ 521125 w 609614"/>
                <a:gd name="connsiteY171" fmla="*/ 176696 h 608697"/>
                <a:gd name="connsiteX172" fmla="*/ 432636 w 609614"/>
                <a:gd name="connsiteY172" fmla="*/ 88348 h 608697"/>
                <a:gd name="connsiteX173" fmla="*/ 521125 w 609614"/>
                <a:gd name="connsiteY173" fmla="*/ 0 h 608697"/>
                <a:gd name="connsiteX174" fmla="*/ 88489 w 609614"/>
                <a:gd name="connsiteY174" fmla="*/ 0 h 608697"/>
                <a:gd name="connsiteX175" fmla="*/ 176978 w 609614"/>
                <a:gd name="connsiteY175" fmla="*/ 88348 h 608697"/>
                <a:gd name="connsiteX176" fmla="*/ 88489 w 609614"/>
                <a:gd name="connsiteY176" fmla="*/ 176696 h 608697"/>
                <a:gd name="connsiteX177" fmla="*/ 0 w 609614"/>
                <a:gd name="connsiteY177" fmla="*/ 88348 h 608697"/>
                <a:gd name="connsiteX178" fmla="*/ 88489 w 609614"/>
                <a:gd name="connsiteY178" fmla="*/ 0 h 608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</a:cxnLst>
              <a:rect l="l" t="t" r="r" b="b"/>
              <a:pathLst>
                <a:path w="609614" h="608697">
                  <a:moveTo>
                    <a:pt x="88489" y="540043"/>
                  </a:moveTo>
                  <a:cubicBezTo>
                    <a:pt x="72266" y="540043"/>
                    <a:pt x="58993" y="553204"/>
                    <a:pt x="58993" y="569493"/>
                  </a:cubicBezTo>
                  <a:lnTo>
                    <a:pt x="58993" y="582377"/>
                  </a:lnTo>
                  <a:cubicBezTo>
                    <a:pt x="67934" y="586610"/>
                    <a:pt x="77889" y="589095"/>
                    <a:pt x="88489" y="589095"/>
                  </a:cubicBezTo>
                  <a:cubicBezTo>
                    <a:pt x="99089" y="589095"/>
                    <a:pt x="109044" y="586610"/>
                    <a:pt x="117985" y="582377"/>
                  </a:cubicBezTo>
                  <a:lnTo>
                    <a:pt x="117985" y="569493"/>
                  </a:lnTo>
                  <a:cubicBezTo>
                    <a:pt x="117985" y="553204"/>
                    <a:pt x="104712" y="540043"/>
                    <a:pt x="88489" y="540043"/>
                  </a:cubicBezTo>
                  <a:close/>
                  <a:moveTo>
                    <a:pt x="88489" y="481145"/>
                  </a:moveTo>
                  <a:cubicBezTo>
                    <a:pt x="77612" y="481145"/>
                    <a:pt x="68855" y="489888"/>
                    <a:pt x="68855" y="500747"/>
                  </a:cubicBezTo>
                  <a:cubicBezTo>
                    <a:pt x="68855" y="511606"/>
                    <a:pt x="77612" y="520349"/>
                    <a:pt x="88489" y="520349"/>
                  </a:cubicBezTo>
                  <a:cubicBezTo>
                    <a:pt x="99366" y="520349"/>
                    <a:pt x="108123" y="511606"/>
                    <a:pt x="108123" y="500747"/>
                  </a:cubicBezTo>
                  <a:cubicBezTo>
                    <a:pt x="108123" y="489888"/>
                    <a:pt x="99366" y="481145"/>
                    <a:pt x="88489" y="481145"/>
                  </a:cubicBezTo>
                  <a:close/>
                  <a:moveTo>
                    <a:pt x="88489" y="451695"/>
                  </a:moveTo>
                  <a:cubicBezTo>
                    <a:pt x="50512" y="451695"/>
                    <a:pt x="19633" y="482525"/>
                    <a:pt x="19633" y="520349"/>
                  </a:cubicBezTo>
                  <a:cubicBezTo>
                    <a:pt x="19633" y="539123"/>
                    <a:pt x="27192" y="556057"/>
                    <a:pt x="39451" y="568480"/>
                  </a:cubicBezTo>
                  <a:cubicBezTo>
                    <a:pt x="39728" y="552007"/>
                    <a:pt x="48208" y="537467"/>
                    <a:pt x="61021" y="528816"/>
                  </a:cubicBezTo>
                  <a:cubicBezTo>
                    <a:pt x="53739" y="521638"/>
                    <a:pt x="49130" y="511699"/>
                    <a:pt x="49130" y="500747"/>
                  </a:cubicBezTo>
                  <a:cubicBezTo>
                    <a:pt x="49130" y="479120"/>
                    <a:pt x="66828" y="461451"/>
                    <a:pt x="88489" y="461451"/>
                  </a:cubicBezTo>
                  <a:cubicBezTo>
                    <a:pt x="110150" y="461451"/>
                    <a:pt x="127848" y="479120"/>
                    <a:pt x="127848" y="500747"/>
                  </a:cubicBezTo>
                  <a:cubicBezTo>
                    <a:pt x="127848" y="511699"/>
                    <a:pt x="123239" y="521638"/>
                    <a:pt x="115957" y="528816"/>
                  </a:cubicBezTo>
                  <a:cubicBezTo>
                    <a:pt x="128770" y="537467"/>
                    <a:pt x="137250" y="552007"/>
                    <a:pt x="137527" y="568480"/>
                  </a:cubicBezTo>
                  <a:cubicBezTo>
                    <a:pt x="149786" y="556057"/>
                    <a:pt x="157345" y="539123"/>
                    <a:pt x="157345" y="520349"/>
                  </a:cubicBezTo>
                  <a:cubicBezTo>
                    <a:pt x="157345" y="482525"/>
                    <a:pt x="126466" y="451695"/>
                    <a:pt x="88489" y="451695"/>
                  </a:cubicBezTo>
                  <a:close/>
                  <a:moveTo>
                    <a:pt x="486735" y="440991"/>
                  </a:moveTo>
                  <a:lnTo>
                    <a:pt x="441658" y="486001"/>
                  </a:lnTo>
                  <a:lnTo>
                    <a:pt x="535592" y="579795"/>
                  </a:lnTo>
                  <a:cubicBezTo>
                    <a:pt x="541584" y="585778"/>
                    <a:pt x="549603" y="589092"/>
                    <a:pt x="558084" y="589092"/>
                  </a:cubicBezTo>
                  <a:cubicBezTo>
                    <a:pt x="575691" y="589092"/>
                    <a:pt x="589979" y="574825"/>
                    <a:pt x="589979" y="557244"/>
                  </a:cubicBezTo>
                  <a:cubicBezTo>
                    <a:pt x="589979" y="548776"/>
                    <a:pt x="586661" y="540768"/>
                    <a:pt x="580669" y="534785"/>
                  </a:cubicBezTo>
                  <a:close/>
                  <a:moveTo>
                    <a:pt x="88489" y="432001"/>
                  </a:moveTo>
                  <a:cubicBezTo>
                    <a:pt x="137250" y="432001"/>
                    <a:pt x="176978" y="471666"/>
                    <a:pt x="176978" y="520349"/>
                  </a:cubicBezTo>
                  <a:cubicBezTo>
                    <a:pt x="176978" y="569125"/>
                    <a:pt x="137250" y="608697"/>
                    <a:pt x="88489" y="608697"/>
                  </a:cubicBezTo>
                  <a:cubicBezTo>
                    <a:pt x="39728" y="608697"/>
                    <a:pt x="0" y="569125"/>
                    <a:pt x="0" y="520349"/>
                  </a:cubicBezTo>
                  <a:cubicBezTo>
                    <a:pt x="0" y="471666"/>
                    <a:pt x="39728" y="432001"/>
                    <a:pt x="88489" y="432001"/>
                  </a:cubicBezTo>
                  <a:close/>
                  <a:moveTo>
                    <a:pt x="457421" y="411720"/>
                  </a:moveTo>
                  <a:cubicBezTo>
                    <a:pt x="445069" y="429117"/>
                    <a:pt x="429767" y="444396"/>
                    <a:pt x="412344" y="456731"/>
                  </a:cubicBezTo>
                  <a:lnTo>
                    <a:pt x="427739" y="472102"/>
                  </a:lnTo>
                  <a:lnTo>
                    <a:pt x="472816" y="427092"/>
                  </a:lnTo>
                  <a:close/>
                  <a:moveTo>
                    <a:pt x="216322" y="304403"/>
                  </a:moveTo>
                  <a:lnTo>
                    <a:pt x="216322" y="333857"/>
                  </a:lnTo>
                  <a:lnTo>
                    <a:pt x="235957" y="333857"/>
                  </a:lnTo>
                  <a:lnTo>
                    <a:pt x="235957" y="304403"/>
                  </a:lnTo>
                  <a:close/>
                  <a:moveTo>
                    <a:pt x="471709" y="299609"/>
                  </a:moveTo>
                  <a:lnTo>
                    <a:pt x="452259" y="302831"/>
                  </a:lnTo>
                  <a:cubicBezTo>
                    <a:pt x="452259" y="303383"/>
                    <a:pt x="452351" y="303843"/>
                    <a:pt x="452351" y="304396"/>
                  </a:cubicBezTo>
                  <a:cubicBezTo>
                    <a:pt x="452351" y="385580"/>
                    <a:pt x="386164" y="451668"/>
                    <a:pt x="304860" y="451668"/>
                  </a:cubicBezTo>
                  <a:cubicBezTo>
                    <a:pt x="230745" y="451668"/>
                    <a:pt x="169352" y="396717"/>
                    <a:pt x="159027" y="325474"/>
                  </a:cubicBezTo>
                  <a:lnTo>
                    <a:pt x="139669" y="328696"/>
                  </a:lnTo>
                  <a:cubicBezTo>
                    <a:pt x="151561" y="409235"/>
                    <a:pt x="220974" y="471274"/>
                    <a:pt x="304860" y="471274"/>
                  </a:cubicBezTo>
                  <a:cubicBezTo>
                    <a:pt x="397042" y="471274"/>
                    <a:pt x="471986" y="396441"/>
                    <a:pt x="471986" y="304396"/>
                  </a:cubicBezTo>
                  <a:cubicBezTo>
                    <a:pt x="471986" y="302739"/>
                    <a:pt x="471802" y="301266"/>
                    <a:pt x="471709" y="299609"/>
                  </a:cubicBezTo>
                  <a:close/>
                  <a:moveTo>
                    <a:pt x="373586" y="265100"/>
                  </a:moveTo>
                  <a:lnTo>
                    <a:pt x="373586" y="333857"/>
                  </a:lnTo>
                  <a:lnTo>
                    <a:pt x="393313" y="333857"/>
                  </a:lnTo>
                  <a:lnTo>
                    <a:pt x="393313" y="265100"/>
                  </a:lnTo>
                  <a:close/>
                  <a:moveTo>
                    <a:pt x="294954" y="225798"/>
                  </a:moveTo>
                  <a:lnTo>
                    <a:pt x="294954" y="333857"/>
                  </a:lnTo>
                  <a:lnTo>
                    <a:pt x="314589" y="333857"/>
                  </a:lnTo>
                  <a:lnTo>
                    <a:pt x="314589" y="225798"/>
                  </a:lnTo>
                  <a:close/>
                  <a:moveTo>
                    <a:pt x="275319" y="206192"/>
                  </a:moveTo>
                  <a:lnTo>
                    <a:pt x="334316" y="206192"/>
                  </a:lnTo>
                  <a:lnTo>
                    <a:pt x="334316" y="333857"/>
                  </a:lnTo>
                  <a:lnTo>
                    <a:pt x="353951" y="333857"/>
                  </a:lnTo>
                  <a:lnTo>
                    <a:pt x="353951" y="245495"/>
                  </a:lnTo>
                  <a:lnTo>
                    <a:pt x="412948" y="245495"/>
                  </a:lnTo>
                  <a:lnTo>
                    <a:pt x="412948" y="333857"/>
                  </a:lnTo>
                  <a:lnTo>
                    <a:pt x="412948" y="343614"/>
                  </a:lnTo>
                  <a:lnTo>
                    <a:pt x="412948" y="353462"/>
                  </a:lnTo>
                  <a:lnTo>
                    <a:pt x="196595" y="353462"/>
                  </a:lnTo>
                  <a:lnTo>
                    <a:pt x="196595" y="343614"/>
                  </a:lnTo>
                  <a:lnTo>
                    <a:pt x="196595" y="333857"/>
                  </a:lnTo>
                  <a:lnTo>
                    <a:pt x="196595" y="284706"/>
                  </a:lnTo>
                  <a:lnTo>
                    <a:pt x="255592" y="284706"/>
                  </a:lnTo>
                  <a:lnTo>
                    <a:pt x="255592" y="333857"/>
                  </a:lnTo>
                  <a:lnTo>
                    <a:pt x="275319" y="333857"/>
                  </a:lnTo>
                  <a:close/>
                  <a:moveTo>
                    <a:pt x="304860" y="176728"/>
                  </a:moveTo>
                  <a:cubicBezTo>
                    <a:pt x="234340" y="176728"/>
                    <a:pt x="177003" y="233981"/>
                    <a:pt x="177003" y="304396"/>
                  </a:cubicBezTo>
                  <a:cubicBezTo>
                    <a:pt x="177003" y="374718"/>
                    <a:pt x="234340" y="431970"/>
                    <a:pt x="304860" y="431970"/>
                  </a:cubicBezTo>
                  <a:cubicBezTo>
                    <a:pt x="375287" y="431970"/>
                    <a:pt x="432624" y="374718"/>
                    <a:pt x="432624" y="304396"/>
                  </a:cubicBezTo>
                  <a:cubicBezTo>
                    <a:pt x="432624" y="233981"/>
                    <a:pt x="375287" y="176728"/>
                    <a:pt x="304860" y="176728"/>
                  </a:cubicBezTo>
                  <a:close/>
                  <a:moveTo>
                    <a:pt x="280431" y="139450"/>
                  </a:moveTo>
                  <a:cubicBezTo>
                    <a:pt x="199772" y="151324"/>
                    <a:pt x="137641" y="220634"/>
                    <a:pt x="137641" y="304396"/>
                  </a:cubicBezTo>
                  <a:cubicBezTo>
                    <a:pt x="137641" y="305960"/>
                    <a:pt x="137826" y="307525"/>
                    <a:pt x="137918" y="309090"/>
                  </a:cubicBezTo>
                  <a:lnTo>
                    <a:pt x="157460" y="305868"/>
                  </a:lnTo>
                  <a:cubicBezTo>
                    <a:pt x="157368" y="305316"/>
                    <a:pt x="157368" y="304856"/>
                    <a:pt x="157368" y="304396"/>
                  </a:cubicBezTo>
                  <a:cubicBezTo>
                    <a:pt x="157368" y="230391"/>
                    <a:pt x="212309" y="169089"/>
                    <a:pt x="283658" y="158780"/>
                  </a:cubicBezTo>
                  <a:close/>
                  <a:moveTo>
                    <a:pt x="304860" y="137425"/>
                  </a:moveTo>
                  <a:cubicBezTo>
                    <a:pt x="303200" y="137425"/>
                    <a:pt x="301725" y="137609"/>
                    <a:pt x="300066" y="137701"/>
                  </a:cubicBezTo>
                  <a:lnTo>
                    <a:pt x="303293" y="157215"/>
                  </a:lnTo>
                  <a:cubicBezTo>
                    <a:pt x="303846" y="157123"/>
                    <a:pt x="304307" y="157123"/>
                    <a:pt x="304860" y="157123"/>
                  </a:cubicBezTo>
                  <a:cubicBezTo>
                    <a:pt x="378974" y="157123"/>
                    <a:pt x="440275" y="211982"/>
                    <a:pt x="450600" y="283225"/>
                  </a:cubicBezTo>
                  <a:lnTo>
                    <a:pt x="469958" y="280004"/>
                  </a:lnTo>
                  <a:cubicBezTo>
                    <a:pt x="458159" y="199464"/>
                    <a:pt x="388745" y="137425"/>
                    <a:pt x="304860" y="137425"/>
                  </a:cubicBezTo>
                  <a:close/>
                  <a:moveTo>
                    <a:pt x="521125" y="107950"/>
                  </a:moveTo>
                  <a:cubicBezTo>
                    <a:pt x="504902" y="107950"/>
                    <a:pt x="491629" y="121202"/>
                    <a:pt x="491629" y="137399"/>
                  </a:cubicBezTo>
                  <a:lnTo>
                    <a:pt x="491629" y="150375"/>
                  </a:lnTo>
                  <a:cubicBezTo>
                    <a:pt x="500662" y="154609"/>
                    <a:pt x="510617" y="157094"/>
                    <a:pt x="521125" y="157094"/>
                  </a:cubicBezTo>
                  <a:cubicBezTo>
                    <a:pt x="531725" y="157094"/>
                    <a:pt x="541680" y="154609"/>
                    <a:pt x="550621" y="150375"/>
                  </a:cubicBezTo>
                  <a:lnTo>
                    <a:pt x="550621" y="137399"/>
                  </a:lnTo>
                  <a:cubicBezTo>
                    <a:pt x="550621" y="121202"/>
                    <a:pt x="537440" y="107950"/>
                    <a:pt x="521125" y="107950"/>
                  </a:cubicBezTo>
                  <a:close/>
                  <a:moveTo>
                    <a:pt x="88489" y="107950"/>
                  </a:moveTo>
                  <a:cubicBezTo>
                    <a:pt x="72266" y="107950"/>
                    <a:pt x="58993" y="121202"/>
                    <a:pt x="58993" y="137399"/>
                  </a:cubicBezTo>
                  <a:lnTo>
                    <a:pt x="58993" y="150375"/>
                  </a:lnTo>
                  <a:cubicBezTo>
                    <a:pt x="67934" y="154609"/>
                    <a:pt x="77889" y="157094"/>
                    <a:pt x="88489" y="157094"/>
                  </a:cubicBezTo>
                  <a:cubicBezTo>
                    <a:pt x="99089" y="157094"/>
                    <a:pt x="109044" y="154609"/>
                    <a:pt x="117985" y="150375"/>
                  </a:cubicBezTo>
                  <a:lnTo>
                    <a:pt x="117985" y="137399"/>
                  </a:lnTo>
                  <a:cubicBezTo>
                    <a:pt x="117985" y="121202"/>
                    <a:pt x="104712" y="107950"/>
                    <a:pt x="88489" y="107950"/>
                  </a:cubicBezTo>
                  <a:close/>
                  <a:moveTo>
                    <a:pt x="521125" y="49051"/>
                  </a:moveTo>
                  <a:cubicBezTo>
                    <a:pt x="510340" y="49051"/>
                    <a:pt x="501491" y="57886"/>
                    <a:pt x="501491" y="68746"/>
                  </a:cubicBezTo>
                  <a:cubicBezTo>
                    <a:pt x="501491" y="79513"/>
                    <a:pt x="510340" y="88348"/>
                    <a:pt x="521125" y="88348"/>
                  </a:cubicBezTo>
                  <a:cubicBezTo>
                    <a:pt x="532002" y="88348"/>
                    <a:pt x="540851" y="79513"/>
                    <a:pt x="540851" y="68746"/>
                  </a:cubicBezTo>
                  <a:cubicBezTo>
                    <a:pt x="540851" y="57886"/>
                    <a:pt x="532002" y="49051"/>
                    <a:pt x="521125" y="49051"/>
                  </a:cubicBezTo>
                  <a:close/>
                  <a:moveTo>
                    <a:pt x="88489" y="49051"/>
                  </a:moveTo>
                  <a:cubicBezTo>
                    <a:pt x="77612" y="49051"/>
                    <a:pt x="68855" y="57886"/>
                    <a:pt x="68855" y="68746"/>
                  </a:cubicBezTo>
                  <a:cubicBezTo>
                    <a:pt x="68855" y="79513"/>
                    <a:pt x="77612" y="88348"/>
                    <a:pt x="88489" y="88348"/>
                  </a:cubicBezTo>
                  <a:cubicBezTo>
                    <a:pt x="99366" y="88348"/>
                    <a:pt x="108123" y="79513"/>
                    <a:pt x="108123" y="68746"/>
                  </a:cubicBezTo>
                  <a:cubicBezTo>
                    <a:pt x="108123" y="57886"/>
                    <a:pt x="99366" y="49051"/>
                    <a:pt x="88489" y="49051"/>
                  </a:cubicBezTo>
                  <a:close/>
                  <a:moveTo>
                    <a:pt x="196638" y="39305"/>
                  </a:moveTo>
                  <a:cubicBezTo>
                    <a:pt x="244757" y="39305"/>
                    <a:pt x="285686" y="72073"/>
                    <a:pt x="296563" y="118280"/>
                  </a:cubicBezTo>
                  <a:cubicBezTo>
                    <a:pt x="299329" y="118095"/>
                    <a:pt x="302002" y="117819"/>
                    <a:pt x="304860" y="117819"/>
                  </a:cubicBezTo>
                  <a:cubicBezTo>
                    <a:pt x="398332" y="117819"/>
                    <a:pt x="475673" y="186761"/>
                    <a:pt x="489316" y="276414"/>
                  </a:cubicBezTo>
                  <a:cubicBezTo>
                    <a:pt x="525267" y="266749"/>
                    <a:pt x="550617" y="234257"/>
                    <a:pt x="550617" y="196334"/>
                  </a:cubicBezTo>
                  <a:lnTo>
                    <a:pt x="570344" y="196334"/>
                  </a:lnTo>
                  <a:cubicBezTo>
                    <a:pt x="570344" y="244382"/>
                    <a:pt x="537435" y="285250"/>
                    <a:pt x="491252" y="296112"/>
                  </a:cubicBezTo>
                  <a:cubicBezTo>
                    <a:pt x="491344" y="298873"/>
                    <a:pt x="491621" y="301542"/>
                    <a:pt x="491621" y="304396"/>
                  </a:cubicBezTo>
                  <a:cubicBezTo>
                    <a:pt x="491621" y="337164"/>
                    <a:pt x="483048" y="367907"/>
                    <a:pt x="468207" y="394692"/>
                  </a:cubicBezTo>
                  <a:lnTo>
                    <a:pt x="486735" y="413193"/>
                  </a:lnTo>
                  <a:lnTo>
                    <a:pt x="504342" y="395612"/>
                  </a:lnTo>
                  <a:lnTo>
                    <a:pt x="518261" y="409511"/>
                  </a:lnTo>
                  <a:lnTo>
                    <a:pt x="500655" y="427092"/>
                  </a:lnTo>
                  <a:lnTo>
                    <a:pt x="594588" y="520886"/>
                  </a:lnTo>
                  <a:cubicBezTo>
                    <a:pt x="604267" y="530551"/>
                    <a:pt x="609614" y="543529"/>
                    <a:pt x="609614" y="557244"/>
                  </a:cubicBezTo>
                  <a:cubicBezTo>
                    <a:pt x="609614" y="585594"/>
                    <a:pt x="586476" y="608697"/>
                    <a:pt x="558084" y="608697"/>
                  </a:cubicBezTo>
                  <a:cubicBezTo>
                    <a:pt x="544349" y="608697"/>
                    <a:pt x="531351" y="603359"/>
                    <a:pt x="521672" y="593694"/>
                  </a:cubicBezTo>
                  <a:lnTo>
                    <a:pt x="427739" y="499900"/>
                  </a:lnTo>
                  <a:lnTo>
                    <a:pt x="410132" y="517480"/>
                  </a:lnTo>
                  <a:lnTo>
                    <a:pt x="396212" y="503582"/>
                  </a:lnTo>
                  <a:lnTo>
                    <a:pt x="413819" y="486001"/>
                  </a:lnTo>
                  <a:lnTo>
                    <a:pt x="395290" y="467500"/>
                  </a:lnTo>
                  <a:cubicBezTo>
                    <a:pt x="368465" y="482319"/>
                    <a:pt x="337677" y="490879"/>
                    <a:pt x="304860" y="490879"/>
                  </a:cubicBezTo>
                  <a:cubicBezTo>
                    <a:pt x="211387" y="490879"/>
                    <a:pt x="133954" y="421937"/>
                    <a:pt x="120311" y="332377"/>
                  </a:cubicBezTo>
                  <a:cubicBezTo>
                    <a:pt x="84360" y="342042"/>
                    <a:pt x="59010" y="374442"/>
                    <a:pt x="59010" y="412365"/>
                  </a:cubicBezTo>
                  <a:lnTo>
                    <a:pt x="39375" y="412365"/>
                  </a:lnTo>
                  <a:cubicBezTo>
                    <a:pt x="39375" y="364317"/>
                    <a:pt x="72192" y="323541"/>
                    <a:pt x="118467" y="312680"/>
                  </a:cubicBezTo>
                  <a:cubicBezTo>
                    <a:pt x="118283" y="309918"/>
                    <a:pt x="118006" y="307157"/>
                    <a:pt x="118006" y="304396"/>
                  </a:cubicBezTo>
                  <a:cubicBezTo>
                    <a:pt x="118006" y="211062"/>
                    <a:pt x="187051" y="133743"/>
                    <a:pt x="276836" y="120120"/>
                  </a:cubicBezTo>
                  <a:cubicBezTo>
                    <a:pt x="267157" y="84223"/>
                    <a:pt x="234617" y="58910"/>
                    <a:pt x="196638" y="58910"/>
                  </a:cubicBezTo>
                  <a:close/>
                  <a:moveTo>
                    <a:pt x="521125" y="19602"/>
                  </a:moveTo>
                  <a:cubicBezTo>
                    <a:pt x="483241" y="19602"/>
                    <a:pt x="452362" y="50432"/>
                    <a:pt x="452362" y="88348"/>
                  </a:cubicBezTo>
                  <a:cubicBezTo>
                    <a:pt x="452362" y="107030"/>
                    <a:pt x="459920" y="124055"/>
                    <a:pt x="472087" y="136479"/>
                  </a:cubicBezTo>
                  <a:cubicBezTo>
                    <a:pt x="472456" y="119914"/>
                    <a:pt x="480844" y="105373"/>
                    <a:pt x="493657" y="96722"/>
                  </a:cubicBezTo>
                  <a:cubicBezTo>
                    <a:pt x="486375" y="89636"/>
                    <a:pt x="481858" y="79697"/>
                    <a:pt x="481858" y="68746"/>
                  </a:cubicBezTo>
                  <a:cubicBezTo>
                    <a:pt x="481858" y="47027"/>
                    <a:pt x="499464" y="29449"/>
                    <a:pt x="521125" y="29449"/>
                  </a:cubicBezTo>
                  <a:cubicBezTo>
                    <a:pt x="542879" y="29449"/>
                    <a:pt x="560484" y="47027"/>
                    <a:pt x="560484" y="68746"/>
                  </a:cubicBezTo>
                  <a:cubicBezTo>
                    <a:pt x="560484" y="79697"/>
                    <a:pt x="555968" y="89636"/>
                    <a:pt x="548593" y="96722"/>
                  </a:cubicBezTo>
                  <a:cubicBezTo>
                    <a:pt x="561406" y="105373"/>
                    <a:pt x="569886" y="119914"/>
                    <a:pt x="570255" y="136479"/>
                  </a:cubicBezTo>
                  <a:cubicBezTo>
                    <a:pt x="582422" y="124055"/>
                    <a:pt x="589981" y="107030"/>
                    <a:pt x="589981" y="88348"/>
                  </a:cubicBezTo>
                  <a:cubicBezTo>
                    <a:pt x="589981" y="50432"/>
                    <a:pt x="559102" y="19602"/>
                    <a:pt x="521125" y="19602"/>
                  </a:cubicBezTo>
                  <a:close/>
                  <a:moveTo>
                    <a:pt x="88489" y="19602"/>
                  </a:moveTo>
                  <a:cubicBezTo>
                    <a:pt x="50512" y="19602"/>
                    <a:pt x="19633" y="50432"/>
                    <a:pt x="19633" y="88348"/>
                  </a:cubicBezTo>
                  <a:cubicBezTo>
                    <a:pt x="19633" y="107030"/>
                    <a:pt x="27192" y="124055"/>
                    <a:pt x="39451" y="136479"/>
                  </a:cubicBezTo>
                  <a:cubicBezTo>
                    <a:pt x="39728" y="119914"/>
                    <a:pt x="48208" y="105373"/>
                    <a:pt x="61021" y="96722"/>
                  </a:cubicBezTo>
                  <a:cubicBezTo>
                    <a:pt x="53739" y="89636"/>
                    <a:pt x="49130" y="79697"/>
                    <a:pt x="49130" y="68746"/>
                  </a:cubicBezTo>
                  <a:cubicBezTo>
                    <a:pt x="49130" y="47027"/>
                    <a:pt x="66828" y="29449"/>
                    <a:pt x="88489" y="29449"/>
                  </a:cubicBezTo>
                  <a:cubicBezTo>
                    <a:pt x="110150" y="29449"/>
                    <a:pt x="127848" y="47027"/>
                    <a:pt x="127848" y="68746"/>
                  </a:cubicBezTo>
                  <a:cubicBezTo>
                    <a:pt x="127848" y="79697"/>
                    <a:pt x="123239" y="89636"/>
                    <a:pt x="115957" y="96722"/>
                  </a:cubicBezTo>
                  <a:cubicBezTo>
                    <a:pt x="128770" y="105373"/>
                    <a:pt x="137250" y="119914"/>
                    <a:pt x="137527" y="136479"/>
                  </a:cubicBezTo>
                  <a:cubicBezTo>
                    <a:pt x="149786" y="124055"/>
                    <a:pt x="157345" y="107030"/>
                    <a:pt x="157345" y="88348"/>
                  </a:cubicBezTo>
                  <a:cubicBezTo>
                    <a:pt x="157345" y="50432"/>
                    <a:pt x="126466" y="19602"/>
                    <a:pt x="88489" y="19602"/>
                  </a:cubicBezTo>
                  <a:close/>
                  <a:moveTo>
                    <a:pt x="521125" y="0"/>
                  </a:moveTo>
                  <a:cubicBezTo>
                    <a:pt x="569978" y="0"/>
                    <a:pt x="609614" y="39664"/>
                    <a:pt x="609614" y="88348"/>
                  </a:cubicBezTo>
                  <a:cubicBezTo>
                    <a:pt x="609614" y="137031"/>
                    <a:pt x="569978" y="176696"/>
                    <a:pt x="521125" y="176696"/>
                  </a:cubicBezTo>
                  <a:cubicBezTo>
                    <a:pt x="472364" y="176696"/>
                    <a:pt x="432636" y="137031"/>
                    <a:pt x="432636" y="88348"/>
                  </a:cubicBezTo>
                  <a:cubicBezTo>
                    <a:pt x="432636" y="39664"/>
                    <a:pt x="472364" y="0"/>
                    <a:pt x="521125" y="0"/>
                  </a:cubicBezTo>
                  <a:close/>
                  <a:moveTo>
                    <a:pt x="88489" y="0"/>
                  </a:moveTo>
                  <a:cubicBezTo>
                    <a:pt x="137250" y="0"/>
                    <a:pt x="176978" y="39664"/>
                    <a:pt x="176978" y="88348"/>
                  </a:cubicBezTo>
                  <a:cubicBezTo>
                    <a:pt x="176978" y="137031"/>
                    <a:pt x="137250" y="176696"/>
                    <a:pt x="88489" y="176696"/>
                  </a:cubicBezTo>
                  <a:cubicBezTo>
                    <a:pt x="39728" y="176696"/>
                    <a:pt x="0" y="137031"/>
                    <a:pt x="0" y="88348"/>
                  </a:cubicBezTo>
                  <a:cubicBezTo>
                    <a:pt x="0" y="39664"/>
                    <a:pt x="39728" y="0"/>
                    <a:pt x="88489" y="0"/>
                  </a:cubicBezTo>
                  <a:close/>
                </a:path>
              </a:pathLst>
            </a:custGeom>
            <a:solidFill>
              <a:srgbClr val="355EA9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B2D9390-E1E8-43DF-AA1F-5E5066DC7D6C}"/>
              </a:ext>
            </a:extLst>
          </p:cNvPr>
          <p:cNvGrpSpPr/>
          <p:nvPr/>
        </p:nvGrpSpPr>
        <p:grpSpPr>
          <a:xfrm>
            <a:off x="4935191" y="3673156"/>
            <a:ext cx="1408296" cy="369332"/>
            <a:chOff x="4971277" y="3648878"/>
            <a:chExt cx="1408296" cy="369332"/>
          </a:xfrm>
        </p:grpSpPr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68DAE893-D6D1-41DB-870E-01ACA87E71F1}"/>
                </a:ext>
              </a:extLst>
            </p:cNvPr>
            <p:cNvSpPr txBox="1"/>
            <p:nvPr/>
          </p:nvSpPr>
          <p:spPr>
            <a:xfrm>
              <a:off x="5265165" y="3648878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未来计划</a:t>
              </a: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2D92E32-18D8-4A4F-9C53-4E7EBE5808C7}"/>
                </a:ext>
              </a:extLst>
            </p:cNvPr>
            <p:cNvSpPr/>
            <p:nvPr/>
          </p:nvSpPr>
          <p:spPr>
            <a:xfrm>
              <a:off x="4971277" y="3667146"/>
              <a:ext cx="274777" cy="274777"/>
            </a:xfrm>
            <a:prstGeom prst="ellipse">
              <a:avLst/>
            </a:prstGeom>
            <a:solidFill>
              <a:srgbClr val="233E6F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rgbClr val="1A3F6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642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</p:bldLst>
  </p:timing>
</p:sld>
</file>

<file path=ppt/theme/theme1.xml><?xml version="1.0" encoding="utf-8"?>
<a:theme xmlns:a="http://schemas.openxmlformats.org/drawingml/2006/main" name="HFUT-SXXY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658</TotalTime>
  <Words>318</Words>
  <PresentationFormat>宽屏</PresentationFormat>
  <Paragraphs>75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微软雅黑</vt:lpstr>
      <vt:lpstr>等线</vt:lpstr>
      <vt:lpstr>Arial</vt:lpstr>
      <vt:lpstr>Impact</vt:lpstr>
      <vt:lpstr>Times New Roman</vt:lpstr>
      <vt:lpstr>Wingdings</vt:lpstr>
      <vt:lpstr>HFUT-SXXY​​</vt:lpstr>
      <vt:lpstr>Title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2021-04-19T02:48:10Z</dcterms:created>
  <dcterms:modified xsi:type="dcterms:W3CDTF">2021-04-21T04:21:52Z</dcterms:modified>
</cp:coreProperties>
</file>