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6668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Projet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2822713"/>
            <a:ext cx="8791575" cy="2435087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Responsive web design </a:t>
            </a:r>
          </a:p>
          <a:p>
            <a:pPr algn="ctr"/>
            <a:r>
              <a:rPr lang="fr-FR" sz="4000" dirty="0" smtClean="0"/>
              <a:t>Pour l’entreprise </a:t>
            </a:r>
            <a:r>
              <a:rPr lang="fr-FR" sz="4000" dirty="0" err="1" smtClean="0"/>
              <a:t>WebAgency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12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5717" y="60381"/>
            <a:ext cx="4336361" cy="159455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Effets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d’animations CSS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41256" y="414067"/>
            <a:ext cx="475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9144" y="257496"/>
            <a:ext cx="595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CRÉATION </a:t>
            </a:r>
          </a:p>
          <a:p>
            <a:pPr algn="ctr"/>
            <a:r>
              <a:rPr lang="fr-FR" sz="3600" dirty="0" smtClean="0"/>
              <a:t>D’APPARENCES DYNAMIQUES</a:t>
            </a:r>
            <a:endParaRPr lang="fr-FR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57376" y="414067"/>
            <a:ext cx="38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/</a:t>
            </a:r>
            <a:endParaRPr lang="fr-FR" sz="3600" dirty="0"/>
          </a:p>
        </p:txBody>
      </p:sp>
      <p:sp>
        <p:nvSpPr>
          <p:cNvPr id="8" name="Pensées 7"/>
          <p:cNvSpPr/>
          <p:nvPr/>
        </p:nvSpPr>
        <p:spPr>
          <a:xfrm rot="11342565">
            <a:off x="1431626" y="4101980"/>
            <a:ext cx="1560095" cy="1273319"/>
          </a:xfrm>
          <a:prstGeom prst="cloudCallout">
            <a:avLst>
              <a:gd name="adj1" fmla="val -36003"/>
              <a:gd name="adj2" fmla="val 1146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2111126"/>
            <a:ext cx="374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 smtClean="0"/>
              <a:t>Menu de </a:t>
            </a:r>
          </a:p>
          <a:p>
            <a:pPr algn="ctr"/>
            <a:r>
              <a:rPr lang="fr-FR" sz="3200" dirty="0" smtClean="0"/>
              <a:t>navigation principale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839685" y="3131739"/>
            <a:ext cx="2465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3200" dirty="0" smtClean="0"/>
              <a:t>Menu du </a:t>
            </a:r>
          </a:p>
          <a:p>
            <a:pPr algn="ctr"/>
            <a:r>
              <a:rPr lang="fr-FR" sz="3200" dirty="0"/>
              <a:t> </a:t>
            </a:r>
            <a:r>
              <a:rPr lang="fr-FR" sz="3200" dirty="0" smtClean="0"/>
              <a:t>   portfolio</a:t>
            </a:r>
            <a:endParaRPr lang="fr-FR" sz="3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67876" y="4446251"/>
            <a:ext cx="208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Hover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92421" y="2319150"/>
            <a:ext cx="209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</a:t>
            </a:r>
            <a:r>
              <a:rPr lang="fr-FR" sz="3200" dirty="0" smtClean="0"/>
              <a:t>nimation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094411" y="3167236"/>
            <a:ext cx="220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T</a:t>
            </a:r>
            <a:r>
              <a:rPr lang="fr-FR" sz="3200" dirty="0" smtClean="0"/>
              <a:t>ransition</a:t>
            </a:r>
            <a:endParaRPr lang="fr-FR" sz="3200" dirty="0"/>
          </a:p>
        </p:txBody>
      </p:sp>
      <p:sp>
        <p:nvSpPr>
          <p:cNvPr id="14" name="Pensées 13"/>
          <p:cNvSpPr/>
          <p:nvPr/>
        </p:nvSpPr>
        <p:spPr>
          <a:xfrm rot="11508271">
            <a:off x="5624179" y="4840049"/>
            <a:ext cx="2650498" cy="1921104"/>
          </a:xfrm>
          <a:prstGeom prst="cloudCallout">
            <a:avLst>
              <a:gd name="adj1" fmla="val 13901"/>
              <a:gd name="adj2" fmla="val 1034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83" y="5227194"/>
            <a:ext cx="1716657" cy="1140200"/>
          </a:xfrm>
          <a:prstGeom prst="rect">
            <a:avLst/>
          </a:prstGeom>
        </p:spPr>
      </p:pic>
      <p:sp>
        <p:nvSpPr>
          <p:cNvPr id="16" name="Pensées 15"/>
          <p:cNvSpPr/>
          <p:nvPr/>
        </p:nvSpPr>
        <p:spPr>
          <a:xfrm rot="10800000">
            <a:off x="8885207" y="3916389"/>
            <a:ext cx="2697828" cy="2247047"/>
          </a:xfrm>
          <a:prstGeom prst="cloudCallout">
            <a:avLst>
              <a:gd name="adj1" fmla="val -12855"/>
              <a:gd name="adj2" fmla="val 91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4567" r="10933"/>
          <a:stretch/>
        </p:blipFill>
        <p:spPr>
          <a:xfrm>
            <a:off x="9401672" y="4319004"/>
            <a:ext cx="1664898" cy="1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12144"/>
            <a:ext cx="9905998" cy="128533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Compatibilité Navigateurs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5792" r="5613" b="5792"/>
          <a:stretch/>
        </p:blipFill>
        <p:spPr>
          <a:xfrm>
            <a:off x="1551875" y="1154670"/>
            <a:ext cx="1311215" cy="1294260"/>
          </a:xfrm>
          <a:prstGeom prst="flowChartConnector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4243" r="8963" b="7280"/>
          <a:stretch/>
        </p:blipFill>
        <p:spPr>
          <a:xfrm>
            <a:off x="9325733" y="1145000"/>
            <a:ext cx="1112808" cy="1180023"/>
          </a:xfrm>
          <a:prstGeom prst="rect">
            <a:avLst/>
          </a:prstGeom>
        </p:spPr>
      </p:pic>
      <p:sp>
        <p:nvSpPr>
          <p:cNvPr id="8" name="Rectangle horizontal à deux flèches 7"/>
          <p:cNvSpPr/>
          <p:nvPr/>
        </p:nvSpPr>
        <p:spPr>
          <a:xfrm>
            <a:off x="3950747" y="1284739"/>
            <a:ext cx="4287329" cy="900549"/>
          </a:xfrm>
          <a:prstGeom prst="leftRightArrow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240396" y="1397480"/>
            <a:ext cx="170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Can Use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lèche droite à entaille 9"/>
          <p:cNvSpPr/>
          <p:nvPr/>
        </p:nvSpPr>
        <p:spPr>
          <a:xfrm rot="2350893">
            <a:off x="6385435" y="2419116"/>
            <a:ext cx="995675" cy="474563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à entaille 10"/>
          <p:cNvSpPr/>
          <p:nvPr/>
        </p:nvSpPr>
        <p:spPr>
          <a:xfrm rot="8393262">
            <a:off x="4799571" y="2441306"/>
            <a:ext cx="961768" cy="457523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092" r="6776" b="7931"/>
          <a:stretch/>
        </p:blipFill>
        <p:spPr>
          <a:xfrm>
            <a:off x="266083" y="3491455"/>
            <a:ext cx="5529533" cy="28403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4058" r="2316" b="18662"/>
          <a:stretch/>
        </p:blipFill>
        <p:spPr>
          <a:xfrm>
            <a:off x="6094411" y="3285395"/>
            <a:ext cx="5879052" cy="26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04644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184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36430"/>
            <a:ext cx="9905998" cy="1311215"/>
          </a:xfrm>
        </p:spPr>
        <p:txBody>
          <a:bodyPr/>
          <a:lstStyle/>
          <a:p>
            <a:pPr algn="ctr"/>
            <a:r>
              <a:rPr lang="fr-FR" dirty="0"/>
              <a:t>Problématiques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932982" y="1711454"/>
            <a:ext cx="534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Insertion de l’API </a:t>
            </a:r>
            <a:r>
              <a:rPr lang="fr-FR" sz="3200" dirty="0"/>
              <a:t>G</a:t>
            </a:r>
            <a:r>
              <a:rPr lang="fr-FR" sz="3200" dirty="0" smtClean="0"/>
              <a:t>oogle </a:t>
            </a:r>
            <a:r>
              <a:rPr lang="fr-FR" sz="3200" dirty="0" err="1" smtClean="0"/>
              <a:t>map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41" y="3609440"/>
            <a:ext cx="3043440" cy="5908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3514" r="5063"/>
          <a:stretch/>
        </p:blipFill>
        <p:spPr>
          <a:xfrm>
            <a:off x="5607170" y="3096882"/>
            <a:ext cx="4752011" cy="32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9011"/>
            <a:ext cx="9905998" cy="202807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Vérification du site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37564" b="9856"/>
          <a:stretch/>
        </p:blipFill>
        <p:spPr>
          <a:xfrm>
            <a:off x="6317262" y="2846716"/>
            <a:ext cx="4551362" cy="35368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922549" y="2050117"/>
            <a:ext cx="454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V</a:t>
            </a:r>
            <a:r>
              <a:rPr lang="fr-FR" sz="3200" dirty="0" smtClean="0"/>
              <a:t>alidator.w3.org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877384" y="2019340"/>
            <a:ext cx="443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Refactoring</a:t>
            </a:r>
            <a:endParaRPr lang="fr-FR" sz="3600" dirty="0"/>
          </a:p>
        </p:txBody>
      </p:sp>
      <p:sp>
        <p:nvSpPr>
          <p:cNvPr id="12" name="Bulle ronde 11"/>
          <p:cNvSpPr/>
          <p:nvPr/>
        </p:nvSpPr>
        <p:spPr>
          <a:xfrm rot="10800000">
            <a:off x="1535502" y="3717072"/>
            <a:ext cx="3071003" cy="1604513"/>
          </a:xfrm>
          <a:prstGeom prst="wedgeEllipseCallout">
            <a:avLst>
              <a:gd name="adj1" fmla="val -12968"/>
              <a:gd name="adj2" fmla="val 10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82485" y="4226940"/>
            <a:ext cx="19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Débogueur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293298"/>
            <a:ext cx="9905998" cy="1259457"/>
          </a:xfrm>
        </p:spPr>
        <p:txBody>
          <a:bodyPr/>
          <a:lstStyle/>
          <a:p>
            <a:pPr algn="ctr"/>
            <a:r>
              <a:rPr lang="fr-FR" dirty="0"/>
              <a:t>Mise en ligne du site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92" y="2622429"/>
            <a:ext cx="3512239" cy="37352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08744" y="1466491"/>
            <a:ext cx="357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Client FTP </a:t>
            </a:r>
            <a:r>
              <a:rPr lang="fr-FR" sz="3200" dirty="0" err="1" smtClean="0"/>
              <a:t>FileZilla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367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86522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Sommaire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948907"/>
            <a:ext cx="9539840" cy="561579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fr-FR" sz="2400" b="1" i="1" u="sng" dirty="0" smtClean="0"/>
              <a:t>Présentation générale:</a:t>
            </a:r>
          </a:p>
          <a:p>
            <a:pPr lvl="1"/>
            <a:r>
              <a:rPr lang="fr-FR" sz="2200" dirty="0" smtClean="0"/>
              <a:t>Contexte/Enjeux</a:t>
            </a:r>
          </a:p>
          <a:p>
            <a:pPr lvl="1"/>
            <a:r>
              <a:rPr lang="fr-FR" sz="2200" dirty="0" smtClean="0"/>
              <a:t>Analyse des besoins</a:t>
            </a:r>
          </a:p>
          <a:p>
            <a:pPr marL="457200" lvl="1" indent="0">
              <a:buNone/>
            </a:pPr>
            <a:endParaRPr lang="fr-FR" sz="2200" dirty="0" smtClean="0"/>
          </a:p>
          <a:p>
            <a:pPr marL="457200" lvl="1" indent="0">
              <a:buNone/>
            </a:pPr>
            <a:r>
              <a:rPr lang="fr-FR" sz="2400" b="1" i="1" u="sng" dirty="0" smtClean="0"/>
              <a:t>Structure et Contenu du site:</a:t>
            </a:r>
          </a:p>
          <a:p>
            <a:pPr lvl="1"/>
            <a:r>
              <a:rPr lang="fr-FR" sz="2200" dirty="0"/>
              <a:t>Responsive </a:t>
            </a:r>
            <a:r>
              <a:rPr lang="fr-FR" sz="2200" dirty="0" smtClean="0"/>
              <a:t>web design</a:t>
            </a:r>
            <a:endParaRPr lang="fr-FR" sz="2200" dirty="0"/>
          </a:p>
          <a:p>
            <a:pPr lvl="1"/>
            <a:r>
              <a:rPr lang="fr-FR" sz="2200" dirty="0" smtClean="0"/>
              <a:t>Web Sémantique</a:t>
            </a:r>
          </a:p>
          <a:p>
            <a:pPr lvl="1"/>
            <a:r>
              <a:rPr lang="fr-FR" sz="2200" dirty="0" err="1" smtClean="0"/>
              <a:t>Layout</a:t>
            </a:r>
            <a:endParaRPr lang="fr-FR" sz="2200" dirty="0" smtClean="0"/>
          </a:p>
          <a:p>
            <a:pPr lvl="1"/>
            <a:r>
              <a:rPr lang="fr-FR" sz="2200" dirty="0"/>
              <a:t>Création d’apparences </a:t>
            </a:r>
            <a:r>
              <a:rPr lang="fr-FR" sz="2200" dirty="0" smtClean="0"/>
              <a:t>dynamiques/</a:t>
            </a:r>
            <a:r>
              <a:rPr lang="fr-FR" sz="2200" dirty="0"/>
              <a:t>Effets d’animations CSS</a:t>
            </a:r>
          </a:p>
          <a:p>
            <a:pPr lvl="1"/>
            <a:r>
              <a:rPr lang="fr-FR" sz="2200" dirty="0" smtClean="0"/>
              <a:t>Compatibilité Navigateurs</a:t>
            </a:r>
          </a:p>
          <a:p>
            <a:pPr lvl="1"/>
            <a:endParaRPr lang="fr-FR" sz="2200" dirty="0" smtClean="0"/>
          </a:p>
          <a:p>
            <a:pPr marL="457200" lvl="1" indent="0">
              <a:buNone/>
            </a:pPr>
            <a:r>
              <a:rPr lang="fr-FR" sz="2400" b="1" i="1" u="sng" dirty="0" smtClean="0"/>
              <a:t>Conclusion:</a:t>
            </a:r>
          </a:p>
          <a:p>
            <a:pPr lvl="1"/>
            <a:r>
              <a:rPr lang="fr-FR" sz="2200" dirty="0" smtClean="0"/>
              <a:t>Problématiques rencontrées</a:t>
            </a:r>
          </a:p>
          <a:p>
            <a:pPr lvl="1"/>
            <a:r>
              <a:rPr lang="fr-FR" sz="2200" dirty="0" smtClean="0"/>
              <a:t>Vérification du site</a:t>
            </a:r>
          </a:p>
          <a:p>
            <a:pPr lvl="1"/>
            <a:r>
              <a:rPr lang="fr-FR" sz="2200" dirty="0" smtClean="0"/>
              <a:t>Mise en ligne du site</a:t>
            </a:r>
          </a:p>
          <a:p>
            <a:pPr marL="457200" lvl="1" indent="0">
              <a:buNone/>
            </a:pPr>
            <a:endParaRPr lang="fr-FR" sz="2800" b="1" u="sng" dirty="0" smtClean="0"/>
          </a:p>
          <a:p>
            <a:pPr marL="457200" lvl="1" indent="0">
              <a:buNone/>
            </a:pPr>
            <a:endParaRPr lang="fr-FR" sz="2400" dirty="0" smtClean="0"/>
          </a:p>
          <a:p>
            <a:pPr lvl="1"/>
            <a:endParaRPr lang="fr-FR" sz="2400" dirty="0"/>
          </a:p>
          <a:p>
            <a:pPr marL="457200" lvl="1" indent="0">
              <a:buNone/>
            </a:pPr>
            <a:endParaRPr lang="fr-FR" sz="2400" b="1" u="sng" dirty="0" smtClean="0"/>
          </a:p>
          <a:p>
            <a:pPr lvl="1"/>
            <a:endParaRPr lang="fr-FR" sz="2400" b="1" u="sng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74916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Présentation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générale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338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0424" y="163873"/>
            <a:ext cx="6682747" cy="1478570"/>
          </a:xfrm>
        </p:spPr>
        <p:txBody>
          <a:bodyPr/>
          <a:lstStyle/>
          <a:p>
            <a:r>
              <a:rPr lang="fr-FR" dirty="0" smtClean="0"/>
              <a:t>Contexte           /           enjeux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06105" y="4261449"/>
            <a:ext cx="4011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Refonte du site web de l’entreprise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406104" y="3575003"/>
            <a:ext cx="441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Site actuel trop vieux </a:t>
            </a:r>
            <a:endParaRPr lang="fr-FR" sz="3200" dirty="0"/>
          </a:p>
        </p:txBody>
      </p:sp>
      <p:sp>
        <p:nvSpPr>
          <p:cNvPr id="7" name="Flèche vers le bas 6"/>
          <p:cNvSpPr/>
          <p:nvPr/>
        </p:nvSpPr>
        <p:spPr>
          <a:xfrm rot="1479803">
            <a:off x="2981290" y="1532593"/>
            <a:ext cx="577970" cy="10437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20472765">
            <a:off x="8152290" y="1414837"/>
            <a:ext cx="552091" cy="10835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10938" y="2927520"/>
            <a:ext cx="4910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Améliorer l’attractivité du site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10938" y="4261449"/>
            <a:ext cx="3303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Augmenter le trafic</a:t>
            </a:r>
            <a:endParaRPr lang="fr-FR" sz="3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610938" y="5435536"/>
            <a:ext cx="310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Augmenter le CA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406104" y="2927520"/>
            <a:ext cx="395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WebAgency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63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293" y="27794"/>
            <a:ext cx="9905998" cy="1339647"/>
          </a:xfrm>
        </p:spPr>
        <p:txBody>
          <a:bodyPr/>
          <a:lstStyle/>
          <a:p>
            <a:pPr algn="ctr"/>
            <a:r>
              <a:rPr lang="fr-FR" dirty="0" smtClean="0"/>
              <a:t>Analyse des besoins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11215" y="234638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Cahier des charges</a:t>
            </a:r>
            <a:endParaRPr lang="fr-FR" sz="3200" dirty="0"/>
          </a:p>
        </p:txBody>
      </p:sp>
      <p:sp>
        <p:nvSpPr>
          <p:cNvPr id="5" name="Flèche vers le bas 4"/>
          <p:cNvSpPr/>
          <p:nvPr/>
        </p:nvSpPr>
        <p:spPr>
          <a:xfrm rot="2514861">
            <a:off x="3950898" y="1345720"/>
            <a:ext cx="388188" cy="7677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11215" y="3398807"/>
            <a:ext cx="2605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Création de la maquette du site</a:t>
            </a:r>
            <a:endParaRPr lang="fr-FR" sz="3200" dirty="0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4993264" y="3477875"/>
            <a:ext cx="442809" cy="106104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4" y="1231796"/>
            <a:ext cx="3700731" cy="14855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3" y="2717321"/>
            <a:ext cx="3700731" cy="106967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60" y="3786994"/>
            <a:ext cx="3695074" cy="128310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3" y="5070098"/>
            <a:ext cx="3700731" cy="12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6403384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Structure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et </a:t>
            </a:r>
            <a:br>
              <a:rPr lang="fr-FR" sz="8800" b="1" i="1" dirty="0" smtClean="0"/>
            </a:br>
            <a:r>
              <a:rPr lang="fr-FR" sz="8800" b="1" i="1" dirty="0" smtClean="0"/>
              <a:t>Contenu </a:t>
            </a:r>
            <a:r>
              <a:rPr lang="fr-FR" sz="8800" b="1" i="1" dirty="0"/>
              <a:t>du site</a:t>
            </a:r>
            <a:endParaRPr lang="fr-FR" sz="8800" i="1" dirty="0"/>
          </a:p>
        </p:txBody>
      </p:sp>
    </p:spTree>
    <p:extLst>
      <p:ext uri="{BB962C8B-B14F-4D97-AF65-F5344CB8AC3E}">
        <p14:creationId xmlns:p14="http://schemas.microsoft.com/office/powerpoint/2010/main" val="25324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55275"/>
            <a:ext cx="9905998" cy="13025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Responsive web design</a:t>
            </a:r>
            <a:br>
              <a:rPr lang="fr-FR" dirty="0"/>
            </a:b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 rot="10800000">
            <a:off x="1621765" y="1393166"/>
            <a:ext cx="3972314" cy="1117121"/>
          </a:xfrm>
          <a:prstGeom prst="wedgeRoundRectCallout">
            <a:avLst>
              <a:gd name="adj1" fmla="val -20833"/>
              <a:gd name="adj2" fmla="val 8289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 rot="10800000">
            <a:off x="6374921" y="1393165"/>
            <a:ext cx="3985404" cy="1117122"/>
          </a:xfrm>
          <a:prstGeom prst="wedgeRoundRectCallout">
            <a:avLst>
              <a:gd name="adj1" fmla="val 20477"/>
              <a:gd name="adj2" fmla="val 79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68106" y="1657183"/>
            <a:ext cx="3079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Mobile first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669" r="13503"/>
          <a:stretch/>
        </p:blipFill>
        <p:spPr>
          <a:xfrm>
            <a:off x="624700" y="3010619"/>
            <a:ext cx="3236837" cy="1285335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3010619" y="2510287"/>
            <a:ext cx="0" cy="50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" t="6038" r="20996" b="60629"/>
          <a:stretch/>
        </p:blipFill>
        <p:spPr>
          <a:xfrm>
            <a:off x="7971183" y="2863969"/>
            <a:ext cx="3643312" cy="176841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6" r="36178" b="44511"/>
          <a:stretch/>
        </p:blipFill>
        <p:spPr>
          <a:xfrm>
            <a:off x="4502304" y="2863969"/>
            <a:ext cx="3366424" cy="1768415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 flipH="1">
            <a:off x="6982933" y="2510287"/>
            <a:ext cx="1" cy="35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574657" y="2510287"/>
            <a:ext cx="0" cy="35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70807" y="1657183"/>
            <a:ext cx="319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Media</a:t>
            </a:r>
            <a:r>
              <a:rPr lang="fr-FR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</a:t>
            </a:r>
            <a:r>
              <a:rPr lang="fr-FR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ueries</a:t>
            </a:r>
            <a:endParaRPr lang="fr-FR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 rot="10800000">
            <a:off x="2633472" y="5295497"/>
            <a:ext cx="7266958" cy="1106424"/>
          </a:xfrm>
          <a:prstGeom prst="wedgeRoundRectCallout">
            <a:avLst>
              <a:gd name="adj1" fmla="val 21320"/>
              <a:gd name="adj2" fmla="val 8646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235715" y="5556321"/>
            <a:ext cx="606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Augmentation de la visibilité du site</a:t>
            </a:r>
            <a:endParaRPr lang="fr-F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28" grpId="0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565" y="182880"/>
            <a:ext cx="9905998" cy="1415595"/>
          </a:xfrm>
        </p:spPr>
        <p:txBody>
          <a:bodyPr/>
          <a:lstStyle/>
          <a:p>
            <a:pPr algn="ctr"/>
            <a:r>
              <a:rPr lang="fr-FR" dirty="0" smtClean="0"/>
              <a:t>Web sémantique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1413" y="2262581"/>
            <a:ext cx="646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fr-FR" sz="2200" dirty="0"/>
          </a:p>
        </p:txBody>
      </p:sp>
      <p:sp>
        <p:nvSpPr>
          <p:cNvPr id="6" name="Flèche à angle droit 5"/>
          <p:cNvSpPr/>
          <p:nvPr/>
        </p:nvSpPr>
        <p:spPr>
          <a:xfrm rot="5400000">
            <a:off x="5978098" y="1936011"/>
            <a:ext cx="2404427" cy="836701"/>
          </a:xfrm>
          <a:prstGeom prst="bentUpArrow">
            <a:avLst>
              <a:gd name="adj1" fmla="val 25000"/>
              <a:gd name="adj2" fmla="val 24689"/>
              <a:gd name="adj3" fmla="val 430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à angle droit 6"/>
          <p:cNvSpPr/>
          <p:nvPr/>
        </p:nvSpPr>
        <p:spPr>
          <a:xfrm rot="5400000" flipV="1">
            <a:off x="5196855" y="1485904"/>
            <a:ext cx="1627632" cy="960120"/>
          </a:xfrm>
          <a:prstGeom prst="bentUpArrow">
            <a:avLst>
              <a:gd name="adj1" fmla="val 25000"/>
              <a:gd name="adj2" fmla="val 25000"/>
              <a:gd name="adj3" fmla="val 41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499616"/>
            <a:ext cx="5089813" cy="27157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744967" y="3035808"/>
            <a:ext cx="3685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Balises sémantiques: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744967" y="3758184"/>
            <a:ext cx="337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&lt;header&gt;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744967" y="4218950"/>
            <a:ext cx="35021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&lt;</a:t>
            </a:r>
            <a:r>
              <a:rPr lang="fr-FR" sz="3200" dirty="0" err="1"/>
              <a:t>nav</a:t>
            </a:r>
            <a:r>
              <a:rPr lang="fr-FR" sz="3200" dirty="0"/>
              <a:t>&gt;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44967" y="4688584"/>
            <a:ext cx="241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&lt;section&gt;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744967" y="5278982"/>
            <a:ext cx="257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&lt;</a:t>
            </a:r>
            <a:r>
              <a:rPr lang="fr-FR" sz="3200" dirty="0" err="1" smtClean="0"/>
              <a:t>footer</a:t>
            </a:r>
            <a:r>
              <a:rPr lang="fr-FR" sz="3200" dirty="0" smtClean="0"/>
              <a:t>&gt;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786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46304"/>
            <a:ext cx="9905998" cy="1950784"/>
          </a:xfrm>
        </p:spPr>
        <p:txBody>
          <a:bodyPr/>
          <a:lstStyle/>
          <a:p>
            <a:pPr algn="ctr"/>
            <a:r>
              <a:rPr lang="fr-FR" sz="6000" dirty="0" err="1"/>
              <a:t>Layout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63" y="2591534"/>
            <a:ext cx="3320148" cy="22038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2102" y="3068590"/>
            <a:ext cx="3995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/>
              <a:t>FlexBox</a:t>
            </a:r>
            <a:endParaRPr lang="fr-FR" sz="4400" dirty="0"/>
          </a:p>
        </p:txBody>
      </p:sp>
      <p:sp>
        <p:nvSpPr>
          <p:cNvPr id="6" name="Flèche droite rayée 5"/>
          <p:cNvSpPr/>
          <p:nvPr/>
        </p:nvSpPr>
        <p:spPr>
          <a:xfrm>
            <a:off x="5068030" y="2886822"/>
            <a:ext cx="2052764" cy="128686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411</TotalTime>
  <Words>159</Words>
  <Application>Microsoft Office PowerPoint</Application>
  <PresentationFormat>Grand écran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Projet 1</vt:lpstr>
      <vt:lpstr>Sommaire</vt:lpstr>
      <vt:lpstr>Présentation  générale</vt:lpstr>
      <vt:lpstr>Contexte           /           enjeux</vt:lpstr>
      <vt:lpstr>Analyse des besoins</vt:lpstr>
      <vt:lpstr>Structure  et  Contenu du site</vt:lpstr>
      <vt:lpstr>Responsive web design </vt:lpstr>
      <vt:lpstr>Web sémantique </vt:lpstr>
      <vt:lpstr>Layout </vt:lpstr>
      <vt:lpstr>Effets  d’animations CSS</vt:lpstr>
      <vt:lpstr>Compatibilité Navigateurs </vt:lpstr>
      <vt:lpstr>Conclusion</vt:lpstr>
      <vt:lpstr>Problématiques rencontrées </vt:lpstr>
      <vt:lpstr>Vérification du site </vt:lpstr>
      <vt:lpstr>Mise en ligne du site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laureen coupé</dc:creator>
  <cp:lastModifiedBy>laureen coupé</cp:lastModifiedBy>
  <cp:revision>33</cp:revision>
  <dcterms:created xsi:type="dcterms:W3CDTF">2018-02-08T15:04:41Z</dcterms:created>
  <dcterms:modified xsi:type="dcterms:W3CDTF">2018-02-09T16:19:50Z</dcterms:modified>
</cp:coreProperties>
</file>