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../css/style.css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Pr&#233;sentation2.pptx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js/app.j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index.html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maquettes/maquettes_mobile_desktop_project_3.pp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30753" y="1997015"/>
            <a:ext cx="8915399" cy="2262781"/>
          </a:xfrm>
        </p:spPr>
        <p:txBody>
          <a:bodyPr/>
          <a:lstStyle/>
          <a:p>
            <a:r>
              <a:rPr lang="fr-FR" dirty="0" smtClean="0"/>
              <a:t>Application web de réservation de vélo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8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36"/>
          <a:stretch/>
        </p:blipFill>
        <p:spPr>
          <a:xfrm>
            <a:off x="3491996" y="530352"/>
            <a:ext cx="8596372" cy="592342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27632" y="2331720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80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438144" y="73152"/>
            <a:ext cx="576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Le code CSS</a:t>
            </a:r>
            <a:endParaRPr lang="fr-FR" sz="3600" dirty="0"/>
          </a:p>
        </p:txBody>
      </p:sp>
      <p:pic>
        <p:nvPicPr>
          <p:cNvPr id="6" name="Image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91" y="1767795"/>
            <a:ext cx="8570688" cy="352707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683479" y="1315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0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5251" y="385867"/>
            <a:ext cx="8915399" cy="1265942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Responsive web design</a:t>
            </a:r>
            <a:r>
              <a:rPr lang="fr-FR" sz="5400" dirty="0"/>
              <a:t/>
            </a:r>
            <a:br>
              <a:rPr lang="fr-FR" sz="5400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881846" y="3166696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Mobile first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29864" y="5398609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2" action="ppaction://hlinkpres?slideindex=1&amp;slidetitle="/>
              </a:rPr>
              <a:t>Medias </a:t>
            </a:r>
            <a:r>
              <a:rPr lang="fr-FR" dirty="0" err="1" smtClean="0">
                <a:hlinkClick r:id="rId2" action="ppaction://hlinkpres?slideindex=1&amp;slidetitle="/>
              </a:rPr>
              <a:t>queries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t="11966" r="4281" b="22340"/>
          <a:stretch/>
        </p:blipFill>
        <p:spPr>
          <a:xfrm>
            <a:off x="4506341" y="1884723"/>
            <a:ext cx="5175849" cy="2277374"/>
          </a:xfrm>
          <a:prstGeom prst="rect">
            <a:avLst/>
          </a:prstGeom>
        </p:spPr>
      </p:pic>
      <p:sp>
        <p:nvSpPr>
          <p:cNvPr id="3" name="Flèche gauche 2"/>
          <p:cNvSpPr/>
          <p:nvPr/>
        </p:nvSpPr>
        <p:spPr>
          <a:xfrm>
            <a:off x="3623738" y="3199598"/>
            <a:ext cx="598575" cy="336430"/>
          </a:xfrm>
          <a:prstGeom prst="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Processus 10"/>
          <p:cNvSpPr/>
          <p:nvPr/>
        </p:nvSpPr>
        <p:spPr>
          <a:xfrm>
            <a:off x="5840083" y="4226943"/>
            <a:ext cx="189781" cy="621102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Processus 11"/>
          <p:cNvSpPr/>
          <p:nvPr/>
        </p:nvSpPr>
        <p:spPr>
          <a:xfrm>
            <a:off x="8043170" y="4226943"/>
            <a:ext cx="189781" cy="621102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Processus 13"/>
          <p:cNvSpPr/>
          <p:nvPr/>
        </p:nvSpPr>
        <p:spPr>
          <a:xfrm>
            <a:off x="5840083" y="4658265"/>
            <a:ext cx="2392868" cy="244176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gauche 14"/>
          <p:cNvSpPr/>
          <p:nvPr/>
        </p:nvSpPr>
        <p:spPr>
          <a:xfrm rot="16200000">
            <a:off x="6671216" y="4799277"/>
            <a:ext cx="698739" cy="451213"/>
          </a:xfrm>
          <a:prstGeom prst="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12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0899" y="434329"/>
            <a:ext cx="7062008" cy="128089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Le code </a:t>
            </a:r>
            <a:r>
              <a:rPr lang="fr-FR" sz="4000" dirty="0" err="1" smtClean="0"/>
              <a:t>Javascript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97" y="1821610"/>
            <a:ext cx="4670125" cy="4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36382" y="358478"/>
            <a:ext cx="8393926" cy="19447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Programmation orientée objet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73383" y="1537747"/>
            <a:ext cx="17956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2200" dirty="0"/>
              <a:t>Les class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38167" y="1537747"/>
            <a:ext cx="110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Station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120706" y="1537747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dirty="0" err="1" smtClean="0"/>
              <a:t>Booking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9" y="4506854"/>
            <a:ext cx="10058400" cy="198767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893800" y="3443741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5257800" y="1267704"/>
            <a:ext cx="2377440" cy="9709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 flipH="1" flipV="1">
            <a:off x="3795623" y="1753190"/>
            <a:ext cx="1111587" cy="2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6893800" y="2465480"/>
            <a:ext cx="352389" cy="74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7833648" y="1753190"/>
            <a:ext cx="1293099" cy="2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7620748" y="2193808"/>
            <a:ext cx="612707" cy="67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8353463" y="2932459"/>
            <a:ext cx="168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Canvas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4461740" y="2193808"/>
            <a:ext cx="746909" cy="62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588429" y="2759920"/>
            <a:ext cx="144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Slider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 flipH="1">
            <a:off x="5625944" y="2452234"/>
            <a:ext cx="473592" cy="76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5050101" y="3442162"/>
            <a:ext cx="122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Timer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2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 animBg="1"/>
      <p:bldP spid="20" grpId="0"/>
      <p:bldP spid="24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2676" y="454715"/>
            <a:ext cx="6804954" cy="976312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Rendu final de l’application</a:t>
            </a:r>
            <a:r>
              <a:rPr lang="fr-FR" dirty="0"/>
              <a:t/>
            </a:r>
            <a:br>
              <a:rPr lang="fr-FR" dirty="0"/>
            </a:br>
            <a:r>
              <a:rPr lang="fr-FR" sz="2200" dirty="0"/>
              <a:t/>
            </a:r>
            <a:br>
              <a:rPr lang="fr-FR" sz="2200" dirty="0"/>
            </a:br>
            <a:endParaRPr lang="fr-FR" dirty="0"/>
          </a:p>
        </p:txBody>
      </p:sp>
      <p:pic>
        <p:nvPicPr>
          <p:cNvPr id="3" name="Image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83" y="1093839"/>
            <a:ext cx="2349070" cy="55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0885" y="437072"/>
            <a:ext cx="8393926" cy="1529751"/>
          </a:xfrm>
        </p:spPr>
        <p:txBody>
          <a:bodyPr>
            <a:normAutofit fontScale="90000"/>
          </a:bodyPr>
          <a:lstStyle/>
          <a:p>
            <a:r>
              <a:rPr lang="fr-FR" dirty="0"/>
              <a:t>Compatibilité navigateurs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4" t="2576" r="24714" b="6608"/>
          <a:stretch/>
        </p:blipFill>
        <p:spPr>
          <a:xfrm>
            <a:off x="1957098" y="1709784"/>
            <a:ext cx="2140450" cy="2020824"/>
          </a:xfrm>
          <a:prstGeom prst="ellipse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t="1270" r="4009" b="216"/>
          <a:stretch/>
        </p:blipFill>
        <p:spPr>
          <a:xfrm>
            <a:off x="5067265" y="1709784"/>
            <a:ext cx="2132232" cy="2020824"/>
          </a:xfrm>
          <a:prstGeom prst="flowChartConnector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996" y="1709784"/>
            <a:ext cx="2221992" cy="202082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765962" y="5332935"/>
            <a:ext cx="27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Rendu final conforme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473460" y="3864634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42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367402" y="3864634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67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294071" y="3864634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353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435897"/>
          </a:xfrm>
        </p:spPr>
        <p:txBody>
          <a:bodyPr>
            <a:normAutofit/>
          </a:bodyPr>
          <a:lstStyle/>
          <a:p>
            <a:pPr algn="ctr"/>
            <a:r>
              <a:rPr lang="fr-FR" sz="8800" b="1" i="1" dirty="0"/>
              <a:t>Conclusion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20174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27564" y="587678"/>
            <a:ext cx="8911687" cy="1280890"/>
          </a:xfrm>
        </p:spPr>
        <p:txBody>
          <a:bodyPr/>
          <a:lstStyle/>
          <a:p>
            <a:r>
              <a:rPr lang="fr-FR" dirty="0"/>
              <a:t>Problématiques rencontrées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382883" y="2042358"/>
            <a:ext cx="467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ES6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473142" y="3670833"/>
            <a:ext cx="467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Scope des variables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840134" y="5456260"/>
            <a:ext cx="376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Programmation orientée objet</a:t>
            </a:r>
            <a:endParaRPr lang="fr-FR" dirty="0"/>
          </a:p>
        </p:txBody>
      </p:sp>
      <p:sp>
        <p:nvSpPr>
          <p:cNvPr id="6" name="Chevron 5"/>
          <p:cNvSpPr/>
          <p:nvPr/>
        </p:nvSpPr>
        <p:spPr>
          <a:xfrm rot="5400000">
            <a:off x="5382883" y="2827745"/>
            <a:ext cx="484632" cy="484632"/>
          </a:xfrm>
          <a:prstGeom prst="chevron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 rot="5400000">
            <a:off x="5382883" y="4594884"/>
            <a:ext cx="484632" cy="484632"/>
          </a:xfrm>
          <a:prstGeom prst="chevron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7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8972" y="148072"/>
            <a:ext cx="8393926" cy="125370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dirty="0"/>
              <a:t>Vérification du site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2" y="3742740"/>
            <a:ext cx="5230935" cy="296212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88972" y="3217453"/>
            <a:ext cx="242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erreurs corrigées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75"/>
          <a:stretch/>
        </p:blipFill>
        <p:spPr>
          <a:xfrm>
            <a:off x="6217058" y="4237412"/>
            <a:ext cx="5628078" cy="182233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49825" y="322119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erreur et avertissements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87918" y="1036790"/>
            <a:ext cx="53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Refactoring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10" name="Flèche courbée vers le bas 9"/>
          <p:cNvSpPr/>
          <p:nvPr/>
        </p:nvSpPr>
        <p:spPr>
          <a:xfrm rot="7539182">
            <a:off x="4440619" y="2931525"/>
            <a:ext cx="1417320" cy="5828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e bas 10"/>
          <p:cNvSpPr/>
          <p:nvPr/>
        </p:nvSpPr>
        <p:spPr>
          <a:xfrm rot="3305641" flipV="1">
            <a:off x="5419400" y="2947254"/>
            <a:ext cx="1408745" cy="4907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020056" y="2007025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Validator</a:t>
            </a:r>
            <a:endParaRPr lang="fr-FR" dirty="0"/>
          </a:p>
        </p:txBody>
      </p:sp>
      <p:sp>
        <p:nvSpPr>
          <p:cNvPr id="13" name="Flèche vers le bas 12"/>
          <p:cNvSpPr/>
          <p:nvPr/>
        </p:nvSpPr>
        <p:spPr>
          <a:xfrm>
            <a:off x="5513833" y="1507025"/>
            <a:ext cx="269966" cy="459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4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  <p:bldP spid="10" grpId="0" animBg="1"/>
      <p:bldP spid="11" grpId="0" animBg="1"/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534334" y="149379"/>
            <a:ext cx="9613861" cy="6183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39592" y="865402"/>
            <a:ext cx="9613861" cy="573656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charset="2"/>
              <a:buNone/>
            </a:pPr>
            <a:r>
              <a:rPr lang="fr-FR" sz="2400" b="1" i="1" u="sng" dirty="0" smtClean="0"/>
              <a:t>Présentation générale :</a:t>
            </a:r>
          </a:p>
          <a:p>
            <a:pPr lvl="1"/>
            <a:r>
              <a:rPr lang="fr-FR" sz="2200" dirty="0" smtClean="0"/>
              <a:t>Contexte</a:t>
            </a:r>
          </a:p>
          <a:p>
            <a:pPr lvl="1"/>
            <a:r>
              <a:rPr lang="fr-FR" sz="2200" dirty="0" smtClean="0"/>
              <a:t>Cahier des charges</a:t>
            </a:r>
          </a:p>
          <a:p>
            <a:pPr lvl="1"/>
            <a:r>
              <a:rPr lang="fr-FR" sz="2200" dirty="0" err="1" smtClean="0"/>
              <a:t>Mockup</a:t>
            </a:r>
            <a:endParaRPr lang="fr-FR" sz="2200" dirty="0" smtClean="0"/>
          </a:p>
          <a:p>
            <a:pPr marL="457200" lvl="1" indent="0">
              <a:buFont typeface="Wingdings 3" charset="2"/>
              <a:buNone/>
            </a:pPr>
            <a:endParaRPr lang="fr-FR" sz="2200" dirty="0" smtClean="0"/>
          </a:p>
          <a:p>
            <a:pPr marL="457200" lvl="1" indent="0">
              <a:buFont typeface="Wingdings 3" charset="2"/>
              <a:buNone/>
            </a:pPr>
            <a:r>
              <a:rPr lang="fr-FR" sz="2400" b="1" i="1" u="sng" dirty="0" smtClean="0"/>
              <a:t>Structure et Contenu du site:</a:t>
            </a:r>
          </a:p>
          <a:p>
            <a:pPr lvl="1"/>
            <a:r>
              <a:rPr lang="fr-FR" sz="2200" dirty="0" smtClean="0"/>
              <a:t>Le code html </a:t>
            </a:r>
          </a:p>
          <a:p>
            <a:pPr lvl="1"/>
            <a:r>
              <a:rPr lang="fr-FR" sz="2200" dirty="0" smtClean="0"/>
              <a:t>Le code </a:t>
            </a:r>
            <a:r>
              <a:rPr lang="fr-FR" sz="2200" dirty="0" err="1" smtClean="0"/>
              <a:t>css</a:t>
            </a:r>
            <a:endParaRPr lang="fr-FR" sz="2200" dirty="0" smtClean="0"/>
          </a:p>
          <a:p>
            <a:pPr lvl="1"/>
            <a:r>
              <a:rPr lang="fr-FR" sz="2200" dirty="0" smtClean="0"/>
              <a:t>Responsive </a:t>
            </a:r>
            <a:r>
              <a:rPr lang="fr-FR" sz="2200" dirty="0"/>
              <a:t>web </a:t>
            </a:r>
            <a:r>
              <a:rPr lang="fr-FR" sz="2200" dirty="0" smtClean="0"/>
              <a:t>design</a:t>
            </a:r>
          </a:p>
          <a:p>
            <a:pPr lvl="1"/>
            <a:r>
              <a:rPr lang="fr-FR" sz="2200" dirty="0" smtClean="0"/>
              <a:t>Le code </a:t>
            </a:r>
            <a:r>
              <a:rPr lang="fr-FR" sz="2200" dirty="0" err="1" smtClean="0"/>
              <a:t>Javascript</a:t>
            </a:r>
            <a:endParaRPr lang="fr-FR" sz="2200" dirty="0" smtClean="0"/>
          </a:p>
          <a:p>
            <a:pPr lvl="1"/>
            <a:r>
              <a:rPr lang="fr-FR" sz="2200" dirty="0" smtClean="0"/>
              <a:t>Programmation orientée objet</a:t>
            </a:r>
          </a:p>
          <a:p>
            <a:pPr lvl="1"/>
            <a:r>
              <a:rPr lang="fr-FR" sz="2200" dirty="0" smtClean="0"/>
              <a:t>Rendu final de l’application</a:t>
            </a:r>
          </a:p>
          <a:p>
            <a:pPr lvl="1"/>
            <a:r>
              <a:rPr lang="fr-FR" sz="2200" dirty="0" smtClean="0"/>
              <a:t>Compatibilité navigateurs</a:t>
            </a:r>
          </a:p>
          <a:p>
            <a:pPr lvl="1"/>
            <a:endParaRPr lang="fr-FR" sz="2200" dirty="0" smtClean="0"/>
          </a:p>
          <a:p>
            <a:pPr marL="457200" lvl="1" indent="0">
              <a:buFont typeface="Wingdings 3" charset="2"/>
              <a:buNone/>
            </a:pPr>
            <a:r>
              <a:rPr lang="fr-FR" sz="2400" b="1" i="1" u="sng" dirty="0" smtClean="0"/>
              <a:t>Conclusion:</a:t>
            </a:r>
          </a:p>
          <a:p>
            <a:pPr lvl="1"/>
            <a:r>
              <a:rPr lang="fr-FR" sz="2200" dirty="0" smtClean="0"/>
              <a:t>Problématiques </a:t>
            </a:r>
            <a:r>
              <a:rPr lang="fr-FR" sz="2200" dirty="0"/>
              <a:t>rencontrées</a:t>
            </a:r>
          </a:p>
          <a:p>
            <a:pPr lvl="1"/>
            <a:r>
              <a:rPr lang="fr-FR" sz="2200" dirty="0"/>
              <a:t>Vérification du site</a:t>
            </a:r>
          </a:p>
          <a:p>
            <a:pPr lvl="1"/>
            <a:r>
              <a:rPr lang="fr-FR" sz="2200" dirty="0"/>
              <a:t>Mise en </a:t>
            </a:r>
            <a:r>
              <a:rPr lang="fr-FR" sz="2200" dirty="0" smtClean="0"/>
              <a:t>production</a:t>
            </a:r>
          </a:p>
          <a:p>
            <a:pPr lvl="1"/>
            <a:r>
              <a:rPr lang="fr-FR" sz="2400" dirty="0"/>
              <a:t>Bilan ES6</a:t>
            </a:r>
          </a:p>
          <a:p>
            <a:pPr marL="457200" lvl="1" indent="0">
              <a:buNone/>
            </a:pPr>
            <a:endParaRPr lang="fr-FR" sz="2400" dirty="0"/>
          </a:p>
          <a:p>
            <a:pPr lvl="1"/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endParaRPr lang="fr-FR" sz="22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07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12002" y="161581"/>
            <a:ext cx="8915399" cy="1330789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Mise en production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794680" y="2034815"/>
            <a:ext cx="496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Client FTP </a:t>
            </a:r>
            <a:r>
              <a:rPr lang="fr-FR" dirty="0" err="1" smtClean="0"/>
              <a:t>FileZilla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30" y="2718351"/>
            <a:ext cx="4852098" cy="367145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957653" y="1987197"/>
            <a:ext cx="146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ompiler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65629" y="4554080"/>
            <a:ext cx="309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Convertir ES6 </a:t>
            </a:r>
            <a:endParaRPr lang="fr-FR" dirty="0"/>
          </a:p>
        </p:txBody>
      </p:sp>
      <p:sp>
        <p:nvSpPr>
          <p:cNvPr id="5" name="Flèche droite rayée 4"/>
          <p:cNvSpPr/>
          <p:nvPr/>
        </p:nvSpPr>
        <p:spPr>
          <a:xfrm rot="5400000">
            <a:off x="2908498" y="2907160"/>
            <a:ext cx="1207008" cy="8321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rayée 7"/>
          <p:cNvSpPr/>
          <p:nvPr/>
        </p:nvSpPr>
        <p:spPr>
          <a:xfrm>
            <a:off x="5070348" y="4322694"/>
            <a:ext cx="1207008" cy="8321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09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59096" y="38733"/>
            <a:ext cx="2897188" cy="1771290"/>
          </a:xfrm>
        </p:spPr>
        <p:txBody>
          <a:bodyPr/>
          <a:lstStyle/>
          <a:p>
            <a:r>
              <a:rPr lang="fr-FR" sz="3600" dirty="0"/>
              <a:t>Bilan ES6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070830" y="1773438"/>
            <a:ext cx="16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Points positifs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384089" y="1697502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Points négatifs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31980" y="4279331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plus maintenable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976757" y="5434470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Moins d’erreurs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905314" y="5746698"/>
            <a:ext cx="392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(Let/</a:t>
            </a:r>
            <a:r>
              <a:rPr lang="fr-FR" dirty="0" err="1" smtClean="0"/>
              <a:t>const</a:t>
            </a:r>
            <a:r>
              <a:rPr lang="fr-FR" dirty="0" smtClean="0"/>
              <a:t>, Mode stricte)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056284" y="3015322"/>
            <a:ext cx="335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Syntaxe plus courte et parfois abstraite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195763" y="4202641"/>
            <a:ext cx="292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Implémentation des class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992528" y="3088571"/>
            <a:ext cx="383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plus structuré et plus lisible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 rot="5400000">
            <a:off x="3246214" y="193158"/>
            <a:ext cx="1296878" cy="3821500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entagone 13"/>
          <p:cNvSpPr/>
          <p:nvPr/>
        </p:nvSpPr>
        <p:spPr>
          <a:xfrm rot="5400000">
            <a:off x="3417158" y="1547963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Pentagone 14"/>
          <p:cNvSpPr/>
          <p:nvPr/>
        </p:nvSpPr>
        <p:spPr>
          <a:xfrm rot="5400000">
            <a:off x="3408531" y="2722732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entagone 15"/>
          <p:cNvSpPr/>
          <p:nvPr/>
        </p:nvSpPr>
        <p:spPr>
          <a:xfrm rot="5400000">
            <a:off x="3379202" y="4064160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entagone 16"/>
          <p:cNvSpPr/>
          <p:nvPr/>
        </p:nvSpPr>
        <p:spPr>
          <a:xfrm rot="5400000">
            <a:off x="8637111" y="193158"/>
            <a:ext cx="1296878" cy="3821500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entagone 17"/>
          <p:cNvSpPr/>
          <p:nvPr/>
        </p:nvSpPr>
        <p:spPr>
          <a:xfrm rot="5400000">
            <a:off x="8799430" y="1547152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entagone 18"/>
          <p:cNvSpPr/>
          <p:nvPr/>
        </p:nvSpPr>
        <p:spPr>
          <a:xfrm rot="5400000">
            <a:off x="8799430" y="2738829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Pentagone 19"/>
          <p:cNvSpPr/>
          <p:nvPr/>
        </p:nvSpPr>
        <p:spPr>
          <a:xfrm rot="5400000">
            <a:off x="8732390" y="4078024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8750808" y="5637720"/>
            <a:ext cx="27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Fetch</a:t>
            </a:r>
            <a:r>
              <a:rPr lang="fr-F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601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3" grpId="0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331194" y="929069"/>
            <a:ext cx="9905998" cy="3668810"/>
          </a:xfrm>
        </p:spPr>
        <p:txBody>
          <a:bodyPr>
            <a:normAutofit/>
          </a:bodyPr>
          <a:lstStyle/>
          <a:p>
            <a:pPr algn="ctr"/>
            <a:r>
              <a:rPr lang="fr-FR" sz="8800" b="1" i="1" dirty="0"/>
              <a:t>Présentation </a:t>
            </a:r>
            <a:r>
              <a:rPr lang="fr-FR" sz="8800" b="1" i="1" dirty="0" smtClean="0"/>
              <a:t/>
            </a:r>
            <a:br>
              <a:rPr lang="fr-FR" sz="8800" b="1" i="1" dirty="0" smtClean="0"/>
            </a:br>
            <a:r>
              <a:rPr lang="fr-FR" sz="8800" b="1" i="1" dirty="0" smtClean="0"/>
              <a:t>générale</a:t>
            </a:r>
            <a:endParaRPr lang="fr-FR" sz="8800" b="1" i="1" dirty="0"/>
          </a:p>
        </p:txBody>
      </p:sp>
    </p:spTree>
    <p:extLst>
      <p:ext uri="{BB962C8B-B14F-4D97-AF65-F5344CB8AC3E}">
        <p14:creationId xmlns:p14="http://schemas.microsoft.com/office/powerpoint/2010/main" val="33584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94735" y="388189"/>
            <a:ext cx="7939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/>
              <a:t>Contexte           /           enjeux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98142" y="2145094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Ville de Lyon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320504" y="5679691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Application web pour la location de </a:t>
            </a:r>
            <a:r>
              <a:rPr lang="fr-FR" dirty="0" err="1" smtClean="0"/>
              <a:t>vélo’v</a:t>
            </a:r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2398141" y="3971836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Actuellement aucun support dédié aux stations de </a:t>
            </a:r>
            <a:r>
              <a:rPr lang="fr-FR" dirty="0" err="1" smtClean="0"/>
              <a:t>vélo’v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7910420" y="2145094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Amélioration de la circulation Lyonnaise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910420" y="3971836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Meilleur image de la ville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910420" y="5679691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Augmentation de l’attractivité de Lyon</a:t>
            </a:r>
          </a:p>
        </p:txBody>
      </p:sp>
    </p:spTree>
    <p:extLst>
      <p:ext uri="{BB962C8B-B14F-4D97-AF65-F5344CB8AC3E}">
        <p14:creationId xmlns:p14="http://schemas.microsoft.com/office/powerpoint/2010/main" val="20509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60020" y="300568"/>
            <a:ext cx="5028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/>
              <a:t>Cahier des charges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581363" y="145028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Application web pour réserver un </a:t>
            </a:r>
            <a:r>
              <a:rPr lang="fr-FR" dirty="0" err="1" smtClean="0"/>
              <a:t>vélo’v</a:t>
            </a:r>
            <a:r>
              <a:rPr lang="fr-FR" dirty="0" smtClean="0"/>
              <a:t> dans Lyon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209532" y="2588269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interactive avec marqueurs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165665" y="3299523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Marqueurs = stations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70" y="3132153"/>
            <a:ext cx="880641" cy="88064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84" y="3839537"/>
            <a:ext cx="1123312" cy="176976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926247" y="4689783"/>
            <a:ext cx="151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clic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65665" y="4045395"/>
            <a:ext cx="395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 de chaque station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165665" y="4583745"/>
            <a:ext cx="32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Formulaire de réservation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165665" y="5093656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Réservation enregistrée sur le navigateur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165665" y="5586195"/>
            <a:ext cx="581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 décompte dynamique du temps (20 minutes)</a:t>
            </a:r>
          </a:p>
          <a:p>
            <a:endParaRPr lang="fr-FR" dirty="0"/>
          </a:p>
        </p:txBody>
      </p:sp>
      <p:sp>
        <p:nvSpPr>
          <p:cNvPr id="19" name="Flèche vers le bas 18"/>
          <p:cNvSpPr/>
          <p:nvPr/>
        </p:nvSpPr>
        <p:spPr>
          <a:xfrm>
            <a:off x="6357668" y="1906776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5165665" y="6139066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réservation à la fois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1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3" grpId="0"/>
      <p:bldP spid="14" grpId="0"/>
      <p:bldP spid="15" grpId="0"/>
      <p:bldP spid="16" grpId="0"/>
      <p:bldP spid="17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29625" y="132451"/>
            <a:ext cx="3000704" cy="830429"/>
          </a:xfrm>
        </p:spPr>
        <p:txBody>
          <a:bodyPr>
            <a:normAutofit/>
          </a:bodyPr>
          <a:lstStyle/>
          <a:p>
            <a:pPr algn="ctr"/>
            <a:r>
              <a:rPr lang="fr-FR" sz="3600" dirty="0" err="1"/>
              <a:t>Mockup</a:t>
            </a:r>
            <a:endParaRPr lang="fr-FR" sz="3600" dirty="0"/>
          </a:p>
          <a:p>
            <a:pPr algn="ctr"/>
            <a:endParaRPr lang="fr-FR" sz="1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229" r="6004" b="3802"/>
          <a:stretch/>
        </p:blipFill>
        <p:spPr>
          <a:xfrm>
            <a:off x="4352545" y="978408"/>
            <a:ext cx="3950208" cy="565099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40216" y="3342239"/>
            <a:ext cx="317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 action="ppaction://hlinkpres?slideindex=1&amp;slidetitle="/>
              </a:rPr>
              <a:t>..\maquettes\maquettes_mobile_desktop_project_3.ppt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2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184545" y="825552"/>
            <a:ext cx="9905998" cy="6403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8800" b="1" i="1" dirty="0" smtClean="0"/>
              <a:t>Structure </a:t>
            </a:r>
            <a:br>
              <a:rPr lang="fr-FR" sz="8800" b="1" i="1" dirty="0" smtClean="0"/>
            </a:br>
            <a:r>
              <a:rPr lang="fr-FR" sz="8800" b="1" i="1" dirty="0" smtClean="0"/>
              <a:t>et </a:t>
            </a:r>
            <a:br>
              <a:rPr lang="fr-FR" sz="8800" b="1" i="1" dirty="0" smtClean="0"/>
            </a:br>
            <a:r>
              <a:rPr lang="fr-FR" sz="8800" b="1" i="1" dirty="0" smtClean="0"/>
              <a:t>Contenu du site</a:t>
            </a:r>
            <a:endParaRPr lang="fr-FR" sz="8800" i="1" dirty="0"/>
          </a:p>
        </p:txBody>
      </p:sp>
    </p:spTree>
    <p:extLst>
      <p:ext uri="{BB962C8B-B14F-4D97-AF65-F5344CB8AC3E}">
        <p14:creationId xmlns:p14="http://schemas.microsoft.com/office/powerpoint/2010/main" val="2933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3466" y="0"/>
            <a:ext cx="35974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/>
              <a:t>Le </a:t>
            </a:r>
            <a:r>
              <a:rPr lang="fr-FR" sz="3600" dirty="0" smtClean="0"/>
              <a:t>code html</a:t>
            </a:r>
            <a:endParaRPr lang="fr-FR" sz="3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2"/>
          <a:stretch/>
        </p:blipFill>
        <p:spPr>
          <a:xfrm>
            <a:off x="2789208" y="646331"/>
            <a:ext cx="9154006" cy="583387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39402" y="1936035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Méta tag </a:t>
            </a:r>
          </a:p>
          <a:p>
            <a:r>
              <a:rPr lang="fr-FR" dirty="0" err="1" smtClean="0"/>
              <a:t>Viewport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832340" y="1963602"/>
            <a:ext cx="8031192" cy="7936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139402" y="4418795"/>
            <a:ext cx="1285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Méta tag pour les réseaux sociaux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2898936" y="3107759"/>
            <a:ext cx="8796240" cy="31905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0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87"/>
          <a:stretch/>
        </p:blipFill>
        <p:spPr>
          <a:xfrm>
            <a:off x="8210055" y="1915598"/>
            <a:ext cx="3722865" cy="141099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217152" y="503224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Liens de mise en forme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r="9427"/>
          <a:stretch/>
        </p:blipFill>
        <p:spPr>
          <a:xfrm>
            <a:off x="420624" y="294856"/>
            <a:ext cx="8549640" cy="1155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46"/>
          <a:stretch/>
        </p:blipFill>
        <p:spPr>
          <a:xfrm>
            <a:off x="6269432" y="3518772"/>
            <a:ext cx="4267807" cy="32242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" t="-249" r="28771" b="249"/>
          <a:stretch/>
        </p:blipFill>
        <p:spPr>
          <a:xfrm>
            <a:off x="1182077" y="3685032"/>
            <a:ext cx="4235300" cy="28917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537471" y="2382978"/>
            <a:ext cx="467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Web sémantique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2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2159</TotalTime>
  <Words>258</Words>
  <Application>Microsoft Office PowerPoint</Application>
  <PresentationFormat>Grand écran</PresentationFormat>
  <Paragraphs>95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Brin</vt:lpstr>
      <vt:lpstr>Application web de réservation de vélo </vt:lpstr>
      <vt:lpstr>Présentation PowerPoint</vt:lpstr>
      <vt:lpstr>Présentation  générale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Responsive web design </vt:lpstr>
      <vt:lpstr>Le code Javascript  </vt:lpstr>
      <vt:lpstr>Programmation orientée objet  </vt:lpstr>
      <vt:lpstr>Rendu final de l’application  </vt:lpstr>
      <vt:lpstr>Compatibilité navigateurs </vt:lpstr>
      <vt:lpstr>Conclusion</vt:lpstr>
      <vt:lpstr>Problématiques rencontrées </vt:lpstr>
      <vt:lpstr>Vérification du site </vt:lpstr>
      <vt:lpstr>Mise en production </vt:lpstr>
      <vt:lpstr>Bilan ES6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web de réservation de vélo</dc:title>
  <dc:creator>laureen coupé</dc:creator>
  <cp:lastModifiedBy>laureen coupé</cp:lastModifiedBy>
  <cp:revision>59</cp:revision>
  <dcterms:created xsi:type="dcterms:W3CDTF">2018-05-28T13:18:57Z</dcterms:created>
  <dcterms:modified xsi:type="dcterms:W3CDTF">2018-06-01T19:19:23Z</dcterms:modified>
</cp:coreProperties>
</file>