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../css/style.css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Pr&#233;sentation2.pptx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js/app.j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index.html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maquettes/maquettes_mobile_desktop_project_3.p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30753" y="1997015"/>
            <a:ext cx="8915399" cy="2262781"/>
          </a:xfrm>
        </p:spPr>
        <p:txBody>
          <a:bodyPr/>
          <a:lstStyle/>
          <a:p>
            <a:r>
              <a:rPr lang="fr-FR" dirty="0" smtClean="0"/>
              <a:t>Application web de réservation de vélo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8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36"/>
          <a:stretch/>
        </p:blipFill>
        <p:spPr>
          <a:xfrm>
            <a:off x="3491996" y="530352"/>
            <a:ext cx="8596372" cy="592342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27632" y="2331720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80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38144" y="73152"/>
            <a:ext cx="57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Le code CSS</a:t>
            </a:r>
            <a:endParaRPr lang="fr-FR" sz="3600" dirty="0"/>
          </a:p>
        </p:txBody>
      </p:sp>
      <p:pic>
        <p:nvPicPr>
          <p:cNvPr id="6" name="Image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91" y="1767795"/>
            <a:ext cx="8570688" cy="35270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683479" y="1315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0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5251" y="385867"/>
            <a:ext cx="8915399" cy="1265942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Responsive web design</a:t>
            </a:r>
            <a:r>
              <a:rPr lang="fr-FR" sz="5400" dirty="0"/>
              <a:t/>
            </a:r>
            <a:br>
              <a:rPr lang="fr-FR" sz="5400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81846" y="3166696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Mobile </a:t>
            </a:r>
            <a:r>
              <a:rPr lang="fr-FR" dirty="0" smtClean="0"/>
              <a:t>first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29864" y="5398609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2" action="ppaction://hlinkpres?slideindex=1&amp;slidetitle="/>
              </a:rPr>
              <a:t>Medias </a:t>
            </a:r>
            <a:r>
              <a:rPr lang="fr-FR" dirty="0" err="1" smtClean="0">
                <a:hlinkClick r:id="rId2" action="ppaction://hlinkpres?slideindex=1&amp;slidetitle="/>
              </a:rPr>
              <a:t>queries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5" t="11966" r="4281" b="22340"/>
          <a:stretch/>
        </p:blipFill>
        <p:spPr>
          <a:xfrm>
            <a:off x="4506341" y="1884723"/>
            <a:ext cx="5175849" cy="2277374"/>
          </a:xfrm>
          <a:prstGeom prst="rect">
            <a:avLst/>
          </a:prstGeom>
        </p:spPr>
      </p:pic>
      <p:sp>
        <p:nvSpPr>
          <p:cNvPr id="3" name="Flèche gauche 2"/>
          <p:cNvSpPr/>
          <p:nvPr/>
        </p:nvSpPr>
        <p:spPr>
          <a:xfrm>
            <a:off x="3623738" y="3199598"/>
            <a:ext cx="598575" cy="336430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Processus 10"/>
          <p:cNvSpPr/>
          <p:nvPr/>
        </p:nvSpPr>
        <p:spPr>
          <a:xfrm>
            <a:off x="5840083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Processus 11"/>
          <p:cNvSpPr/>
          <p:nvPr/>
        </p:nvSpPr>
        <p:spPr>
          <a:xfrm>
            <a:off x="8043170" y="4226943"/>
            <a:ext cx="189781" cy="621102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Processus 13"/>
          <p:cNvSpPr/>
          <p:nvPr/>
        </p:nvSpPr>
        <p:spPr>
          <a:xfrm>
            <a:off x="5840083" y="4658265"/>
            <a:ext cx="2392868" cy="244176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gauche 14"/>
          <p:cNvSpPr/>
          <p:nvPr/>
        </p:nvSpPr>
        <p:spPr>
          <a:xfrm rot="16200000">
            <a:off x="6671216" y="4799277"/>
            <a:ext cx="698739" cy="451213"/>
          </a:xfrm>
          <a:prstGeom prst="lef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0899" y="434329"/>
            <a:ext cx="7062008" cy="128089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Le code </a:t>
            </a:r>
            <a:r>
              <a:rPr lang="fr-FR" sz="4000" dirty="0" err="1" smtClean="0"/>
              <a:t>Javascript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97" y="1821610"/>
            <a:ext cx="4670125" cy="46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6382" y="358478"/>
            <a:ext cx="8393926" cy="1944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Programmation orientée objet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58431" y="1993191"/>
            <a:ext cx="17956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2200" dirty="0"/>
              <a:t>Les class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05889" y="3278258"/>
            <a:ext cx="110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Station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32122" y="3278258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dirty="0" err="1" smtClean="0"/>
              <a:t>Booking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9" y="4506854"/>
            <a:ext cx="10058400" cy="19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2676" y="454715"/>
            <a:ext cx="6804954" cy="976312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Rendu final de l’application</a:t>
            </a:r>
            <a:r>
              <a:rPr lang="fr-FR" dirty="0"/>
              <a:t/>
            </a:r>
            <a:br>
              <a:rPr lang="fr-FR" dirty="0"/>
            </a:br>
            <a:r>
              <a:rPr lang="fr-FR" sz="2200" dirty="0"/>
              <a:t/>
            </a:r>
            <a:br>
              <a:rPr lang="fr-FR" sz="2200" dirty="0"/>
            </a:br>
            <a:endParaRPr lang="fr-FR" dirty="0"/>
          </a:p>
        </p:txBody>
      </p:sp>
      <p:pic>
        <p:nvPicPr>
          <p:cNvPr id="3" name="Imag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83" y="1093839"/>
            <a:ext cx="2349070" cy="55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20885" y="437072"/>
            <a:ext cx="8393926" cy="1529751"/>
          </a:xfrm>
        </p:spPr>
        <p:txBody>
          <a:bodyPr>
            <a:normAutofit fontScale="90000"/>
          </a:bodyPr>
          <a:lstStyle/>
          <a:p>
            <a:r>
              <a:rPr lang="fr-FR" dirty="0"/>
              <a:t>Compatibilité navigateurs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t="2576" r="24714" b="6608"/>
          <a:stretch/>
        </p:blipFill>
        <p:spPr>
          <a:xfrm>
            <a:off x="1957098" y="1709784"/>
            <a:ext cx="2140450" cy="2020824"/>
          </a:xfrm>
          <a:prstGeom prst="ellipse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t="1270" r="4009" b="216"/>
          <a:stretch/>
        </p:blipFill>
        <p:spPr>
          <a:xfrm>
            <a:off x="5067265" y="1709784"/>
            <a:ext cx="2132232" cy="2020824"/>
          </a:xfrm>
          <a:prstGeom prst="flowChartConnector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96" y="1709784"/>
            <a:ext cx="2221992" cy="202082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65962" y="5332935"/>
            <a:ext cx="27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Rendu final </a:t>
            </a:r>
            <a:r>
              <a:rPr lang="fr-FR" dirty="0" smtClean="0"/>
              <a:t>conforme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473460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42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67402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67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294071" y="3864634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Version 61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5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435897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Conclusion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0174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01884" y="624110"/>
            <a:ext cx="8911687" cy="1280890"/>
          </a:xfrm>
        </p:spPr>
        <p:txBody>
          <a:bodyPr/>
          <a:lstStyle/>
          <a:p>
            <a:r>
              <a:rPr lang="fr-FR" dirty="0"/>
              <a:t>Problématiques rencontrées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382883" y="2208362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ES6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390846" y="3312377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Scope des variables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68150" y="4719754"/>
            <a:ext cx="37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Programmation orientée objet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55390" y="212785"/>
            <a:ext cx="8393926" cy="1253706"/>
          </a:xfrm>
        </p:spPr>
        <p:txBody>
          <a:bodyPr>
            <a:normAutofit fontScale="90000"/>
          </a:bodyPr>
          <a:lstStyle/>
          <a:p>
            <a:r>
              <a:rPr lang="fr-FR" dirty="0"/>
              <a:t>Vérification du site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9" y="2146344"/>
            <a:ext cx="5193101" cy="296212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191109" y="5788325"/>
            <a:ext cx="778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erreurs corrigées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75"/>
          <a:stretch/>
        </p:blipFill>
        <p:spPr>
          <a:xfrm>
            <a:off x="6262778" y="2586291"/>
            <a:ext cx="5628078" cy="18223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13607" y="578832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erreur et avertissements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44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534334" y="149379"/>
            <a:ext cx="9613861" cy="6183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39592" y="865402"/>
            <a:ext cx="9613861" cy="573656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Présentation générale :</a:t>
            </a:r>
          </a:p>
          <a:p>
            <a:pPr lvl="1"/>
            <a:r>
              <a:rPr lang="fr-FR" sz="2200" dirty="0" smtClean="0"/>
              <a:t>Contexte</a:t>
            </a:r>
          </a:p>
          <a:p>
            <a:pPr lvl="1"/>
            <a:r>
              <a:rPr lang="fr-FR" sz="2200" dirty="0" smtClean="0"/>
              <a:t>Cahier des charges</a:t>
            </a:r>
          </a:p>
          <a:p>
            <a:pPr lvl="1"/>
            <a:r>
              <a:rPr lang="fr-FR" sz="2200" dirty="0" err="1" smtClean="0"/>
              <a:t>Mockup</a:t>
            </a: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Structure et Contenu du site:</a:t>
            </a:r>
          </a:p>
          <a:p>
            <a:pPr lvl="1"/>
            <a:r>
              <a:rPr lang="fr-FR" sz="2200" dirty="0" smtClean="0"/>
              <a:t>Le </a:t>
            </a:r>
            <a:r>
              <a:rPr lang="fr-FR" sz="2200" dirty="0" smtClean="0"/>
              <a:t>code html </a:t>
            </a:r>
            <a:endParaRPr lang="fr-FR" sz="2200" dirty="0" smtClean="0"/>
          </a:p>
          <a:p>
            <a:pPr lvl="1"/>
            <a:r>
              <a:rPr lang="fr-FR" sz="2200" dirty="0" smtClean="0"/>
              <a:t>Le code </a:t>
            </a:r>
            <a:r>
              <a:rPr lang="fr-FR" sz="2200" dirty="0" err="1" smtClean="0"/>
              <a:t>css</a:t>
            </a:r>
            <a:endParaRPr lang="fr-FR" sz="2200" dirty="0" smtClean="0"/>
          </a:p>
          <a:p>
            <a:pPr lvl="1"/>
            <a:r>
              <a:rPr lang="fr-FR" sz="2200" dirty="0" smtClean="0"/>
              <a:t>Responsive </a:t>
            </a:r>
            <a:r>
              <a:rPr lang="fr-FR" sz="2200" dirty="0"/>
              <a:t>web </a:t>
            </a:r>
            <a:r>
              <a:rPr lang="fr-FR" sz="2200" dirty="0" smtClean="0"/>
              <a:t>design</a:t>
            </a:r>
          </a:p>
          <a:p>
            <a:pPr lvl="1"/>
            <a:r>
              <a:rPr lang="fr-FR" sz="2200" dirty="0" smtClean="0"/>
              <a:t>Le </a:t>
            </a:r>
            <a:r>
              <a:rPr lang="fr-FR" sz="2200" dirty="0" smtClean="0"/>
              <a:t>code </a:t>
            </a:r>
            <a:r>
              <a:rPr lang="fr-FR" sz="2200" dirty="0" err="1" smtClean="0"/>
              <a:t>Javascript</a:t>
            </a:r>
            <a:endParaRPr lang="fr-FR" sz="2200" dirty="0" smtClean="0"/>
          </a:p>
          <a:p>
            <a:pPr lvl="1"/>
            <a:r>
              <a:rPr lang="fr-FR" sz="2200" dirty="0" smtClean="0"/>
              <a:t>Programmation orientée objet</a:t>
            </a:r>
          </a:p>
          <a:p>
            <a:pPr lvl="1"/>
            <a:r>
              <a:rPr lang="fr-FR" sz="2200" dirty="0" smtClean="0"/>
              <a:t>Rendu final de l’application</a:t>
            </a:r>
          </a:p>
          <a:p>
            <a:pPr lvl="1"/>
            <a:r>
              <a:rPr lang="fr-FR" sz="2200" dirty="0" smtClean="0"/>
              <a:t>Compatibilité navigateurs</a:t>
            </a:r>
          </a:p>
          <a:p>
            <a:pPr lvl="1"/>
            <a:endParaRPr lang="fr-FR" sz="2200" dirty="0" smtClean="0"/>
          </a:p>
          <a:p>
            <a:pPr marL="457200" lvl="1" indent="0">
              <a:buFont typeface="Wingdings 3" charset="2"/>
              <a:buNone/>
            </a:pPr>
            <a:r>
              <a:rPr lang="fr-FR" sz="2400" b="1" i="1" u="sng" dirty="0" smtClean="0"/>
              <a:t>Conclusion:</a:t>
            </a:r>
          </a:p>
          <a:p>
            <a:pPr lvl="1"/>
            <a:r>
              <a:rPr lang="fr-FR" sz="2200" dirty="0" smtClean="0"/>
              <a:t>Problématiques </a:t>
            </a:r>
            <a:r>
              <a:rPr lang="fr-FR" sz="2200" dirty="0"/>
              <a:t>rencontrées</a:t>
            </a:r>
          </a:p>
          <a:p>
            <a:pPr lvl="1"/>
            <a:r>
              <a:rPr lang="fr-FR" sz="2200" dirty="0"/>
              <a:t>Vérification du site</a:t>
            </a:r>
          </a:p>
          <a:p>
            <a:pPr lvl="1"/>
            <a:r>
              <a:rPr lang="fr-FR" sz="2200" dirty="0"/>
              <a:t>Mise en </a:t>
            </a:r>
            <a:r>
              <a:rPr lang="fr-FR" sz="2200" dirty="0" smtClean="0"/>
              <a:t>production</a:t>
            </a:r>
          </a:p>
          <a:p>
            <a:pPr lvl="1"/>
            <a:r>
              <a:rPr lang="fr-FR" sz="2200" dirty="0" smtClean="0"/>
              <a:t>Bilan ES6</a:t>
            </a:r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sz="22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7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12002" y="161581"/>
            <a:ext cx="8915399" cy="1330789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Mise en production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228520" y="1123038"/>
            <a:ext cx="496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Client FTP </a:t>
            </a:r>
            <a:r>
              <a:rPr lang="fr-FR" dirty="0" err="1" smtClean="0"/>
              <a:t>FileZilla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01" y="1650101"/>
            <a:ext cx="6082563" cy="36714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502989" y="5762445"/>
            <a:ext cx="63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compileur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0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42299" y="126521"/>
            <a:ext cx="2897188" cy="1771290"/>
          </a:xfrm>
        </p:spPr>
        <p:txBody>
          <a:bodyPr/>
          <a:lstStyle/>
          <a:p>
            <a:r>
              <a:rPr lang="fr-FR" dirty="0"/>
              <a:t>Bilan ES6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58529" y="1893173"/>
            <a:ext cx="16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positifs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177842" y="1840937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Points négatifs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104845" y="3640975"/>
            <a:ext cx="34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maintenable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04845" y="4419586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Moins d’erreurs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019909" y="4419586"/>
            <a:ext cx="191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(Let/</a:t>
            </a:r>
            <a:r>
              <a:rPr lang="fr-FR" dirty="0" err="1" smtClean="0"/>
              <a:t>const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(Mode stricte)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423031" y="3106026"/>
            <a:ext cx="335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Syntaxe plus courte et parfois abstraite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423031" y="4279084"/>
            <a:ext cx="292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Implémentation des class</a:t>
            </a:r>
            <a:endParaRPr lang="fr-FR" dirty="0"/>
          </a:p>
        </p:txBody>
      </p:sp>
      <p:sp>
        <p:nvSpPr>
          <p:cNvPr id="3" name="Bulle ronde 2"/>
          <p:cNvSpPr/>
          <p:nvPr/>
        </p:nvSpPr>
        <p:spPr>
          <a:xfrm rot="10800000">
            <a:off x="1565694" y="1457756"/>
            <a:ext cx="3950898" cy="1121542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Bulle ronde 11"/>
          <p:cNvSpPr/>
          <p:nvPr/>
        </p:nvSpPr>
        <p:spPr>
          <a:xfrm rot="10800000" flipH="1">
            <a:off x="6839459" y="1450679"/>
            <a:ext cx="3939247" cy="1128619"/>
          </a:xfrm>
          <a:prstGeom prst="wedgeEllipseCallou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104845" y="2907102"/>
            <a:ext cx="383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plus structuré et plus lisible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1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331194" y="929069"/>
            <a:ext cx="9905998" cy="3668810"/>
          </a:xfrm>
        </p:spPr>
        <p:txBody>
          <a:bodyPr>
            <a:normAutofit/>
          </a:bodyPr>
          <a:lstStyle/>
          <a:p>
            <a:pPr algn="ctr"/>
            <a:r>
              <a:rPr lang="fr-FR" sz="8800" b="1" i="1" dirty="0"/>
              <a:t>Présentation </a:t>
            </a:r>
            <a:r>
              <a:rPr lang="fr-FR" sz="8800" b="1" i="1" dirty="0" smtClean="0"/>
              <a:t/>
            </a:r>
            <a:br>
              <a:rPr lang="fr-FR" sz="8800" b="1" i="1" dirty="0" smtClean="0"/>
            </a:br>
            <a:r>
              <a:rPr lang="fr-FR" sz="8800" b="1" i="1" dirty="0" smtClean="0"/>
              <a:t>générale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3358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4735" y="388189"/>
            <a:ext cx="7939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Contexte           /           enjeux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98142" y="2145094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Ville de Lyon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320504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Application web pour </a:t>
            </a:r>
            <a:r>
              <a:rPr lang="fr-FR" dirty="0" smtClean="0"/>
              <a:t>la location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2398141" y="3971836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Actuellement aucun support dédié aux stations de </a:t>
            </a:r>
            <a:r>
              <a:rPr lang="fr-FR" dirty="0" err="1" smtClean="0"/>
              <a:t>vélo’v</a:t>
            </a:r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7910420" y="2145094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Amélioration de la circulation Lyonnaise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910420" y="3971836"/>
            <a:ext cx="366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Meilleur image de la ville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910420" y="5679691"/>
            <a:ext cx="366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Augmentation de l’attractivité de Lyon</a:t>
            </a:r>
          </a:p>
        </p:txBody>
      </p:sp>
    </p:spTree>
    <p:extLst>
      <p:ext uri="{BB962C8B-B14F-4D97-AF65-F5344CB8AC3E}">
        <p14:creationId xmlns:p14="http://schemas.microsoft.com/office/powerpoint/2010/main" val="2050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60020" y="300568"/>
            <a:ext cx="5028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Cahier des charges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581363" y="14502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web pour réserver un </a:t>
            </a:r>
            <a:r>
              <a:rPr lang="fr-FR" dirty="0" err="1" smtClean="0"/>
              <a:t>vélo’v</a:t>
            </a:r>
            <a:r>
              <a:rPr lang="fr-FR" dirty="0" smtClean="0"/>
              <a:t> dans Lyon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209532" y="2588269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interactive avec marqueurs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165665" y="3299523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Marqueurs = stations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770" y="3132153"/>
            <a:ext cx="880641" cy="8806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84" y="3839537"/>
            <a:ext cx="1123312" cy="176976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926247" y="4689783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clic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65665" y="4045395"/>
            <a:ext cx="395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Etat de chaque station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65665" y="4583745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de réservation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165665" y="5093656"/>
            <a:ext cx="652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Réservation enregistrée sur le navigateur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165665" y="5586195"/>
            <a:ext cx="581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 décompte dynamique du temps (20 minutes)</a:t>
            </a:r>
          </a:p>
          <a:p>
            <a:endParaRPr lang="fr-FR" dirty="0"/>
          </a:p>
        </p:txBody>
      </p:sp>
      <p:sp>
        <p:nvSpPr>
          <p:cNvPr id="19" name="Flèche vers le bas 18"/>
          <p:cNvSpPr/>
          <p:nvPr/>
        </p:nvSpPr>
        <p:spPr>
          <a:xfrm>
            <a:off x="6357668" y="1906776"/>
            <a:ext cx="416822" cy="506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165665" y="6139066"/>
            <a:ext cx="54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réservation à la fois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1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3" grpId="0"/>
      <p:bldP spid="14" grpId="0"/>
      <p:bldP spid="15" grpId="0"/>
      <p:bldP spid="16" grpId="0"/>
      <p:bldP spid="17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9625" y="132451"/>
            <a:ext cx="3000704" cy="830429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/>
              <a:t>Mockup</a:t>
            </a:r>
            <a:endParaRPr lang="fr-FR" sz="3600" dirty="0"/>
          </a:p>
          <a:p>
            <a:pPr algn="ctr"/>
            <a:endParaRPr lang="fr-FR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2229" r="6004" b="3802"/>
          <a:stretch/>
        </p:blipFill>
        <p:spPr>
          <a:xfrm>
            <a:off x="4352545" y="978408"/>
            <a:ext cx="3950208" cy="56509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40216" y="3342239"/>
            <a:ext cx="317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3" action="ppaction://hlinkpres?slideindex=1&amp;slidetitle="/>
              </a:rPr>
              <a:t>..\maquettes\maquettes_mobile_desktop_project_3.ppt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2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1184545" y="825552"/>
            <a:ext cx="9905998" cy="6403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8800" b="1" i="1" dirty="0" smtClean="0"/>
              <a:t>Structure </a:t>
            </a:r>
            <a:br>
              <a:rPr lang="fr-FR" sz="8800" b="1" i="1" dirty="0" smtClean="0"/>
            </a:br>
            <a:r>
              <a:rPr lang="fr-FR" sz="8800" b="1" i="1" dirty="0" smtClean="0"/>
              <a:t>et </a:t>
            </a:r>
            <a:br>
              <a:rPr lang="fr-FR" sz="8800" b="1" i="1" dirty="0" smtClean="0"/>
            </a:br>
            <a:r>
              <a:rPr lang="fr-FR" sz="8800" b="1" i="1" dirty="0" smtClean="0"/>
              <a:t>Contenu du site</a:t>
            </a:r>
            <a:endParaRPr lang="fr-FR" sz="8800" i="1" dirty="0"/>
          </a:p>
        </p:txBody>
      </p:sp>
    </p:spTree>
    <p:extLst>
      <p:ext uri="{BB962C8B-B14F-4D97-AF65-F5344CB8AC3E}">
        <p14:creationId xmlns:p14="http://schemas.microsoft.com/office/powerpoint/2010/main" val="29338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3466" y="0"/>
            <a:ext cx="3597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3600" dirty="0"/>
              <a:t>Le </a:t>
            </a:r>
            <a:r>
              <a:rPr lang="fr-FR" sz="3600" dirty="0" smtClean="0"/>
              <a:t>code html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2"/>
          <a:stretch/>
        </p:blipFill>
        <p:spPr>
          <a:xfrm>
            <a:off x="2789208" y="646331"/>
            <a:ext cx="9154006" cy="58338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39402" y="1936035"/>
            <a:ext cx="132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</a:t>
            </a:r>
          </a:p>
          <a:p>
            <a:r>
              <a:rPr lang="fr-FR" dirty="0" err="1" smtClean="0"/>
              <a:t>Viewport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832340" y="1963602"/>
            <a:ext cx="8031192" cy="79363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39402" y="4418795"/>
            <a:ext cx="1285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Méta tag pour les réseaux sociaux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898936" y="3107759"/>
            <a:ext cx="8796240" cy="319052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0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7"/>
          <a:stretch/>
        </p:blipFill>
        <p:spPr>
          <a:xfrm>
            <a:off x="8210055" y="1915598"/>
            <a:ext cx="3722865" cy="141099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17152" y="503224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Liens de mise en forme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r="9427"/>
          <a:stretch/>
        </p:blipFill>
        <p:spPr>
          <a:xfrm>
            <a:off x="420624" y="294856"/>
            <a:ext cx="8549640" cy="1155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6"/>
          <a:stretch/>
        </p:blipFill>
        <p:spPr>
          <a:xfrm>
            <a:off x="6269432" y="3518772"/>
            <a:ext cx="4267807" cy="32242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-249" r="28771" b="249"/>
          <a:stretch/>
        </p:blipFill>
        <p:spPr>
          <a:xfrm>
            <a:off x="1182077" y="3685032"/>
            <a:ext cx="4235300" cy="28917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537471" y="2382978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Web sémantique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2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1475</TotalTime>
  <Words>248</Words>
  <Application>Microsoft Office PowerPoint</Application>
  <PresentationFormat>Grand écran</PresentationFormat>
  <Paragraphs>89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Brin</vt:lpstr>
      <vt:lpstr>Application web de réservation de vélo </vt:lpstr>
      <vt:lpstr>Présentation PowerPoint</vt:lpstr>
      <vt:lpstr>Présentation  générale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Responsive web design </vt:lpstr>
      <vt:lpstr>Le code Javascript  </vt:lpstr>
      <vt:lpstr>Programmation orientée objet  </vt:lpstr>
      <vt:lpstr>Rendu final de l’application  </vt:lpstr>
      <vt:lpstr>Compatibilité navigateurs </vt:lpstr>
      <vt:lpstr>Conclusion</vt:lpstr>
      <vt:lpstr>Problématiques rencontrées </vt:lpstr>
      <vt:lpstr>Vérification du site </vt:lpstr>
      <vt:lpstr>Mise en production </vt:lpstr>
      <vt:lpstr>Bilan ES6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web de réservation de vélo</dc:title>
  <dc:creator>laureen coupé</dc:creator>
  <cp:lastModifiedBy>laureen coupé</cp:lastModifiedBy>
  <cp:revision>47</cp:revision>
  <dcterms:created xsi:type="dcterms:W3CDTF">2018-05-28T13:18:57Z</dcterms:created>
  <dcterms:modified xsi:type="dcterms:W3CDTF">2018-05-30T18:18:55Z</dcterms:modified>
</cp:coreProperties>
</file>