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08" y="518913"/>
            <a:ext cx="9190516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8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40" y="248380"/>
            <a:ext cx="8786621" cy="63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52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Brin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laureen coupé</dc:creator>
  <cp:lastModifiedBy>laureen coupé</cp:lastModifiedBy>
  <cp:revision>1</cp:revision>
  <dcterms:created xsi:type="dcterms:W3CDTF">2018-05-29T18:54:20Z</dcterms:created>
  <dcterms:modified xsi:type="dcterms:W3CDTF">2018-05-29T18:56:42Z</dcterms:modified>
</cp:coreProperties>
</file>