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83" y="119579"/>
            <a:ext cx="6098406" cy="64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447675"/>
            <a:ext cx="75342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2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99" y="224285"/>
            <a:ext cx="6426167" cy="64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0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19" y="250166"/>
            <a:ext cx="5755425" cy="63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56" y="235046"/>
            <a:ext cx="5425203" cy="64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93" y="182532"/>
            <a:ext cx="5627509" cy="63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6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99" y="162642"/>
            <a:ext cx="5774158" cy="65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4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83" y="346790"/>
            <a:ext cx="5095047" cy="61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824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6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laureen coupé</dc:creator>
  <cp:lastModifiedBy>laureen coupé</cp:lastModifiedBy>
  <cp:revision>1</cp:revision>
  <dcterms:created xsi:type="dcterms:W3CDTF">2018-09-12T13:36:30Z</dcterms:created>
  <dcterms:modified xsi:type="dcterms:W3CDTF">2018-09-12T13:42:46Z</dcterms:modified>
</cp:coreProperties>
</file>