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6" r:id="rId8"/>
    <p:sldId id="262" r:id="rId9"/>
    <p:sldId id="267" r:id="rId10"/>
    <p:sldId id="268" r:id="rId11"/>
    <p:sldId id="264" r:id="rId12"/>
    <p:sldId id="263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../structure_in_MVC/index.php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\wamp64\www\project4_Blog-application-in-PHP-and-with-a-MySQL-database\powerpoint\mockup.pptx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110683"/>
          </a:xfrm>
        </p:spPr>
        <p:txBody>
          <a:bodyPr/>
          <a:lstStyle/>
          <a:p>
            <a:pPr algn="ctr"/>
            <a:r>
              <a:rPr lang="fr-FR" dirty="0"/>
              <a:t>Billet simple pour l'Alaska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1872" y="4283765"/>
            <a:ext cx="9418320" cy="1691640"/>
          </a:xfrm>
        </p:spPr>
        <p:txBody>
          <a:bodyPr/>
          <a:lstStyle/>
          <a:p>
            <a:pPr algn="ctr"/>
            <a:r>
              <a:rPr lang="fr-FR" dirty="0" smtClean="0"/>
              <a:t>Blog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427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23699" y="146650"/>
            <a:ext cx="41301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/>
              <a:t>Le code </a:t>
            </a:r>
            <a:r>
              <a:rPr lang="fr-FR" sz="3200" dirty="0" err="1" smtClean="0"/>
              <a:t>Php</a:t>
            </a:r>
            <a:endParaRPr lang="fr-FR" sz="3200" dirty="0"/>
          </a:p>
        </p:txBody>
      </p:sp>
      <p:pic>
        <p:nvPicPr>
          <p:cNvPr id="6" name="Image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729" y="923027"/>
            <a:ext cx="4303462" cy="232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11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786997" y="1652091"/>
            <a:ext cx="7062008" cy="1280890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Le code </a:t>
            </a:r>
            <a:r>
              <a:rPr lang="fr-FR" sz="4000" dirty="0" err="1" smtClean="0"/>
              <a:t>Javascript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60" y="2932981"/>
            <a:ext cx="7762970" cy="178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63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2964368" y="385867"/>
            <a:ext cx="8915399" cy="1265942"/>
          </a:xfrm>
        </p:spPr>
        <p:txBody>
          <a:bodyPr>
            <a:normAutofit/>
          </a:bodyPr>
          <a:lstStyle/>
          <a:p>
            <a:r>
              <a:rPr lang="fr-FR" sz="3600" dirty="0"/>
              <a:t>Responsive web design</a:t>
            </a:r>
            <a:r>
              <a:rPr lang="fr-FR" sz="5400" dirty="0"/>
              <a:t/>
            </a:r>
            <a:br>
              <a:rPr lang="fr-FR" sz="5400" dirty="0"/>
            </a:b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601230" y="5717788"/>
            <a:ext cx="191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CDN </a:t>
            </a:r>
            <a:r>
              <a:rPr lang="fr-FR" dirty="0" err="1" smtClean="0"/>
              <a:t>Bootstrap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5" t="11966" r="4281" b="22340"/>
          <a:stretch/>
        </p:blipFill>
        <p:spPr>
          <a:xfrm>
            <a:off x="2901827" y="1800689"/>
            <a:ext cx="5175849" cy="2277374"/>
          </a:xfrm>
          <a:prstGeom prst="rect">
            <a:avLst/>
          </a:prstGeom>
        </p:spPr>
      </p:pic>
      <p:sp>
        <p:nvSpPr>
          <p:cNvPr id="8" name="Organigramme : Processus 7"/>
          <p:cNvSpPr/>
          <p:nvPr/>
        </p:nvSpPr>
        <p:spPr>
          <a:xfrm>
            <a:off x="4313207" y="4233693"/>
            <a:ext cx="189781" cy="621102"/>
          </a:xfrm>
          <a:prstGeom prst="flowChartProcess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Processus 8"/>
          <p:cNvSpPr/>
          <p:nvPr/>
        </p:nvSpPr>
        <p:spPr>
          <a:xfrm>
            <a:off x="6516294" y="4233693"/>
            <a:ext cx="189781" cy="621102"/>
          </a:xfrm>
          <a:prstGeom prst="flowChartProcess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Processus 9"/>
          <p:cNvSpPr/>
          <p:nvPr/>
        </p:nvSpPr>
        <p:spPr>
          <a:xfrm>
            <a:off x="4313207" y="4665015"/>
            <a:ext cx="2392868" cy="244176"/>
          </a:xfrm>
          <a:prstGeom prst="flowChartProcess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gauche 10"/>
          <p:cNvSpPr/>
          <p:nvPr/>
        </p:nvSpPr>
        <p:spPr>
          <a:xfrm rot="16200000">
            <a:off x="5144340" y="4806027"/>
            <a:ext cx="698739" cy="451213"/>
          </a:xfrm>
          <a:prstGeom prst="left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1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2603" y="267420"/>
            <a:ext cx="82494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/>
              <a:t>Programmation orientée objet</a:t>
            </a:r>
          </a:p>
        </p:txBody>
      </p:sp>
      <p:sp>
        <p:nvSpPr>
          <p:cNvPr id="8" name="Légende encadrée 2 7"/>
          <p:cNvSpPr/>
          <p:nvPr/>
        </p:nvSpPr>
        <p:spPr>
          <a:xfrm rot="10800000">
            <a:off x="1630392" y="1500996"/>
            <a:ext cx="2631057" cy="1604513"/>
          </a:xfrm>
          <a:prstGeom prst="borderCallout2">
            <a:avLst>
              <a:gd name="adj1" fmla="val 19288"/>
              <a:gd name="adj2" fmla="val -464"/>
              <a:gd name="adj3" fmla="val 18750"/>
              <a:gd name="adj4" fmla="val -16667"/>
              <a:gd name="adj5" fmla="val 112500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Légende encadrée 2 8"/>
          <p:cNvSpPr/>
          <p:nvPr/>
        </p:nvSpPr>
        <p:spPr>
          <a:xfrm rot="10800000">
            <a:off x="7545238" y="1411856"/>
            <a:ext cx="2631057" cy="1604513"/>
          </a:xfrm>
          <a:prstGeom prst="borderCallout2">
            <a:avLst>
              <a:gd name="adj1" fmla="val 13374"/>
              <a:gd name="adj2" fmla="val 100192"/>
              <a:gd name="adj3" fmla="val 16599"/>
              <a:gd name="adj4" fmla="val 118743"/>
              <a:gd name="adj5" fmla="val 106586"/>
              <a:gd name="adj6" fmla="val 150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8440946" y="2029446"/>
            <a:ext cx="158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Model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300378" y="2074125"/>
            <a:ext cx="18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Controller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40145" y="3711539"/>
            <a:ext cx="1858993" cy="1202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585049" y="4046979"/>
            <a:ext cx="216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Class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>
            <a:off x="2760452" y="5018405"/>
            <a:ext cx="370936" cy="584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1817546" y="5707563"/>
            <a:ext cx="244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controllerFrontend</a:t>
            </a:r>
            <a:endParaRPr lang="fr-FR" dirty="0"/>
          </a:p>
        </p:txBody>
      </p:sp>
      <p:sp>
        <p:nvSpPr>
          <p:cNvPr id="26" name="Flèche vers le bas 25"/>
          <p:cNvSpPr/>
          <p:nvPr/>
        </p:nvSpPr>
        <p:spPr>
          <a:xfrm>
            <a:off x="2784174" y="3158952"/>
            <a:ext cx="284673" cy="455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vers le bas 26"/>
          <p:cNvSpPr/>
          <p:nvPr/>
        </p:nvSpPr>
        <p:spPr>
          <a:xfrm rot="16200000">
            <a:off x="5713980" y="5364581"/>
            <a:ext cx="370936" cy="1468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817546" y="6216675"/>
            <a:ext cx="244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controllerBackend</a:t>
            </a:r>
            <a:endParaRPr lang="fr-FR" dirty="0"/>
          </a:p>
        </p:txBody>
      </p:sp>
      <p:sp>
        <p:nvSpPr>
          <p:cNvPr id="29" name="Flèche vers le bas 28"/>
          <p:cNvSpPr/>
          <p:nvPr/>
        </p:nvSpPr>
        <p:spPr>
          <a:xfrm>
            <a:off x="8675298" y="3312711"/>
            <a:ext cx="370936" cy="1468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8379373" y="5126206"/>
            <a:ext cx="244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Admin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8379371" y="5865237"/>
            <a:ext cx="244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Comments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8379371" y="5495905"/>
            <a:ext cx="244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Episodes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8379370" y="6240196"/>
            <a:ext cx="244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Manager (</a:t>
            </a:r>
            <a:r>
              <a:rPr lang="fr-FR" dirty="0" err="1" smtClean="0"/>
              <a:t>bdd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1641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2384123" y="333555"/>
            <a:ext cx="8393926" cy="152975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Compatibilité navigateurs</a:t>
            </a:r>
            <a:br>
              <a:rPr lang="fr-FR" smtClean="0"/>
            </a:b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4" t="2576" r="24714" b="6608"/>
          <a:stretch/>
        </p:blipFill>
        <p:spPr>
          <a:xfrm>
            <a:off x="1120336" y="1606267"/>
            <a:ext cx="2140450" cy="2020824"/>
          </a:xfrm>
          <a:prstGeom prst="ellipse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" t="1270" r="4009" b="216"/>
          <a:stretch/>
        </p:blipFill>
        <p:spPr>
          <a:xfrm>
            <a:off x="4230503" y="1606267"/>
            <a:ext cx="2132232" cy="2020824"/>
          </a:xfrm>
          <a:prstGeom prst="flowChartConnector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234" y="1606267"/>
            <a:ext cx="2221992" cy="202082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929200" y="5229418"/>
            <a:ext cx="27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Rendu final conforme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636698" y="3761117"/>
            <a:ext cx="131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Version 42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530640" y="3761117"/>
            <a:ext cx="131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Version 67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457309" y="3761117"/>
            <a:ext cx="131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Version 61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956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1873" y="1639019"/>
            <a:ext cx="9418320" cy="5757944"/>
          </a:xfrm>
        </p:spPr>
        <p:txBody>
          <a:bodyPr>
            <a:normAutofit fontScale="90000"/>
          </a:bodyPr>
          <a:lstStyle/>
          <a:p>
            <a:pPr marL="457200" lvl="1" indent="0"/>
            <a:r>
              <a:rPr lang="fr-FR" sz="2400" b="1" i="1" u="sng" dirty="0" smtClean="0">
                <a:solidFill>
                  <a:schemeClr val="tx1"/>
                </a:solidFill>
              </a:rPr>
              <a:t>Présentation générale :</a:t>
            </a:r>
            <a:br>
              <a:rPr lang="fr-FR" sz="2400" b="1" i="1" u="sng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Contexte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Cahier des charges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err="1" smtClean="0">
                <a:solidFill>
                  <a:schemeClr val="tx1"/>
                </a:solidFill>
              </a:rPr>
              <a:t>Mockup</a:t>
            </a:r>
            <a:r>
              <a:rPr lang="fr-FR" sz="2000" dirty="0" smtClean="0">
                <a:solidFill>
                  <a:schemeClr val="tx1"/>
                </a:solidFill>
              </a:rPr>
              <a:t/>
            </a:r>
            <a:br>
              <a:rPr lang="fr-FR" sz="2000" dirty="0" smtClean="0">
                <a:solidFill>
                  <a:schemeClr val="tx1"/>
                </a:solidFill>
              </a:rPr>
            </a:br>
            <a:r>
              <a:rPr lang="fr-FR" sz="2000" dirty="0" smtClean="0">
                <a:solidFill>
                  <a:schemeClr val="tx1"/>
                </a:solidFill>
              </a:rPr>
              <a:t>UML</a:t>
            </a:r>
            <a:br>
              <a:rPr lang="fr-FR" sz="20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/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400" b="1" i="1" u="sng" dirty="0" smtClean="0">
                <a:solidFill>
                  <a:schemeClr val="tx1"/>
                </a:solidFill>
              </a:rPr>
              <a:t>Structure et Contenu du site:</a:t>
            </a:r>
            <a:r>
              <a:rPr lang="fr-FR" sz="2400" dirty="0" smtClean="0">
                <a:solidFill>
                  <a:schemeClr val="tx1"/>
                </a:solidFill>
              </a:rPr>
              <a:t/>
            </a:r>
            <a:br>
              <a:rPr lang="fr-FR" sz="2400" dirty="0" smtClean="0">
                <a:solidFill>
                  <a:schemeClr val="tx1"/>
                </a:solidFill>
              </a:rPr>
            </a:br>
            <a:r>
              <a:rPr lang="fr-FR" sz="2400" dirty="0" smtClean="0">
                <a:solidFill>
                  <a:schemeClr val="tx1"/>
                </a:solidFill>
              </a:rPr>
              <a:t>Base de donnée</a:t>
            </a:r>
            <a:r>
              <a:rPr lang="fr-FR" sz="2400" dirty="0" smtClean="0">
                <a:solidFill>
                  <a:schemeClr val="tx1"/>
                </a:solidFill>
              </a:rPr>
              <a:t/>
            </a:r>
            <a:br>
              <a:rPr lang="fr-FR" sz="2400" dirty="0" smtClean="0">
                <a:solidFill>
                  <a:schemeClr val="tx1"/>
                </a:solidFill>
              </a:rPr>
            </a:br>
            <a:r>
              <a:rPr lang="fr-FR" sz="2400" dirty="0" smtClean="0">
                <a:solidFill>
                  <a:schemeClr val="tx1"/>
                </a:solidFill>
              </a:rPr>
              <a:t>Le code </a:t>
            </a:r>
            <a:r>
              <a:rPr lang="fr-FR" sz="2400" dirty="0" err="1" smtClean="0">
                <a:solidFill>
                  <a:schemeClr val="tx1"/>
                </a:solidFill>
              </a:rPr>
              <a:t>Php</a:t>
            </a:r>
            <a:r>
              <a:rPr lang="fr-FR" sz="2400" b="1" i="1" u="sng" dirty="0" smtClean="0">
                <a:solidFill>
                  <a:schemeClr val="tx1"/>
                </a:solidFill>
              </a:rPr>
              <a:t/>
            </a:r>
            <a:br>
              <a:rPr lang="fr-FR" sz="2400" b="1" i="1" u="sng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Le code html 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Le code </a:t>
            </a:r>
            <a:r>
              <a:rPr lang="fr-FR" sz="2200" dirty="0" err="1" smtClean="0">
                <a:solidFill>
                  <a:schemeClr val="tx1"/>
                </a:solidFill>
              </a:rPr>
              <a:t>css</a:t>
            </a:r>
            <a:r>
              <a:rPr lang="fr-FR" sz="2200" dirty="0" smtClean="0">
                <a:solidFill>
                  <a:schemeClr val="tx1"/>
                </a:solidFill>
              </a:rPr>
              <a:t/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Le code </a:t>
            </a:r>
            <a:r>
              <a:rPr lang="fr-FR" sz="2200" dirty="0" err="1" smtClean="0">
                <a:solidFill>
                  <a:schemeClr val="tx1"/>
                </a:solidFill>
              </a:rPr>
              <a:t>Javascript</a:t>
            </a:r>
            <a:r>
              <a:rPr lang="fr-FR" sz="2200" dirty="0" smtClean="0">
                <a:solidFill>
                  <a:schemeClr val="tx1"/>
                </a:solidFill>
              </a:rPr>
              <a:t/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Responsive web design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Programmation orientée objet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Rendu final de l’application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/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400" b="1" i="1" u="sng" dirty="0" smtClean="0">
                <a:solidFill>
                  <a:schemeClr val="tx1"/>
                </a:solidFill>
              </a:rPr>
              <a:t>Conclusion:</a:t>
            </a:r>
            <a:br>
              <a:rPr lang="fr-FR" sz="2400" b="1" i="1" u="sng" dirty="0" smtClean="0">
                <a:solidFill>
                  <a:schemeClr val="tx1"/>
                </a:solidFill>
              </a:rPr>
            </a:br>
            <a:r>
              <a:rPr lang="fr-FR" sz="2400" dirty="0" smtClean="0">
                <a:solidFill>
                  <a:schemeClr val="tx1"/>
                </a:solidFill>
              </a:rPr>
              <a:t>Compatibilité navigateurs</a:t>
            </a:r>
            <a:br>
              <a:rPr lang="fr-FR" sz="2400" dirty="0" smtClean="0">
                <a:solidFill>
                  <a:schemeClr val="tx1"/>
                </a:solidFill>
              </a:rPr>
            </a:br>
            <a:r>
              <a:rPr lang="fr-FR" sz="2400" dirty="0" smtClean="0">
                <a:solidFill>
                  <a:schemeClr val="tx1"/>
                </a:solidFill>
              </a:rPr>
              <a:t>Mise en production</a:t>
            </a:r>
            <a:r>
              <a:rPr lang="fr-FR" sz="2400" b="1" i="1" u="sng" dirty="0" smtClean="0">
                <a:solidFill>
                  <a:schemeClr val="tx1"/>
                </a:solidFill>
              </a:rPr>
              <a:t/>
            </a:r>
            <a:br>
              <a:rPr lang="fr-FR" sz="2400" b="1" i="1" u="sng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Problématiques rencontrées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57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441987"/>
          </a:xfrm>
        </p:spPr>
        <p:txBody>
          <a:bodyPr/>
          <a:lstStyle/>
          <a:p>
            <a:pPr algn="ctr"/>
            <a:r>
              <a:rPr lang="fr-FR" b="1" i="1" dirty="0"/>
              <a:t>Présentation </a:t>
            </a:r>
            <a:br>
              <a:rPr lang="fr-FR" b="1" i="1" dirty="0"/>
            </a:br>
            <a:r>
              <a:rPr lang="fr-FR" b="1" i="1" dirty="0"/>
              <a:t>générale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598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0749" y="225553"/>
            <a:ext cx="7939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/>
              <a:t>Contexte           /           enjeux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700749" y="1960428"/>
            <a:ext cx="366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Jean </a:t>
            </a:r>
            <a:r>
              <a:rPr lang="fr-FR" dirty="0" err="1"/>
              <a:t>Forteroche</a:t>
            </a:r>
            <a:endParaRPr lang="fr-FR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1700748" y="5388143"/>
            <a:ext cx="3666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I</a:t>
            </a:r>
            <a:r>
              <a:rPr lang="fr-FR" dirty="0" smtClean="0"/>
              <a:t>nnover et publier chaque </a:t>
            </a:r>
            <a:r>
              <a:rPr lang="fr-FR" dirty="0"/>
              <a:t>épisode en ligne sur son propre site</a:t>
            </a:r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1700748" y="3418304"/>
            <a:ext cx="366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"</a:t>
            </a:r>
            <a:r>
              <a:rPr lang="fr-FR" dirty="0"/>
              <a:t>Billet simple pour l'Alaska</a:t>
            </a:r>
            <a:r>
              <a:rPr lang="fr-FR" dirty="0" smtClean="0"/>
              <a:t>"</a:t>
            </a:r>
            <a:endParaRPr lang="fr-FR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7194802" y="1958670"/>
            <a:ext cx="366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Amélioration </a:t>
            </a:r>
            <a:r>
              <a:rPr lang="fr-FR" dirty="0" smtClean="0"/>
              <a:t>de son roman grâce aux lecteurs</a:t>
            </a:r>
            <a:endParaRPr lang="fr-FR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7194802" y="3556803"/>
            <a:ext cx="366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Meilleur visibilité de son travail</a:t>
            </a:r>
            <a:endParaRPr lang="fr-FR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7194801" y="5388142"/>
            <a:ext cx="366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Augmentation </a:t>
            </a:r>
            <a:r>
              <a:rPr lang="fr-FR" dirty="0" smtClean="0"/>
              <a:t>de sa notoriété et de son CA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1565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549" y="180598"/>
            <a:ext cx="5028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sz="3600" dirty="0"/>
              <a:t>Cahier des charges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193154" y="992674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Blog offrant des fonctionnalités simples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121385" y="2095353"/>
            <a:ext cx="652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PHP et avec une base de données MySQL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357728" y="5049793"/>
            <a:ext cx="232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  <a:r>
              <a:rPr lang="fr-FR" dirty="0" smtClean="0"/>
              <a:t>nterface </a:t>
            </a:r>
            <a:r>
              <a:rPr lang="fr-FR" dirty="0" err="1"/>
              <a:t>frontend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906303" y="5125882"/>
            <a:ext cx="216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Interface </a:t>
            </a:r>
            <a:r>
              <a:rPr lang="fr-FR" dirty="0" err="1" smtClean="0"/>
              <a:t>backend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357728" y="5493188"/>
            <a:ext cx="321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Lire les épisodes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502732" y="3141650"/>
            <a:ext cx="3484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CRUD</a:t>
            </a:r>
          </a:p>
          <a:p>
            <a:r>
              <a:rPr lang="fr-FR" dirty="0" err="1"/>
              <a:t>Create</a:t>
            </a:r>
            <a:r>
              <a:rPr lang="fr-FR" dirty="0"/>
              <a:t> : création de billets</a:t>
            </a:r>
          </a:p>
          <a:p>
            <a:r>
              <a:rPr lang="fr-FR" dirty="0"/>
              <a:t>Read : lecture de billets</a:t>
            </a:r>
          </a:p>
          <a:p>
            <a:r>
              <a:rPr lang="fr-FR" dirty="0"/>
              <a:t>Update : mise à jour de billets</a:t>
            </a:r>
          </a:p>
          <a:p>
            <a:r>
              <a:rPr lang="fr-FR" dirty="0" err="1"/>
              <a:t>Delete</a:t>
            </a:r>
            <a:r>
              <a:rPr lang="fr-FR" dirty="0"/>
              <a:t> : suppression de billets</a:t>
            </a:r>
          </a:p>
          <a:p>
            <a:endParaRPr lang="fr-FR" dirty="0"/>
          </a:p>
        </p:txBody>
      </p:sp>
      <p:sp>
        <p:nvSpPr>
          <p:cNvPr id="13" name="Flèche vers le bas 12"/>
          <p:cNvSpPr/>
          <p:nvPr/>
        </p:nvSpPr>
        <p:spPr>
          <a:xfrm>
            <a:off x="5019197" y="1485213"/>
            <a:ext cx="416822" cy="506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357728" y="5901011"/>
            <a:ext cx="54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 </a:t>
            </a:r>
            <a:r>
              <a:rPr lang="fr-FR" dirty="0" smtClean="0"/>
              <a:t>et signaler des commentaires</a:t>
            </a:r>
            <a:endParaRPr lang="fr-FR" dirty="0"/>
          </a:p>
        </p:txBody>
      </p:sp>
      <p:sp>
        <p:nvSpPr>
          <p:cNvPr id="15" name="Flèche vers le bas 14"/>
          <p:cNvSpPr/>
          <p:nvPr/>
        </p:nvSpPr>
        <p:spPr>
          <a:xfrm>
            <a:off x="5036450" y="2581316"/>
            <a:ext cx="416822" cy="506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vers le bas 15"/>
          <p:cNvSpPr/>
          <p:nvPr/>
        </p:nvSpPr>
        <p:spPr>
          <a:xfrm rot="18963223">
            <a:off x="6778578" y="4508816"/>
            <a:ext cx="416822" cy="506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vers le bas 16"/>
          <p:cNvSpPr/>
          <p:nvPr/>
        </p:nvSpPr>
        <p:spPr>
          <a:xfrm rot="2166501">
            <a:off x="3055625" y="4558384"/>
            <a:ext cx="416822" cy="506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1357727" y="6320664"/>
            <a:ext cx="54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Contacter l’écrivain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906303" y="5820150"/>
            <a:ext cx="54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Gérer les épisodes (</a:t>
            </a:r>
            <a:r>
              <a:rPr lang="fr-FR" dirty="0" err="1" smtClean="0"/>
              <a:t>TinyMCE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906303" y="6135998"/>
            <a:ext cx="54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Modérer ou supprimer les commentaires 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6929090" y="5493188"/>
            <a:ext cx="37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Protégée par des identifiants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095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  <p:bldP spid="10" grpId="0"/>
      <p:bldP spid="11" grpId="0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89252" y="957360"/>
            <a:ext cx="3709359" cy="629901"/>
          </a:xfrm>
        </p:spPr>
        <p:txBody>
          <a:bodyPr>
            <a:normAutofit fontScale="90000"/>
          </a:bodyPr>
          <a:lstStyle/>
          <a:p>
            <a:r>
              <a:rPr lang="fr-FR" sz="4900" dirty="0" err="1"/>
              <a:t>Mockup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12" name="Image 11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85" y="828136"/>
            <a:ext cx="5479426" cy="581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6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64276" y="60385"/>
            <a:ext cx="1740120" cy="612475"/>
          </a:xfrm>
        </p:spPr>
        <p:txBody>
          <a:bodyPr>
            <a:normAutofit fontScale="90000"/>
          </a:bodyPr>
          <a:lstStyle/>
          <a:p>
            <a:r>
              <a:rPr lang="fr-FR" sz="4000" dirty="0" smtClean="0"/>
              <a:t>UML</a:t>
            </a:r>
            <a:endParaRPr lang="fr-FR" sz="4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22" y="595222"/>
            <a:ext cx="8841091" cy="615063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0205049" y="3939561"/>
            <a:ext cx="149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5" name="Accolade ouvrante 4"/>
          <p:cNvSpPr/>
          <p:nvPr/>
        </p:nvSpPr>
        <p:spPr>
          <a:xfrm rot="10800000">
            <a:off x="9376913" y="737558"/>
            <a:ext cx="707366" cy="5865961"/>
          </a:xfrm>
          <a:prstGeom prst="leftBrace">
            <a:avLst>
              <a:gd name="adj1" fmla="val 8333"/>
              <a:gd name="adj2" fmla="val 531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0084279" y="2493034"/>
            <a:ext cx="1173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Design pattern</a:t>
            </a:r>
            <a:endParaRPr lang="fr-FR" dirty="0"/>
          </a:p>
        </p:txBody>
      </p:sp>
      <p:sp>
        <p:nvSpPr>
          <p:cNvPr id="7" name="Flèche vers le bas 6"/>
          <p:cNvSpPr/>
          <p:nvPr/>
        </p:nvSpPr>
        <p:spPr>
          <a:xfrm>
            <a:off x="10334445" y="3260785"/>
            <a:ext cx="353683" cy="6038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12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4038" y="1345569"/>
            <a:ext cx="84682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i="1" dirty="0"/>
              <a:t>Structure </a:t>
            </a:r>
            <a:br>
              <a:rPr lang="fr-FR" sz="7200" b="1" i="1" dirty="0"/>
            </a:br>
            <a:r>
              <a:rPr lang="fr-FR" sz="7200" b="1" i="1" dirty="0"/>
              <a:t>et </a:t>
            </a:r>
            <a:br>
              <a:rPr lang="fr-FR" sz="7200" b="1" i="1" dirty="0"/>
            </a:br>
            <a:r>
              <a:rPr lang="fr-FR" sz="7200" b="1" i="1" dirty="0"/>
              <a:t>Contenu du site</a:t>
            </a:r>
            <a:endParaRPr lang="fr-FR" sz="7200" i="1" dirty="0"/>
          </a:p>
        </p:txBody>
      </p:sp>
    </p:spTree>
    <p:extLst>
      <p:ext uri="{BB962C8B-B14F-4D97-AF65-F5344CB8AC3E}">
        <p14:creationId xmlns:p14="http://schemas.microsoft.com/office/powerpoint/2010/main" val="75255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97547" y="198408"/>
            <a:ext cx="7237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Base de donnée</a:t>
            </a:r>
          </a:p>
        </p:txBody>
      </p:sp>
      <p:sp>
        <p:nvSpPr>
          <p:cNvPr id="7" name="Organigramme : Disque magnétique 6"/>
          <p:cNvSpPr/>
          <p:nvPr/>
        </p:nvSpPr>
        <p:spPr>
          <a:xfrm>
            <a:off x="4809874" y="2191301"/>
            <a:ext cx="1345721" cy="20962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889708" y="1523885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MySQL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r="25036"/>
          <a:stretch/>
        </p:blipFill>
        <p:spPr>
          <a:xfrm>
            <a:off x="181155" y="1643052"/>
            <a:ext cx="3786997" cy="4801785"/>
          </a:xfrm>
          <a:prstGeom prst="rect">
            <a:avLst/>
          </a:prstGeom>
        </p:spPr>
      </p:pic>
      <p:sp>
        <p:nvSpPr>
          <p:cNvPr id="10" name="Flèche vers le bas 9"/>
          <p:cNvSpPr/>
          <p:nvPr/>
        </p:nvSpPr>
        <p:spPr>
          <a:xfrm rot="3267796">
            <a:off x="4035816" y="3289275"/>
            <a:ext cx="362957" cy="767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/>
          <p:cNvSpPr/>
          <p:nvPr/>
        </p:nvSpPr>
        <p:spPr>
          <a:xfrm rot="18605112">
            <a:off x="6559398" y="3241571"/>
            <a:ext cx="362957" cy="767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99"/>
          <a:stretch/>
        </p:blipFill>
        <p:spPr>
          <a:xfrm>
            <a:off x="7516402" y="2656936"/>
            <a:ext cx="4536454" cy="309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9797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371</TotalTime>
  <Words>166</Words>
  <Application>Microsoft Office PowerPoint</Application>
  <PresentationFormat>Grand écran</PresentationFormat>
  <Paragraphs>53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Century Schoolbook</vt:lpstr>
      <vt:lpstr>Wingdings</vt:lpstr>
      <vt:lpstr>Wingdings 2</vt:lpstr>
      <vt:lpstr>View</vt:lpstr>
      <vt:lpstr>Billet simple pour l'Alaska</vt:lpstr>
      <vt:lpstr>Présentation générale : Contexte Cahier des charges Mockup UML  Structure et Contenu du site: Base de donnée Le code Php Le code html  Le code css Le code Javascript Responsive web design Programmation orientée objet Rendu final de l’application  Conclusion: Compatibilité navigateurs Mise en production Problématiques rencontrées  </vt:lpstr>
      <vt:lpstr>Présentation  générale</vt:lpstr>
      <vt:lpstr>Présentation PowerPoint</vt:lpstr>
      <vt:lpstr>Présentation PowerPoint</vt:lpstr>
      <vt:lpstr>Mockup </vt:lpstr>
      <vt:lpstr>UML</vt:lpstr>
      <vt:lpstr>Présentation PowerPoint</vt:lpstr>
      <vt:lpstr>Présentation PowerPoint</vt:lpstr>
      <vt:lpstr>Présentation PowerPoint</vt:lpstr>
      <vt:lpstr>Le code Javascript  </vt:lpstr>
      <vt:lpstr>Responsive web design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Billet simple pour l'Alaska</dc:title>
  <dc:creator>laureen coupé</dc:creator>
  <cp:lastModifiedBy>laureen coupé</cp:lastModifiedBy>
  <cp:revision>14</cp:revision>
  <dcterms:created xsi:type="dcterms:W3CDTF">2018-09-12T12:55:57Z</dcterms:created>
  <dcterms:modified xsi:type="dcterms:W3CDTF">2018-09-12T19:07:39Z</dcterms:modified>
</cp:coreProperties>
</file>