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6" r:id="rId8"/>
    <p:sldId id="262" r:id="rId9"/>
    <p:sldId id="267" r:id="rId10"/>
    <p:sldId id="268" r:id="rId11"/>
    <p:sldId id="264" r:id="rId12"/>
    <p:sldId id="263" r:id="rId13"/>
    <p:sldId id="272" r:id="rId14"/>
    <p:sldId id="265" r:id="rId15"/>
    <p:sldId id="273" r:id="rId16"/>
    <p:sldId id="270" r:id="rId17"/>
    <p:sldId id="271" r:id="rId18"/>
    <p:sldId id="269" r:id="rId19"/>
    <p:sldId id="276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structure_in_MVC/index.php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../structure_in_MVC/public/css/style.css" TargetMode="External"/><Relationship Id="rId5" Type="http://schemas.openxmlformats.org/officeDocument/2006/relationships/hyperlink" Target="../structure_in_MVC/view/frontend/listEpisodesView.php" TargetMode="External"/><Relationship Id="rId4" Type="http://schemas.openxmlformats.org/officeDocument/2006/relationships/hyperlink" Target="../structure_in_MVC/view/frontend/template_frontend.ph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http/localhost/project4_blog-application-in-php-and-with-a-mysql-database/structure_in_MVC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wamp64\www\project4_Blog-application-in-PHP-and-with-a-MySQL-database\powerpoint\mockup.ppt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10683"/>
          </a:xfrm>
        </p:spPr>
        <p:txBody>
          <a:bodyPr/>
          <a:lstStyle/>
          <a:p>
            <a:pPr algn="ctr"/>
            <a:r>
              <a:rPr lang="fr-FR" dirty="0"/>
              <a:t>Billet simple pour l'Alaska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1872" y="4283765"/>
            <a:ext cx="9418320" cy="1691640"/>
          </a:xfrm>
        </p:spPr>
        <p:txBody>
          <a:bodyPr/>
          <a:lstStyle/>
          <a:p>
            <a:pPr algn="ctr"/>
            <a:r>
              <a:rPr lang="fr-FR" dirty="0" smtClean="0"/>
              <a:t>Blog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42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27159" y="48535"/>
            <a:ext cx="4831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/>
              <a:t>Langage serveur</a:t>
            </a:r>
            <a:endParaRPr lang="fr-FR" sz="3200" dirty="0"/>
          </a:p>
        </p:txBody>
      </p:sp>
      <p:pic>
        <p:nvPicPr>
          <p:cNvPr id="6" name="Image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15" y="739767"/>
            <a:ext cx="2594350" cy="14009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742555" y="5040043"/>
            <a:ext cx="164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Routeur</a:t>
            </a:r>
            <a:endParaRPr lang="fr-FR" dirty="0"/>
          </a:p>
        </p:txBody>
      </p:sp>
      <p:sp>
        <p:nvSpPr>
          <p:cNvPr id="8" name="Flèche vers le bas 7"/>
          <p:cNvSpPr/>
          <p:nvPr/>
        </p:nvSpPr>
        <p:spPr>
          <a:xfrm>
            <a:off x="5202866" y="2247173"/>
            <a:ext cx="510363" cy="868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59" y="3222325"/>
            <a:ext cx="5986429" cy="32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29527" y="1120463"/>
            <a:ext cx="7062008" cy="1280890"/>
          </a:xfrm>
        </p:spPr>
        <p:txBody>
          <a:bodyPr>
            <a:normAutofit fontScale="90000"/>
          </a:bodyPr>
          <a:lstStyle/>
          <a:p>
            <a:r>
              <a:rPr lang="fr-FR" sz="4000" dirty="0" smtClean="0"/>
              <a:t>Langages client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" r="10807"/>
          <a:stretch/>
        </p:blipFill>
        <p:spPr>
          <a:xfrm>
            <a:off x="4340803" y="4688576"/>
            <a:ext cx="2923955" cy="1424547"/>
          </a:xfrm>
          <a:prstGeom prst="rect">
            <a:avLst/>
          </a:prstGeom>
        </p:spPr>
      </p:pic>
      <p:sp>
        <p:nvSpPr>
          <p:cNvPr id="2" name="Flèche vers le bas 1"/>
          <p:cNvSpPr/>
          <p:nvPr/>
        </p:nvSpPr>
        <p:spPr>
          <a:xfrm rot="1852428">
            <a:off x="2773600" y="971105"/>
            <a:ext cx="432391" cy="1049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vers le bas 4"/>
          <p:cNvSpPr/>
          <p:nvPr/>
        </p:nvSpPr>
        <p:spPr>
          <a:xfrm>
            <a:off x="5370390" y="971106"/>
            <a:ext cx="432391" cy="1049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 rot="19778520">
            <a:off x="7984158" y="971105"/>
            <a:ext cx="432391" cy="1049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2" t="8271" r="8429" b="41946"/>
          <a:stretch/>
        </p:blipFill>
        <p:spPr>
          <a:xfrm>
            <a:off x="8127766" y="2244228"/>
            <a:ext cx="1443761" cy="19394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t="2378" r="54030" b="41498"/>
          <a:stretch/>
        </p:blipFill>
        <p:spPr>
          <a:xfrm>
            <a:off x="1184402" y="2020185"/>
            <a:ext cx="1398415" cy="223334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2" t="50830" r="29708" b="-1"/>
          <a:stretch/>
        </p:blipFill>
        <p:spPr>
          <a:xfrm>
            <a:off x="4794785" y="2354315"/>
            <a:ext cx="1583599" cy="1899219"/>
          </a:xfrm>
          <a:prstGeom prst="ellipse">
            <a:avLst/>
          </a:prstGeom>
        </p:spPr>
      </p:pic>
      <p:sp>
        <p:nvSpPr>
          <p:cNvPr id="10" name="ZoneTexte 9">
            <a:hlinkClick r:id="rId4" action="ppaction://hlinkfile"/>
          </p:cNvPr>
          <p:cNvSpPr txBox="1"/>
          <p:nvPr/>
        </p:nvSpPr>
        <p:spPr>
          <a:xfrm>
            <a:off x="914400" y="4401879"/>
            <a:ext cx="25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Template </a:t>
            </a:r>
            <a:r>
              <a:rPr lang="fr-FR" dirty="0" err="1" smtClean="0"/>
              <a:t>frontend</a:t>
            </a:r>
            <a:endParaRPr lang="fr-FR" dirty="0"/>
          </a:p>
        </p:txBody>
      </p:sp>
      <p:sp>
        <p:nvSpPr>
          <p:cNvPr id="12" name="ZoneTexte 11">
            <a:hlinkClick r:id="rId5" action="ppaction://hlinkfile"/>
          </p:cNvPr>
          <p:cNvSpPr txBox="1"/>
          <p:nvPr/>
        </p:nvSpPr>
        <p:spPr>
          <a:xfrm>
            <a:off x="1724733" y="5750143"/>
            <a:ext cx="25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</a:t>
            </a:r>
            <a:r>
              <a:rPr lang="fr-FR" dirty="0" err="1" smtClean="0"/>
              <a:t>iew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14400" y="5076011"/>
            <a:ext cx="25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Template </a:t>
            </a:r>
            <a:r>
              <a:rPr lang="fr-FR" dirty="0" err="1" smtClean="0"/>
              <a:t>backend</a:t>
            </a:r>
            <a:endParaRPr lang="fr-FR" dirty="0"/>
          </a:p>
        </p:txBody>
      </p:sp>
      <p:sp>
        <p:nvSpPr>
          <p:cNvPr id="14" name="ZoneTexte 13">
            <a:hlinkClick r:id="rId6" action="ppaction://hlinkfile"/>
          </p:cNvPr>
          <p:cNvSpPr txBox="1"/>
          <p:nvPr/>
        </p:nvSpPr>
        <p:spPr>
          <a:xfrm>
            <a:off x="8849646" y="4938134"/>
            <a:ext cx="224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Style.css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7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2964368" y="385867"/>
            <a:ext cx="8915399" cy="1265942"/>
          </a:xfrm>
        </p:spPr>
        <p:txBody>
          <a:bodyPr>
            <a:normAutofit/>
          </a:bodyPr>
          <a:lstStyle/>
          <a:p>
            <a:r>
              <a:rPr lang="fr-FR" sz="3600" dirty="0"/>
              <a:t>Responsive web design</a:t>
            </a:r>
            <a:r>
              <a:rPr lang="fr-FR" sz="5400" dirty="0"/>
              <a:t/>
            </a:r>
            <a:br>
              <a:rPr lang="fr-FR" sz="5400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552109" y="5739053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CDN </a:t>
            </a:r>
            <a:r>
              <a:rPr lang="fr-FR" dirty="0" err="1" smtClean="0"/>
              <a:t>Bootstrap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t="11966" r="4281" b="22340"/>
          <a:stretch/>
        </p:blipFill>
        <p:spPr>
          <a:xfrm>
            <a:off x="2901827" y="1800689"/>
            <a:ext cx="5175849" cy="2277374"/>
          </a:xfrm>
          <a:prstGeom prst="rect">
            <a:avLst/>
          </a:prstGeom>
        </p:spPr>
      </p:pic>
      <p:sp>
        <p:nvSpPr>
          <p:cNvPr id="8" name="Organigramme : Processus 7"/>
          <p:cNvSpPr/>
          <p:nvPr/>
        </p:nvSpPr>
        <p:spPr>
          <a:xfrm>
            <a:off x="4313207" y="4233693"/>
            <a:ext cx="189781" cy="621102"/>
          </a:xfrm>
          <a:prstGeom prst="flowChart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Processus 8"/>
          <p:cNvSpPr/>
          <p:nvPr/>
        </p:nvSpPr>
        <p:spPr>
          <a:xfrm>
            <a:off x="6516294" y="4233693"/>
            <a:ext cx="189781" cy="621102"/>
          </a:xfrm>
          <a:prstGeom prst="flowChart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Processus 9"/>
          <p:cNvSpPr/>
          <p:nvPr/>
        </p:nvSpPr>
        <p:spPr>
          <a:xfrm>
            <a:off x="4313207" y="4665015"/>
            <a:ext cx="2392868" cy="244176"/>
          </a:xfrm>
          <a:prstGeom prst="flowChart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gauche 10"/>
          <p:cNvSpPr/>
          <p:nvPr/>
        </p:nvSpPr>
        <p:spPr>
          <a:xfrm rot="16200000">
            <a:off x="5144340" y="4806027"/>
            <a:ext cx="698739" cy="451213"/>
          </a:xfrm>
          <a:prstGeom prst="lef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438750" y="89204"/>
            <a:ext cx="8915399" cy="1265942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Design pattern </a:t>
            </a:r>
            <a:r>
              <a:rPr lang="fr-FR" sz="5400" dirty="0"/>
              <a:t/>
            </a:r>
            <a:br>
              <a:rPr lang="fr-FR" sz="5400" dirty="0"/>
            </a:b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499001" y="1198901"/>
            <a:ext cx="2806994" cy="581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526813" y="727218"/>
            <a:ext cx="138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52892" y="1822317"/>
            <a:ext cx="2806994" cy="1144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4499001" y="2409441"/>
            <a:ext cx="2806994" cy="581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8274016" y="1913159"/>
            <a:ext cx="2806994" cy="1053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041261" y="1148265"/>
            <a:ext cx="172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Routeur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index.php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193661" y="2515398"/>
            <a:ext cx="205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Controller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61900" y="1981130"/>
            <a:ext cx="191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Public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css,images,js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660331" y="1971202"/>
            <a:ext cx="214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Services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(2 middlewares)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499001" y="2373781"/>
            <a:ext cx="2806994" cy="123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193661" y="2741162"/>
            <a:ext cx="205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Contrôleur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613388" y="4496510"/>
            <a:ext cx="2806994" cy="1521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989071" y="4707668"/>
            <a:ext cx="2055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Modèle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repository,interfaces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8470148" y="4496510"/>
            <a:ext cx="2806994" cy="581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9025383" y="4602467"/>
            <a:ext cx="205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Base de donnée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961900" y="4236550"/>
            <a:ext cx="2806994" cy="581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932970" y="4204007"/>
            <a:ext cx="27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Vue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frontend,backend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Double flèche verticale 26"/>
          <p:cNvSpPr/>
          <p:nvPr/>
        </p:nvSpPr>
        <p:spPr>
          <a:xfrm>
            <a:off x="5788111" y="1835896"/>
            <a:ext cx="228774" cy="521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Double flèche verticale 27"/>
          <p:cNvSpPr/>
          <p:nvPr/>
        </p:nvSpPr>
        <p:spPr>
          <a:xfrm rot="5400000">
            <a:off x="3754708" y="2277835"/>
            <a:ext cx="228774" cy="521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uble flèche verticale 28"/>
          <p:cNvSpPr/>
          <p:nvPr/>
        </p:nvSpPr>
        <p:spPr>
          <a:xfrm rot="5400000">
            <a:off x="7731609" y="2298940"/>
            <a:ext cx="228774" cy="521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Double flèche verticale 29"/>
          <p:cNvSpPr/>
          <p:nvPr/>
        </p:nvSpPr>
        <p:spPr>
          <a:xfrm rot="2731536">
            <a:off x="3939450" y="3098711"/>
            <a:ext cx="228774" cy="8140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Double flèche verticale 30"/>
          <p:cNvSpPr/>
          <p:nvPr/>
        </p:nvSpPr>
        <p:spPr>
          <a:xfrm>
            <a:off x="5872434" y="3772658"/>
            <a:ext cx="228774" cy="6347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Double flèche verticale 31"/>
          <p:cNvSpPr/>
          <p:nvPr/>
        </p:nvSpPr>
        <p:spPr>
          <a:xfrm rot="5400000">
            <a:off x="7830877" y="4526389"/>
            <a:ext cx="228774" cy="521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67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2603" y="267420"/>
            <a:ext cx="8249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Programmation orientée objet</a:t>
            </a:r>
          </a:p>
        </p:txBody>
      </p:sp>
      <p:sp>
        <p:nvSpPr>
          <p:cNvPr id="8" name="Légende encadrée 2 7"/>
          <p:cNvSpPr/>
          <p:nvPr/>
        </p:nvSpPr>
        <p:spPr>
          <a:xfrm rot="10800000">
            <a:off x="1630392" y="1500996"/>
            <a:ext cx="2631057" cy="1604513"/>
          </a:xfrm>
          <a:prstGeom prst="borderCallout2">
            <a:avLst>
              <a:gd name="adj1" fmla="val 19288"/>
              <a:gd name="adj2" fmla="val -464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Légende encadrée 2 8"/>
          <p:cNvSpPr/>
          <p:nvPr/>
        </p:nvSpPr>
        <p:spPr>
          <a:xfrm rot="10800000">
            <a:off x="7545238" y="1411856"/>
            <a:ext cx="2631057" cy="1604513"/>
          </a:xfrm>
          <a:prstGeom prst="borderCallout2">
            <a:avLst>
              <a:gd name="adj1" fmla="val 13374"/>
              <a:gd name="adj2" fmla="val 100192"/>
              <a:gd name="adj3" fmla="val 16599"/>
              <a:gd name="adj4" fmla="val 118743"/>
              <a:gd name="adj5" fmla="val 106586"/>
              <a:gd name="adj6" fmla="val 150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8440946" y="2029446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Model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300378" y="2074125"/>
            <a:ext cx="18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Controller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0145" y="3711539"/>
            <a:ext cx="1858993" cy="12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585049" y="4046979"/>
            <a:ext cx="216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Class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2760452" y="5018405"/>
            <a:ext cx="370936" cy="584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817546" y="5707563"/>
            <a:ext cx="244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controllerFrontend</a:t>
            </a:r>
            <a:endParaRPr lang="fr-FR" dirty="0"/>
          </a:p>
        </p:txBody>
      </p:sp>
      <p:sp>
        <p:nvSpPr>
          <p:cNvPr id="26" name="Flèche vers le bas 25"/>
          <p:cNvSpPr/>
          <p:nvPr/>
        </p:nvSpPr>
        <p:spPr>
          <a:xfrm>
            <a:off x="2784174" y="3158952"/>
            <a:ext cx="284673" cy="455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vers le bas 26"/>
          <p:cNvSpPr/>
          <p:nvPr/>
        </p:nvSpPr>
        <p:spPr>
          <a:xfrm rot="16200000">
            <a:off x="5713980" y="5364581"/>
            <a:ext cx="370936" cy="1468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817546" y="6216675"/>
            <a:ext cx="244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controllerBackend</a:t>
            </a:r>
            <a:endParaRPr lang="fr-FR" dirty="0"/>
          </a:p>
        </p:txBody>
      </p:sp>
      <p:sp>
        <p:nvSpPr>
          <p:cNvPr id="29" name="Flèche vers le bas 28"/>
          <p:cNvSpPr/>
          <p:nvPr/>
        </p:nvSpPr>
        <p:spPr>
          <a:xfrm>
            <a:off x="8675298" y="3312711"/>
            <a:ext cx="370936" cy="1468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8379373" y="5126206"/>
            <a:ext cx="244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8379371" y="5865237"/>
            <a:ext cx="244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Comments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8379371" y="5495905"/>
            <a:ext cx="244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Episodes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8379370" y="6240196"/>
            <a:ext cx="244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Manager (</a:t>
            </a:r>
            <a:r>
              <a:rPr lang="fr-FR" dirty="0" err="1" smtClean="0"/>
              <a:t>bdd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16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3673" y="175271"/>
            <a:ext cx="8249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 smtClean="0"/>
              <a:t>Sécurité</a:t>
            </a:r>
            <a:endParaRPr lang="fr-FR" sz="4000" dirty="0"/>
          </a:p>
        </p:txBody>
      </p:sp>
      <p:sp>
        <p:nvSpPr>
          <p:cNvPr id="5" name="ZoneTexte 4"/>
          <p:cNvSpPr txBox="1"/>
          <p:nvPr/>
        </p:nvSpPr>
        <p:spPr>
          <a:xfrm>
            <a:off x="1275907" y="1445679"/>
            <a:ext cx="237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htaccess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12" y="1123629"/>
            <a:ext cx="7011008" cy="1265030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2573079" y="1538177"/>
            <a:ext cx="850605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67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586716" y="179189"/>
            <a:ext cx="424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 rendu final du blog</a:t>
            </a:r>
            <a:endParaRPr lang="fr-FR" sz="2400" dirty="0"/>
          </a:p>
        </p:txBody>
      </p:sp>
      <p:pic>
        <p:nvPicPr>
          <p:cNvPr id="7" name="Imag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65" y="898195"/>
            <a:ext cx="4372983" cy="493198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6"/>
          <a:stretch/>
        </p:blipFill>
        <p:spPr>
          <a:xfrm>
            <a:off x="3034366" y="5830184"/>
            <a:ext cx="4372983" cy="7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239528" y="-190890"/>
            <a:ext cx="9418320" cy="4041648"/>
          </a:xfrm>
        </p:spPr>
        <p:txBody>
          <a:bodyPr/>
          <a:lstStyle/>
          <a:p>
            <a:r>
              <a:rPr lang="fr-FR" b="1" i="1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2384123" y="333555"/>
            <a:ext cx="8393926" cy="152975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Compatibilité navigateurs</a:t>
            </a:r>
            <a:br>
              <a:rPr lang="fr-FR" smtClean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4" t="2576" r="24714" b="6608"/>
          <a:stretch/>
        </p:blipFill>
        <p:spPr>
          <a:xfrm>
            <a:off x="1120336" y="1606267"/>
            <a:ext cx="2140450" cy="2020824"/>
          </a:xfrm>
          <a:prstGeom prst="ellipse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t="1270" r="4009" b="216"/>
          <a:stretch/>
        </p:blipFill>
        <p:spPr>
          <a:xfrm>
            <a:off x="4230503" y="1606267"/>
            <a:ext cx="2132232" cy="2020824"/>
          </a:xfrm>
          <a:prstGeom prst="flowChartConnector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234" y="1606267"/>
            <a:ext cx="2221992" cy="202082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929200" y="5229418"/>
            <a:ext cx="27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Rendu final conforme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36698" y="3761117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42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530640" y="3761117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457309" y="3761117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5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1549" y="180598"/>
            <a:ext cx="46153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 smtClean="0"/>
              <a:t>Logiciel de version</a:t>
            </a:r>
            <a:endParaRPr lang="fr-FR" sz="3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 t="16266" r="7752" b="17302"/>
          <a:stretch/>
        </p:blipFill>
        <p:spPr>
          <a:xfrm>
            <a:off x="2050096" y="1441942"/>
            <a:ext cx="6358271" cy="27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0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23194" y="986354"/>
            <a:ext cx="9418320" cy="5757944"/>
          </a:xfrm>
        </p:spPr>
        <p:txBody>
          <a:bodyPr>
            <a:normAutofit fontScale="90000"/>
          </a:bodyPr>
          <a:lstStyle/>
          <a:p>
            <a:pPr marL="457200" lvl="1"/>
            <a:r>
              <a:rPr lang="fr-FR" sz="2400" b="1" i="1" u="sng" dirty="0" smtClean="0">
                <a:solidFill>
                  <a:schemeClr val="tx1"/>
                </a:solidFill>
              </a:rPr>
              <a:t>Présentation générale :</a:t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Contexte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Cahier des charges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err="1" smtClean="0">
                <a:solidFill>
                  <a:schemeClr val="tx1"/>
                </a:solidFill>
              </a:rPr>
              <a:t>Mockup</a:t>
            </a:r>
            <a:r>
              <a:rPr lang="fr-FR" sz="2000" dirty="0" smtClean="0">
                <a:solidFill>
                  <a:schemeClr val="tx1"/>
                </a:solidFill>
              </a:rPr>
              <a:t/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000" dirty="0" smtClean="0">
                <a:solidFill>
                  <a:schemeClr val="tx1"/>
                </a:solidFill>
              </a:rPr>
              <a:t>UML</a:t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400" b="1" i="1" u="sng" dirty="0" smtClean="0">
                <a:solidFill>
                  <a:schemeClr val="tx1"/>
                </a:solidFill>
              </a:rPr>
              <a:t>Structure et Contenu du site:</a:t>
            </a:r>
            <a:r>
              <a:rPr lang="fr-FR" sz="2400" dirty="0" smtClean="0">
                <a:solidFill>
                  <a:schemeClr val="tx1"/>
                </a:solidFill>
              </a:rPr>
              <a:t/>
            </a:r>
            <a:br>
              <a:rPr lang="fr-FR" sz="2400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Base de donnée</a:t>
            </a:r>
            <a:br>
              <a:rPr lang="fr-FR" sz="2400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Langage serveur</a:t>
            </a:r>
            <a:r>
              <a:rPr lang="fr-FR" sz="2400" b="1" i="1" u="sng" dirty="0" smtClean="0">
                <a:solidFill>
                  <a:schemeClr val="tx1"/>
                </a:solidFill>
              </a:rPr>
              <a:t/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Langage client </a:t>
            </a: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Responsive web </a:t>
            </a:r>
            <a:r>
              <a:rPr lang="fr-FR" sz="2200" dirty="0" smtClean="0">
                <a:solidFill>
                  <a:schemeClr val="tx1"/>
                </a:solidFill>
              </a:rPr>
              <a:t>design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err="1" smtClean="0">
                <a:solidFill>
                  <a:schemeClr val="tx1"/>
                </a:solidFill>
              </a:rPr>
              <a:t>De</a:t>
            </a:r>
            <a:r>
              <a:rPr lang="fr-FR" sz="2000" dirty="0" err="1" smtClean="0">
                <a:solidFill>
                  <a:schemeClr val="tx1"/>
                </a:solidFill>
              </a:rPr>
              <a:t>sign</a:t>
            </a:r>
            <a:r>
              <a:rPr lang="fr-FR" sz="2000" dirty="0" smtClean="0">
                <a:solidFill>
                  <a:schemeClr val="tx1"/>
                </a:solidFill>
              </a:rPr>
              <a:t> pattern</a:t>
            </a: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Programmation orientée </a:t>
            </a:r>
            <a:r>
              <a:rPr lang="fr-FR" sz="2200" dirty="0" smtClean="0">
                <a:solidFill>
                  <a:schemeClr val="tx1"/>
                </a:solidFill>
              </a:rPr>
              <a:t>objet</a:t>
            </a: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Rendu final de l’application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400" b="1" i="1" u="sng" dirty="0" smtClean="0">
                <a:solidFill>
                  <a:schemeClr val="tx1"/>
                </a:solidFill>
              </a:rPr>
              <a:t>Conclusion:</a:t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Compatibilité </a:t>
            </a:r>
            <a:r>
              <a:rPr lang="fr-FR" sz="2400" dirty="0" smtClean="0">
                <a:solidFill>
                  <a:schemeClr val="tx1"/>
                </a:solidFill>
              </a:rPr>
              <a:t>navigateurs</a:t>
            </a:r>
            <a:br>
              <a:rPr lang="fr-FR" sz="2400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Logiciel de version</a:t>
            </a:r>
            <a:r>
              <a:rPr lang="fr-FR" sz="2400" dirty="0" smtClean="0">
                <a:solidFill>
                  <a:schemeClr val="tx1"/>
                </a:solidFill>
              </a:rPr>
              <a:t/>
            </a:r>
            <a:br>
              <a:rPr lang="fr-FR" sz="2400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Mise en production</a:t>
            </a:r>
            <a:r>
              <a:rPr lang="fr-FR" sz="2400" b="1" i="1" u="sng" dirty="0" smtClean="0">
                <a:solidFill>
                  <a:schemeClr val="tx1"/>
                </a:solidFill>
              </a:rPr>
              <a:t/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Problématiques rencontrées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7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129992" y="1985197"/>
            <a:ext cx="496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Client FTP </a:t>
            </a:r>
            <a:r>
              <a:rPr lang="fr-FR" dirty="0" err="1" smtClean="0"/>
              <a:t>FileZilla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42" y="2668733"/>
            <a:ext cx="4852098" cy="36714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05847" y="563370"/>
            <a:ext cx="4732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 smtClean="0"/>
              <a:t>Mise en production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96829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391955" y="416725"/>
            <a:ext cx="10271748" cy="128089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Problématiques rencontrées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337107" y="2404211"/>
            <a:ext cx="538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en ligne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833292" y="4512452"/>
            <a:ext cx="538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8" name="Chevron 7"/>
          <p:cNvSpPr/>
          <p:nvPr/>
        </p:nvSpPr>
        <p:spPr>
          <a:xfrm rot="5400000">
            <a:off x="4923678" y="1623611"/>
            <a:ext cx="484632" cy="558594"/>
          </a:xfrm>
          <a:prstGeom prst="chevr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rot="5400000">
            <a:off x="4908072" y="3308435"/>
            <a:ext cx="484632" cy="558594"/>
          </a:xfrm>
          <a:prstGeom prst="chevr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94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441987"/>
          </a:xfrm>
        </p:spPr>
        <p:txBody>
          <a:bodyPr/>
          <a:lstStyle/>
          <a:p>
            <a:pPr algn="ctr"/>
            <a:r>
              <a:rPr lang="fr-FR" b="1" i="1" dirty="0"/>
              <a:t>Présentation </a:t>
            </a:r>
            <a:br>
              <a:rPr lang="fr-FR" b="1" i="1" dirty="0"/>
            </a:br>
            <a:r>
              <a:rPr lang="fr-FR" b="1" i="1" dirty="0"/>
              <a:t>générale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59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749" y="225553"/>
            <a:ext cx="7939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/>
              <a:t>Contexte           /           enjeux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00749" y="1960428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Jean </a:t>
            </a:r>
            <a:r>
              <a:rPr lang="fr-FR" dirty="0" err="1"/>
              <a:t>Forteroche</a:t>
            </a:r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700748" y="5388143"/>
            <a:ext cx="366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I</a:t>
            </a:r>
            <a:r>
              <a:rPr lang="fr-FR" dirty="0" smtClean="0"/>
              <a:t>nnover et publier chaque </a:t>
            </a:r>
            <a:r>
              <a:rPr lang="fr-FR" dirty="0"/>
              <a:t>épisode en ligne sur son propre site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700748" y="3418304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"</a:t>
            </a:r>
            <a:r>
              <a:rPr lang="fr-FR" dirty="0"/>
              <a:t>Billet simple pour l'Alaska</a:t>
            </a:r>
            <a:r>
              <a:rPr lang="fr-FR" dirty="0" smtClean="0"/>
              <a:t>"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194802" y="1958670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Amélioration de son roman grâce aux lecteurs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194802" y="3556803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Meilleur visibilité de son travail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194801" y="5388142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Augmentation de sa notoriété et de son CA</a:t>
            </a:r>
          </a:p>
        </p:txBody>
      </p:sp>
    </p:spTree>
    <p:extLst>
      <p:ext uri="{BB962C8B-B14F-4D97-AF65-F5344CB8AC3E}">
        <p14:creationId xmlns:p14="http://schemas.microsoft.com/office/powerpoint/2010/main" val="30156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549" y="180598"/>
            <a:ext cx="5028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/>
              <a:t>Cahier des charges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193154" y="992674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Blog offrant des fonctionnalités simples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121385" y="2095353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PHP et avec une base de données MySQL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57728" y="5049793"/>
            <a:ext cx="23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  <a:r>
              <a:rPr lang="fr-FR" dirty="0" smtClean="0"/>
              <a:t>nterface </a:t>
            </a:r>
            <a:r>
              <a:rPr lang="fr-FR" dirty="0" err="1"/>
              <a:t>frontend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906303" y="5125882"/>
            <a:ext cx="216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 </a:t>
            </a:r>
            <a:r>
              <a:rPr lang="fr-FR" dirty="0" err="1" smtClean="0"/>
              <a:t>backend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357728" y="5493188"/>
            <a:ext cx="32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Lire les épisodes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502732" y="3141650"/>
            <a:ext cx="3484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CRUD</a:t>
            </a:r>
          </a:p>
          <a:p>
            <a:r>
              <a:rPr lang="fr-FR" dirty="0" err="1"/>
              <a:t>Create</a:t>
            </a:r>
            <a:r>
              <a:rPr lang="fr-FR" dirty="0"/>
              <a:t> : création de billets</a:t>
            </a:r>
          </a:p>
          <a:p>
            <a:r>
              <a:rPr lang="fr-FR" dirty="0"/>
              <a:t>Read : lecture de billets</a:t>
            </a:r>
          </a:p>
          <a:p>
            <a:r>
              <a:rPr lang="fr-FR" dirty="0"/>
              <a:t>Update : mise à jour de billets</a:t>
            </a:r>
          </a:p>
          <a:p>
            <a:r>
              <a:rPr lang="fr-FR" dirty="0" err="1"/>
              <a:t>Delete</a:t>
            </a:r>
            <a:r>
              <a:rPr lang="fr-FR" dirty="0"/>
              <a:t> : suppression de billets</a:t>
            </a:r>
          </a:p>
          <a:p>
            <a:endParaRPr lang="fr-FR" dirty="0"/>
          </a:p>
        </p:txBody>
      </p:sp>
      <p:sp>
        <p:nvSpPr>
          <p:cNvPr id="13" name="Flèche vers le bas 12"/>
          <p:cNvSpPr/>
          <p:nvPr/>
        </p:nvSpPr>
        <p:spPr>
          <a:xfrm>
            <a:off x="5019197" y="1485213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357728" y="5901011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</a:t>
            </a:r>
            <a:r>
              <a:rPr lang="fr-FR" dirty="0" smtClean="0"/>
              <a:t>et signaler des commentaires</a:t>
            </a:r>
            <a:endParaRPr lang="fr-FR" dirty="0"/>
          </a:p>
        </p:txBody>
      </p:sp>
      <p:sp>
        <p:nvSpPr>
          <p:cNvPr id="15" name="Flèche vers le bas 14"/>
          <p:cNvSpPr/>
          <p:nvPr/>
        </p:nvSpPr>
        <p:spPr>
          <a:xfrm>
            <a:off x="5036450" y="2581316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 rot="18963223">
            <a:off x="6778578" y="4508816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 rot="2166501">
            <a:off x="3055625" y="4558384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357727" y="6320664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Contacter l’écrivain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906303" y="5820150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Gérer les épisodes (</a:t>
            </a:r>
            <a:r>
              <a:rPr lang="fr-FR" dirty="0" err="1" smtClean="0"/>
              <a:t>TinyMCE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906303" y="6135998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Modérer ou supprimer les commentaires 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929090" y="5493188"/>
            <a:ext cx="37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Protégée par des identifiants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95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  <p:bldP spid="10" grpId="0"/>
      <p:bldP spid="11" grpId="0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89252" y="957360"/>
            <a:ext cx="3709359" cy="629901"/>
          </a:xfrm>
        </p:spPr>
        <p:txBody>
          <a:bodyPr>
            <a:normAutofit fontScale="90000"/>
          </a:bodyPr>
          <a:lstStyle/>
          <a:p>
            <a:r>
              <a:rPr lang="fr-FR" sz="4900" dirty="0" err="1"/>
              <a:t>Mockup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12" name="Image 11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85" y="828136"/>
            <a:ext cx="5479426" cy="58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4276" y="60385"/>
            <a:ext cx="1740120" cy="612475"/>
          </a:xfrm>
        </p:spPr>
        <p:txBody>
          <a:bodyPr>
            <a:normAutofit fontScale="90000"/>
          </a:bodyPr>
          <a:lstStyle/>
          <a:p>
            <a:r>
              <a:rPr lang="fr-FR" sz="4000" dirty="0" smtClean="0"/>
              <a:t>UML</a:t>
            </a:r>
            <a:endParaRPr lang="fr-FR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2" y="595222"/>
            <a:ext cx="8841091" cy="615063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205049" y="3939561"/>
            <a:ext cx="1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5" name="Accolade ouvrante 4"/>
          <p:cNvSpPr/>
          <p:nvPr/>
        </p:nvSpPr>
        <p:spPr>
          <a:xfrm rot="10800000">
            <a:off x="9376913" y="737558"/>
            <a:ext cx="707366" cy="5865961"/>
          </a:xfrm>
          <a:prstGeom prst="leftBrace">
            <a:avLst>
              <a:gd name="adj1" fmla="val 8333"/>
              <a:gd name="adj2" fmla="val 531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>
            <a:off x="10334445" y="3260785"/>
            <a:ext cx="353683" cy="603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1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4038" y="1345569"/>
            <a:ext cx="8468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1" dirty="0"/>
              <a:t>Structure </a:t>
            </a:r>
            <a:br>
              <a:rPr lang="fr-FR" sz="7200" b="1" i="1" dirty="0"/>
            </a:br>
            <a:r>
              <a:rPr lang="fr-FR" sz="7200" b="1" i="1" dirty="0"/>
              <a:t>et </a:t>
            </a:r>
            <a:br>
              <a:rPr lang="fr-FR" sz="7200" b="1" i="1" dirty="0"/>
            </a:br>
            <a:r>
              <a:rPr lang="fr-FR" sz="7200" b="1" i="1" dirty="0"/>
              <a:t>Contenu du site</a:t>
            </a:r>
            <a:endParaRPr lang="fr-FR" sz="7200" i="1" dirty="0"/>
          </a:p>
        </p:txBody>
      </p:sp>
    </p:spTree>
    <p:extLst>
      <p:ext uri="{BB962C8B-B14F-4D97-AF65-F5344CB8AC3E}">
        <p14:creationId xmlns:p14="http://schemas.microsoft.com/office/powerpoint/2010/main" val="7525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97547" y="198408"/>
            <a:ext cx="723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Base de donnée</a:t>
            </a:r>
          </a:p>
        </p:txBody>
      </p:sp>
      <p:sp>
        <p:nvSpPr>
          <p:cNvPr id="7" name="Organigramme : Disque magnétique 6"/>
          <p:cNvSpPr/>
          <p:nvPr/>
        </p:nvSpPr>
        <p:spPr>
          <a:xfrm>
            <a:off x="4809874" y="2191301"/>
            <a:ext cx="1345721" cy="20962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889708" y="1523885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MySQL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25036"/>
          <a:stretch/>
        </p:blipFill>
        <p:spPr>
          <a:xfrm>
            <a:off x="181155" y="1643052"/>
            <a:ext cx="3786997" cy="4801785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 rot="3267796">
            <a:off x="4035816" y="3289275"/>
            <a:ext cx="362957" cy="767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 rot="18605112">
            <a:off x="6559398" y="3241571"/>
            <a:ext cx="362957" cy="767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99"/>
          <a:stretch/>
        </p:blipFill>
        <p:spPr>
          <a:xfrm>
            <a:off x="7516402" y="2656936"/>
            <a:ext cx="4536454" cy="30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467</TotalTime>
  <Words>222</Words>
  <Application>Microsoft Office PowerPoint</Application>
  <PresentationFormat>Grand écran</PresentationFormat>
  <Paragraphs>83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Century Schoolbook</vt:lpstr>
      <vt:lpstr>Wingdings</vt:lpstr>
      <vt:lpstr>Wingdings 2</vt:lpstr>
      <vt:lpstr>View</vt:lpstr>
      <vt:lpstr>Billet simple pour l'Alaska</vt:lpstr>
      <vt:lpstr>Présentation générale : Contexte Cahier des charges Mockup UML  Structure et Contenu du site: Base de donnée Langage serveur Langage client  Responsive web design Design pattern Programmation orientée objet Rendu final de l’application  Conclusion: Compatibilité navigateurs Logiciel de version Mise en production Problématiques rencontrées  </vt:lpstr>
      <vt:lpstr>Présentation  générale</vt:lpstr>
      <vt:lpstr>Présentation PowerPoint</vt:lpstr>
      <vt:lpstr>Présentation PowerPoint</vt:lpstr>
      <vt:lpstr>Mockup </vt:lpstr>
      <vt:lpstr>UML</vt:lpstr>
      <vt:lpstr>Présentation PowerPoint</vt:lpstr>
      <vt:lpstr>Présentation PowerPoint</vt:lpstr>
      <vt:lpstr>Présentation PowerPoint</vt:lpstr>
      <vt:lpstr>Langages client  </vt:lpstr>
      <vt:lpstr>Responsive web design </vt:lpstr>
      <vt:lpstr>Design pattern  </vt:lpstr>
      <vt:lpstr>Présentation PowerPoint</vt:lpstr>
      <vt:lpstr>Présentation PowerPoint</vt:lpstr>
      <vt:lpstr>Présentation PowerPoint</vt:lpstr>
      <vt:lpstr>Conclusion</vt:lpstr>
      <vt:lpstr>Présentation PowerPoint</vt:lpstr>
      <vt:lpstr>Présentation PowerPoint</vt:lpstr>
      <vt:lpstr>Présentation PowerPoint</vt:lpstr>
      <vt:lpstr>Problématiques rencontrées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Billet simple pour l'Alaska</dc:title>
  <dc:creator>laureen coupé</dc:creator>
  <cp:lastModifiedBy>laureen coupé</cp:lastModifiedBy>
  <cp:revision>26</cp:revision>
  <dcterms:created xsi:type="dcterms:W3CDTF">2018-09-12T12:55:57Z</dcterms:created>
  <dcterms:modified xsi:type="dcterms:W3CDTF">2018-09-12T21:09:43Z</dcterms:modified>
</cp:coreProperties>
</file>