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73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90D51-1BA1-4565-8175-182771823440}" type="datetimeFigureOut">
              <a:rPr lang="fr-FR" smtClean="0"/>
              <a:t>12/05/2017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F4D6E-E7F6-4E22-9E15-63A21B5E40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243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4DBE-70E5-4C3D-B479-24AF85AC530E}" type="datetime1">
              <a:rPr lang="fr-FR" smtClean="0"/>
              <a:t>12/05/2017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7C4C-FFE9-417A-9D40-8A7727F663CE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0128-8333-4498-9625-31059DF79006}" type="datetime1">
              <a:rPr lang="fr-FR" smtClean="0"/>
              <a:t>12/05/2017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7C4C-FFE9-417A-9D40-8A7727F663C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2A6B-F6E4-42F8-8BFA-5DDA6737760C}" type="datetime1">
              <a:rPr lang="fr-FR" smtClean="0"/>
              <a:t>12/05/2017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7C4C-FFE9-417A-9D40-8A7727F663C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0232-D72F-450E-8057-06695925F322}" type="datetime1">
              <a:rPr lang="fr-FR" smtClean="0"/>
              <a:t>12/05/2017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7C4C-FFE9-417A-9D40-8A7727F663C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FC9B-EA0C-4C90-AB61-49E4A3BBD2D0}" type="datetime1">
              <a:rPr lang="fr-FR" smtClean="0"/>
              <a:t>12/05/2017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7C4C-FFE9-417A-9D40-8A7727F663CE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D643-EF38-4D57-AEA1-8297C2EB5D88}" type="datetime1">
              <a:rPr lang="fr-FR" smtClean="0"/>
              <a:t>12/05/2017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7C4C-FFE9-417A-9D40-8A7727F663C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5564-C4FB-46D6-B191-8FF11AC3EE09}" type="datetime1">
              <a:rPr lang="fr-FR" smtClean="0"/>
              <a:t>12/05/2017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7C4C-FFE9-417A-9D40-8A7727F663C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1481-99C7-4782-8959-B055BAEA03B3}" type="datetime1">
              <a:rPr lang="fr-FR" smtClean="0"/>
              <a:t>12/05/2017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7C4C-FFE9-417A-9D40-8A7727F663C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CD64-B876-4B0A-A46A-B8CB94A3A106}" type="datetime1">
              <a:rPr lang="fr-FR" smtClean="0"/>
              <a:t>12/05/2017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7C4C-FFE9-417A-9D40-8A7727F663C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A4A-45DC-4406-9CC1-D5BDDB9B2CFD}" type="datetime1">
              <a:rPr lang="fr-FR" smtClean="0"/>
              <a:t>12/05/2017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7C4C-FFE9-417A-9D40-8A7727F663C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36D1-FF19-4AE8-BADF-9497E28F7652}" type="datetime1">
              <a:rPr lang="fr-FR" smtClean="0"/>
              <a:t>12/05/2017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D9E7C4C-FFE9-417A-9D40-8A7727F663CE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427DE7F-78C8-4953-85B2-E6F4ABA454C6}" type="datetime1">
              <a:rPr lang="fr-FR" smtClean="0"/>
              <a:t>12/05/2017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D9E7C4C-FFE9-417A-9D40-8A7727F663CE}" type="slidenum">
              <a:rPr lang="fr-FR" smtClean="0"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12576" y="692696"/>
            <a:ext cx="1022513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SOFTWARE DEVELOPMENT PROJECT</a:t>
            </a:r>
            <a:endParaRPr lang="fr-FR" sz="4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7C4C-FFE9-417A-9D40-8A7727F663CE}" type="slidenum">
              <a:rPr lang="fr-FR" smtClean="0"/>
              <a:t>1</a:t>
            </a:fld>
            <a:endParaRPr lang="fr-FR"/>
          </a:p>
        </p:txBody>
      </p:sp>
      <p:pic>
        <p:nvPicPr>
          <p:cNvPr id="31746" name="Picture 2" descr="Résultat de recherche d'images pour &quot;esigelec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5913171"/>
            <a:ext cx="5230888" cy="9448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539552" y="3284984"/>
            <a:ext cx="2448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Partner 6 :</a:t>
            </a:r>
          </a:p>
          <a:p>
            <a:endParaRPr lang="fr-FR" dirty="0"/>
          </a:p>
          <a:p>
            <a:r>
              <a:rPr lang="fr-FR" dirty="0" smtClean="0"/>
              <a:t>FOTSO LAUREL</a:t>
            </a:r>
          </a:p>
          <a:p>
            <a:endParaRPr lang="fr-FR" dirty="0"/>
          </a:p>
          <a:p>
            <a:r>
              <a:rPr lang="fr-FR" dirty="0" smtClean="0"/>
              <a:t>MANGANO Alexandre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635896" y="2492896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 smtClean="0"/>
              <a:t>PHASE 2</a:t>
            </a:r>
            <a:endParaRPr lang="fr-FR" sz="3200" b="1" u="sng" dirty="0"/>
          </a:p>
        </p:txBody>
      </p:sp>
      <p:sp>
        <p:nvSpPr>
          <p:cNvPr id="9" name="ZoneTexte 8"/>
          <p:cNvSpPr txBox="1"/>
          <p:nvPr/>
        </p:nvSpPr>
        <p:spPr>
          <a:xfrm>
            <a:off x="2843808" y="537321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Under the coordination of Mr GRAVE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7C4C-FFE9-417A-9D40-8A7727F663CE}" type="slidenum">
              <a:rPr lang="fr-FR" smtClean="0"/>
              <a:t>10</a:t>
            </a:fld>
            <a:endParaRPr lang="fr-FR"/>
          </a:p>
        </p:txBody>
      </p:sp>
      <p:pic>
        <p:nvPicPr>
          <p:cNvPr id="3074" name="Picture 2" descr="C:\Users\nyjn\workspace\GMAO\ihm_gma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239" y="1229240"/>
            <a:ext cx="9172239" cy="565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20132" y="234466"/>
            <a:ext cx="25979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Results</a:t>
            </a:r>
            <a:endParaRPr lang="fr-F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178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7C4C-FFE9-417A-9D40-8A7727F663CE}" type="slidenum">
              <a:rPr lang="fr-FR" smtClean="0"/>
              <a:t>2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971600" y="2420888"/>
            <a:ext cx="7560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 – Objectives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 smtClean="0"/>
              <a:t>Objectives of the unit : phase 2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 err="1" smtClean="0"/>
              <a:t>Subject</a:t>
            </a:r>
            <a:r>
              <a:rPr lang="fr-FR" dirty="0" smtClean="0"/>
              <a:t> n°2</a:t>
            </a:r>
          </a:p>
          <a:p>
            <a:pPr marL="342900" indent="-342900"/>
            <a:endParaRPr lang="fr-FR" dirty="0"/>
          </a:p>
          <a:p>
            <a:pPr marL="342900" indent="-342900"/>
            <a:r>
              <a:rPr lang="fr-FR" dirty="0" smtClean="0"/>
              <a:t>II – UML </a:t>
            </a:r>
            <a:r>
              <a:rPr lang="fr-FR" dirty="0" err="1" smtClean="0"/>
              <a:t>study</a:t>
            </a:r>
            <a:endParaRPr lang="fr-FR" dirty="0" smtClean="0"/>
          </a:p>
          <a:p>
            <a:pPr marL="800100" lvl="1" indent="-342900">
              <a:buFont typeface="+mj-lt"/>
              <a:buAutoNum type="arabicPeriod"/>
            </a:pPr>
            <a:r>
              <a:rPr lang="fr-FR" dirty="0" smtClean="0"/>
              <a:t>Class </a:t>
            </a:r>
            <a:r>
              <a:rPr lang="fr-FR" dirty="0" err="1" smtClean="0"/>
              <a:t>diagram</a:t>
            </a:r>
            <a:endParaRPr lang="fr-FR" dirty="0" smtClean="0"/>
          </a:p>
          <a:p>
            <a:pPr marL="800100" lvl="1" indent="-342900">
              <a:buFont typeface="+mj-lt"/>
              <a:buAutoNum type="arabicPeriod"/>
            </a:pPr>
            <a:r>
              <a:rPr lang="fr-FR" dirty="0" err="1" smtClean="0"/>
              <a:t>Database</a:t>
            </a:r>
            <a:r>
              <a:rPr lang="fr-FR" dirty="0" smtClean="0"/>
              <a:t> </a:t>
            </a:r>
            <a:r>
              <a:rPr lang="fr-FR" dirty="0" err="1" smtClean="0"/>
              <a:t>diagram</a:t>
            </a:r>
            <a:endParaRPr lang="fr-FR" dirty="0" smtClean="0"/>
          </a:p>
          <a:p>
            <a:pPr marL="800100" lvl="1" indent="-342900">
              <a:buFont typeface="+mj-lt"/>
              <a:buAutoNum type="arabicPeriod"/>
            </a:pPr>
            <a:r>
              <a:rPr lang="fr-FR" dirty="0" err="1" smtClean="0"/>
              <a:t>Sequence</a:t>
            </a:r>
            <a:r>
              <a:rPr lang="fr-FR" dirty="0" smtClean="0"/>
              <a:t> </a:t>
            </a:r>
            <a:r>
              <a:rPr lang="fr-FR" dirty="0" err="1" smtClean="0"/>
              <a:t>diagram</a:t>
            </a:r>
            <a:endParaRPr lang="fr-FR" dirty="0" smtClean="0"/>
          </a:p>
          <a:p>
            <a:pPr marL="342900" indent="-342900"/>
            <a:endParaRPr lang="fr-FR" dirty="0"/>
          </a:p>
          <a:p>
            <a:pPr marL="342900" indent="-342900"/>
            <a:r>
              <a:rPr lang="fr-FR" dirty="0" smtClean="0"/>
              <a:t>III – </a:t>
            </a:r>
            <a:r>
              <a:rPr lang="fr-FR" dirty="0" err="1" smtClean="0"/>
              <a:t>Results</a:t>
            </a:r>
            <a:endParaRPr lang="fr-FR" dirty="0" smtClean="0"/>
          </a:p>
        </p:txBody>
      </p:sp>
      <p:sp>
        <p:nvSpPr>
          <p:cNvPr id="6" name="Rectangle 5"/>
          <p:cNvSpPr/>
          <p:nvPr/>
        </p:nvSpPr>
        <p:spPr>
          <a:xfrm>
            <a:off x="3707904" y="1052736"/>
            <a:ext cx="20179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PLAN</a:t>
            </a:r>
            <a:endParaRPr lang="fr-F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7C4C-FFE9-417A-9D40-8A7727F663CE}" type="slidenum">
              <a:rPr lang="fr-FR" smtClean="0"/>
              <a:t>3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80527" y="836712"/>
            <a:ext cx="82159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Objectives unit :  phase 2</a:t>
            </a:r>
            <a:endParaRPr lang="fr-F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55576" y="2204864"/>
            <a:ext cx="7920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fr-FR" sz="2400" dirty="0" smtClean="0"/>
              <a:t> </a:t>
            </a:r>
            <a:r>
              <a:rPr lang="fr-FR" sz="2400" dirty="0" err="1" smtClean="0"/>
              <a:t>Realize</a:t>
            </a:r>
            <a:r>
              <a:rPr lang="fr-FR" sz="2400" dirty="0" smtClean="0"/>
              <a:t> the </a:t>
            </a:r>
            <a:r>
              <a:rPr lang="fr-FR" sz="2400" dirty="0" err="1" smtClean="0"/>
              <a:t>appropriate</a:t>
            </a:r>
            <a:r>
              <a:rPr lang="fr-FR" sz="2400" dirty="0" smtClean="0"/>
              <a:t> class </a:t>
            </a:r>
            <a:r>
              <a:rPr lang="fr-FR" sz="2400" dirty="0" err="1" smtClean="0"/>
              <a:t>diagram</a:t>
            </a:r>
            <a:r>
              <a:rPr lang="fr-FR" sz="2400" dirty="0" smtClean="0"/>
              <a:t> </a:t>
            </a:r>
            <a:r>
              <a:rPr lang="fr-FR" sz="2400" dirty="0" err="1" smtClean="0"/>
              <a:t>with</a:t>
            </a:r>
            <a:r>
              <a:rPr lang="fr-FR" sz="2400" dirty="0" smtClean="0"/>
              <a:t> the UML </a:t>
            </a:r>
            <a:r>
              <a:rPr lang="fr-FR" sz="2400" dirty="0" err="1" smtClean="0"/>
              <a:t>formalism</a:t>
            </a:r>
            <a:r>
              <a:rPr lang="fr-FR" sz="2400" dirty="0" smtClean="0"/>
              <a:t> (Application and </a:t>
            </a:r>
            <a:r>
              <a:rPr lang="fr-FR" sz="2400" dirty="0" err="1" smtClean="0"/>
              <a:t>Database</a:t>
            </a:r>
            <a:r>
              <a:rPr lang="fr-FR" sz="2400" dirty="0" smtClean="0"/>
              <a:t>) </a:t>
            </a:r>
          </a:p>
          <a:p>
            <a:pPr>
              <a:buFont typeface="Courier New" pitchFamily="49" charset="0"/>
              <a:buChar char="o"/>
            </a:pPr>
            <a:endParaRPr lang="fr-FR" sz="2400" dirty="0" smtClean="0"/>
          </a:p>
          <a:p>
            <a:pPr>
              <a:buFont typeface="Courier New" pitchFamily="49" charset="0"/>
              <a:buChar char="o"/>
            </a:pPr>
            <a:endParaRPr lang="fr-FR" sz="2400" dirty="0"/>
          </a:p>
          <a:p>
            <a:pPr>
              <a:buFont typeface="Courier New" pitchFamily="49" charset="0"/>
              <a:buChar char="o"/>
            </a:pPr>
            <a:r>
              <a:rPr lang="fr-FR" sz="2400" dirty="0" smtClean="0"/>
              <a:t> </a:t>
            </a:r>
            <a:r>
              <a:rPr lang="fr-FR" sz="2400" dirty="0" err="1" smtClean="0"/>
              <a:t>Implement</a:t>
            </a:r>
            <a:r>
              <a:rPr lang="fr-FR" sz="2400" dirty="0" smtClean="0"/>
              <a:t> an Oracle </a:t>
            </a:r>
            <a:r>
              <a:rPr lang="fr-FR" sz="2400" dirty="0" err="1" smtClean="0"/>
              <a:t>database</a:t>
            </a:r>
            <a:endParaRPr lang="fr-FR" sz="2400" dirty="0" smtClean="0"/>
          </a:p>
          <a:p>
            <a:pPr>
              <a:buFont typeface="Courier New" pitchFamily="49" charset="0"/>
              <a:buChar char="o"/>
            </a:pPr>
            <a:endParaRPr lang="fr-FR" sz="2400" dirty="0" smtClean="0"/>
          </a:p>
          <a:p>
            <a:pPr>
              <a:buFont typeface="Courier New" pitchFamily="49" charset="0"/>
              <a:buChar char="o"/>
            </a:pPr>
            <a:endParaRPr lang="fr-FR" sz="2400" dirty="0"/>
          </a:p>
          <a:p>
            <a:pPr>
              <a:buFont typeface="Courier New" pitchFamily="49" charset="0"/>
              <a:buChar char="o"/>
            </a:pPr>
            <a:r>
              <a:rPr lang="fr-FR" sz="2400" dirty="0" smtClean="0"/>
              <a:t> Code a JAVA application </a:t>
            </a:r>
            <a:r>
              <a:rPr lang="fr-FR" sz="2400" dirty="0" err="1" smtClean="0"/>
              <a:t>which</a:t>
            </a:r>
            <a:r>
              <a:rPr lang="fr-FR" sz="2400" dirty="0" smtClean="0"/>
              <a:t> use an Oracle </a:t>
            </a:r>
            <a:r>
              <a:rPr lang="fr-FR" sz="2400" dirty="0" err="1" smtClean="0"/>
              <a:t>database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7C4C-FFE9-417A-9D40-8A7727F663CE}" type="slidenum">
              <a:rPr lang="fr-FR" smtClean="0"/>
              <a:t>4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267240" y="764704"/>
            <a:ext cx="45796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SUJBJECT N°2</a:t>
            </a:r>
            <a:endParaRPr lang="fr-F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39552" y="2060848"/>
            <a:ext cx="82809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The application </a:t>
            </a:r>
            <a:r>
              <a:rPr lang="fr-FR" sz="2000" dirty="0" err="1" smtClean="0"/>
              <a:t>should</a:t>
            </a:r>
            <a:r>
              <a:rPr lang="fr-FR" sz="2000" dirty="0" smtClean="0"/>
              <a:t> </a:t>
            </a:r>
            <a:r>
              <a:rPr lang="fr-FR" sz="2000" dirty="0" err="1" smtClean="0"/>
              <a:t>allow</a:t>
            </a:r>
            <a:r>
              <a:rPr lang="fr-FR" sz="2000" dirty="0" smtClean="0"/>
              <a:t> </a:t>
            </a:r>
            <a:r>
              <a:rPr lang="fr-FR" sz="2000" dirty="0" err="1" smtClean="0"/>
              <a:t>tracking</a:t>
            </a:r>
            <a:r>
              <a:rPr lang="fr-FR" sz="2000" dirty="0" smtClean="0"/>
              <a:t> of maintenance ticket :</a:t>
            </a:r>
          </a:p>
          <a:p>
            <a:endParaRPr lang="fr-FR" sz="2000" dirty="0"/>
          </a:p>
          <a:p>
            <a:pPr>
              <a:buFont typeface="Wingdings" pitchFamily="2" charset="2"/>
              <a:buChar char="Ø"/>
            </a:pPr>
            <a:r>
              <a:rPr lang="fr-FR" sz="2000" dirty="0" smtClean="0"/>
              <a:t> </a:t>
            </a:r>
            <a:r>
              <a:rPr lang="fr-FR" sz="2000" dirty="0" err="1" smtClean="0"/>
              <a:t>Opening</a:t>
            </a:r>
            <a:r>
              <a:rPr lang="fr-FR" sz="2000" dirty="0" smtClean="0"/>
              <a:t> of a ticket </a:t>
            </a:r>
          </a:p>
          <a:p>
            <a:pPr>
              <a:buFont typeface="Wingdings" pitchFamily="2" charset="2"/>
              <a:buChar char="Ø"/>
            </a:pPr>
            <a:endParaRPr lang="fr-FR" sz="2000" dirty="0" smtClean="0"/>
          </a:p>
          <a:p>
            <a:pPr>
              <a:buFont typeface="Wingdings" pitchFamily="2" charset="2"/>
              <a:buChar char="Ø"/>
            </a:pPr>
            <a:r>
              <a:rPr lang="fr-FR" sz="2000" dirty="0" smtClean="0"/>
              <a:t> </a:t>
            </a:r>
            <a:r>
              <a:rPr lang="fr-FR" sz="2000" dirty="0" err="1" smtClean="0"/>
              <a:t>Processing</a:t>
            </a:r>
            <a:r>
              <a:rPr lang="fr-FR" sz="2000" dirty="0" smtClean="0"/>
              <a:t> of a ticket </a:t>
            </a:r>
          </a:p>
          <a:p>
            <a:pPr>
              <a:buFont typeface="Wingdings" pitchFamily="2" charset="2"/>
              <a:buChar char="Ø"/>
            </a:pPr>
            <a:endParaRPr lang="fr-FR" sz="2000" dirty="0" smtClean="0"/>
          </a:p>
          <a:p>
            <a:pPr>
              <a:buFont typeface="Wingdings" pitchFamily="2" charset="2"/>
              <a:buChar char="Ø"/>
            </a:pPr>
            <a:r>
              <a:rPr lang="fr-FR" sz="2000" dirty="0" err="1" smtClean="0"/>
              <a:t>Closing</a:t>
            </a:r>
            <a:r>
              <a:rPr lang="fr-FR" sz="2000" dirty="0" smtClean="0"/>
              <a:t> of a ticket </a:t>
            </a:r>
          </a:p>
          <a:p>
            <a:pPr>
              <a:buFont typeface="Wingdings" pitchFamily="2" charset="2"/>
              <a:buChar char="Ø"/>
            </a:pPr>
            <a:endParaRPr lang="fr-FR" sz="2000" dirty="0" smtClean="0"/>
          </a:p>
          <a:p>
            <a:pPr>
              <a:buFont typeface="Wingdings" pitchFamily="2" charset="2"/>
              <a:buChar char="Ø"/>
            </a:pPr>
            <a:r>
              <a:rPr lang="fr-FR" sz="2000" dirty="0" smtClean="0"/>
              <a:t> </a:t>
            </a:r>
            <a:r>
              <a:rPr lang="fr-FR" sz="2000" dirty="0" err="1" smtClean="0"/>
              <a:t>Reporting</a:t>
            </a:r>
            <a:r>
              <a:rPr lang="fr-FR" sz="2000" dirty="0" smtClean="0"/>
              <a:t> of the intervention</a:t>
            </a:r>
          </a:p>
          <a:p>
            <a:pPr>
              <a:buFont typeface="Wingdings" pitchFamily="2" charset="2"/>
              <a:buChar char="Ø"/>
            </a:pPr>
            <a:endParaRPr lang="fr-FR" sz="2000" dirty="0" smtClean="0"/>
          </a:p>
          <a:p>
            <a:pPr>
              <a:buFont typeface="Wingdings" pitchFamily="2" charset="2"/>
              <a:buChar char="Ø"/>
            </a:pPr>
            <a:r>
              <a:rPr lang="fr-FR" sz="2000" dirty="0"/>
              <a:t> </a:t>
            </a:r>
            <a:r>
              <a:rPr lang="fr-FR" sz="2000" dirty="0" smtClean="0"/>
              <a:t>Customer validation of the report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7C4C-FFE9-417A-9D40-8A7727F663CE}" type="slidenum">
              <a:rPr lang="fr-FR" smtClean="0"/>
              <a:t>5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285387" y="332656"/>
            <a:ext cx="47205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Class </a:t>
            </a:r>
            <a:r>
              <a:rPr lang="fr-FR" sz="5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diagram</a:t>
            </a:r>
            <a:endParaRPr lang="fr-F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6" name="Image 5" descr="Capture_clas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40768"/>
            <a:ext cx="9144000" cy="48965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7C4C-FFE9-417A-9D40-8A7727F663CE}" type="slidenum">
              <a:rPr lang="fr-FR" smtClean="0"/>
              <a:t>6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492965" y="692696"/>
            <a:ext cx="6059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Database</a:t>
            </a:r>
            <a:r>
              <a:rPr lang="fr-FR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fr-FR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diagram</a:t>
            </a:r>
            <a:endParaRPr lang="fr-F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6" name="Image 5" descr="Capture_bd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00808"/>
            <a:ext cx="9144000" cy="4752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7C4C-FFE9-417A-9D40-8A7727F663CE}" type="slidenum">
              <a:rPr lang="fr-FR" smtClean="0"/>
              <a:t>7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532516" y="548680"/>
            <a:ext cx="61291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Sequence</a:t>
            </a:r>
            <a:r>
              <a:rPr lang="fr-F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fr-FR" sz="5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diagram</a:t>
            </a:r>
            <a:endParaRPr lang="fr-F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026" name="Picture 2" descr="C:\Users\nyjn\workspace\GMAO\diagrammeSequence_GMAO-ValidationMainten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312" y="1472010"/>
            <a:ext cx="6573056" cy="506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7C4C-FFE9-417A-9D40-8A7727F663CE}" type="slidenum">
              <a:rPr lang="fr-FR" smtClean="0"/>
              <a:t>8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313597" y="476672"/>
            <a:ext cx="25979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Results</a:t>
            </a:r>
            <a:endParaRPr lang="fr-F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126220" y="1851795"/>
            <a:ext cx="7056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Difficulties</a:t>
            </a:r>
            <a:r>
              <a:rPr lang="fr-FR" dirty="0" smtClean="0"/>
              <a:t> </a:t>
            </a:r>
            <a:r>
              <a:rPr lang="fr-FR" dirty="0" err="1" smtClean="0"/>
              <a:t>encountered</a:t>
            </a:r>
            <a:r>
              <a:rPr lang="fr-FR" dirty="0" smtClean="0"/>
              <a:t> 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Add</a:t>
            </a:r>
            <a:r>
              <a:rPr lang="fr-FR" dirty="0" smtClean="0"/>
              <a:t> Class </a:t>
            </a:r>
            <a:r>
              <a:rPr lang="fr-FR" dirty="0" err="1" smtClean="0"/>
              <a:t>while</a:t>
            </a:r>
            <a:r>
              <a:rPr lang="fr-FR" dirty="0" smtClean="0"/>
              <a:t> </a:t>
            </a:r>
            <a:r>
              <a:rPr lang="fr-FR" dirty="0" err="1" smtClean="0"/>
              <a:t>make</a:t>
            </a:r>
            <a:r>
              <a:rPr lang="fr-FR" dirty="0" smtClean="0"/>
              <a:t> the 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Add</a:t>
            </a:r>
            <a:r>
              <a:rPr lang="fr-FR" dirty="0" smtClean="0"/>
              <a:t> table in the </a:t>
            </a:r>
            <a:r>
              <a:rPr lang="fr-FR" dirty="0" err="1" smtClean="0"/>
              <a:t>database</a:t>
            </a: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adapt</a:t>
            </a:r>
            <a:r>
              <a:rPr lang="fr-FR" dirty="0" smtClean="0"/>
              <a:t> the class </a:t>
            </a:r>
            <a:r>
              <a:rPr lang="fr-FR" dirty="0" err="1" smtClean="0"/>
              <a:t>with</a:t>
            </a:r>
            <a:r>
              <a:rPr lang="fr-FR" dirty="0" smtClean="0"/>
              <a:t> new data.</a:t>
            </a:r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102896" y="3933056"/>
            <a:ext cx="70567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Make</a:t>
            </a:r>
            <a:r>
              <a:rPr lang="fr-FR" dirty="0" smtClean="0"/>
              <a:t> the source code of all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Make</a:t>
            </a:r>
            <a:r>
              <a:rPr lang="fr-FR" dirty="0" smtClean="0"/>
              <a:t> the </a:t>
            </a:r>
            <a:r>
              <a:rPr lang="fr-FR" dirty="0" err="1" smtClean="0"/>
              <a:t>necessary</a:t>
            </a:r>
            <a:r>
              <a:rPr lang="fr-FR" dirty="0" smtClean="0"/>
              <a:t> tables in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r>
              <a:rPr lang="fr-FR" dirty="0" smtClean="0"/>
              <a:t> Oracle.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Create</a:t>
            </a:r>
            <a:r>
              <a:rPr lang="fr-FR" dirty="0" smtClean="0"/>
              <a:t> a </a:t>
            </a:r>
            <a:r>
              <a:rPr lang="fr-FR" dirty="0" err="1" smtClean="0"/>
              <a:t>customer</a:t>
            </a:r>
            <a:r>
              <a:rPr lang="fr-FR" dirty="0" smtClean="0"/>
              <a:t>, the maintenance ticket, the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List of maintenance ticket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7C4C-FFE9-417A-9D40-8A7727F663CE}" type="slidenum">
              <a:rPr lang="fr-FR" smtClean="0"/>
              <a:t>9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320132" y="234466"/>
            <a:ext cx="25979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Results</a:t>
            </a:r>
            <a:endParaRPr lang="fr-F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2050" name="Picture 2" descr="C:\Users\nyjn\workspace\GMAO\ihm_gma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9036497" cy="562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290</TotalTime>
  <Words>192</Words>
  <Application>Microsoft Office PowerPoint</Application>
  <PresentationFormat>Affichage à l'écran (4:3)</PresentationFormat>
  <Paragraphs>69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Débit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alexandre mangano</dc:creator>
  <cp:lastModifiedBy>nyjn</cp:lastModifiedBy>
  <cp:revision>32</cp:revision>
  <dcterms:created xsi:type="dcterms:W3CDTF">2017-05-11T09:36:35Z</dcterms:created>
  <dcterms:modified xsi:type="dcterms:W3CDTF">2017-05-12T12:17:00Z</dcterms:modified>
</cp:coreProperties>
</file>