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A0B7D-164A-44EB-BD8D-F67C84103169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A795D4-B0AE-473C-AEFB-2592FEFE76E0}">
      <dgm:prSet/>
      <dgm:spPr/>
      <dgm:t>
        <a:bodyPr/>
        <a:lstStyle/>
        <a:p>
          <a:r>
            <a:rPr lang="en-US" dirty="0"/>
            <a:t>Understanding NodeJS </a:t>
          </a:r>
        </a:p>
      </dgm:t>
    </dgm:pt>
    <dgm:pt modelId="{54800B21-9B5A-438D-B824-9E3295349843}" type="parTrans" cxnId="{B503BC55-D5B6-4D47-8850-4EC29365709A}">
      <dgm:prSet/>
      <dgm:spPr/>
      <dgm:t>
        <a:bodyPr/>
        <a:lstStyle/>
        <a:p>
          <a:endParaRPr lang="en-US"/>
        </a:p>
      </dgm:t>
    </dgm:pt>
    <dgm:pt modelId="{FA872509-38D0-496A-8244-3942680C3768}" type="sibTrans" cxnId="{B503BC55-D5B6-4D47-8850-4EC29365709A}">
      <dgm:prSet/>
      <dgm:spPr/>
      <dgm:t>
        <a:bodyPr/>
        <a:lstStyle/>
        <a:p>
          <a:endParaRPr lang="en-US"/>
        </a:p>
      </dgm:t>
    </dgm:pt>
    <dgm:pt modelId="{C06CAD2C-2E49-4233-A40B-0CEB4233BCCC}">
      <dgm:prSet/>
      <dgm:spPr/>
      <dgm:t>
        <a:bodyPr/>
        <a:lstStyle/>
        <a:p>
          <a:r>
            <a:rPr lang="en-US"/>
            <a:t>Project restructuring </a:t>
          </a:r>
        </a:p>
      </dgm:t>
    </dgm:pt>
    <dgm:pt modelId="{61DD9B6F-BF17-441A-9621-9B3FFED316B8}" type="parTrans" cxnId="{088FCB3D-8DEE-42FE-B6AD-C24F5A389CEB}">
      <dgm:prSet/>
      <dgm:spPr/>
      <dgm:t>
        <a:bodyPr/>
        <a:lstStyle/>
        <a:p>
          <a:endParaRPr lang="en-US"/>
        </a:p>
      </dgm:t>
    </dgm:pt>
    <dgm:pt modelId="{542249E9-9695-4BA9-8728-9A52D7034F5E}" type="sibTrans" cxnId="{088FCB3D-8DEE-42FE-B6AD-C24F5A389CEB}">
      <dgm:prSet/>
      <dgm:spPr/>
      <dgm:t>
        <a:bodyPr/>
        <a:lstStyle/>
        <a:p>
          <a:endParaRPr lang="en-US"/>
        </a:p>
      </dgm:t>
    </dgm:pt>
    <dgm:pt modelId="{1F4E4795-A51F-44F3-AC4E-51C270FC3A52}">
      <dgm:prSet/>
      <dgm:spPr/>
      <dgm:t>
        <a:bodyPr/>
        <a:lstStyle/>
        <a:p>
          <a:r>
            <a:rPr lang="en-US" dirty="0"/>
            <a:t>Time management</a:t>
          </a:r>
        </a:p>
      </dgm:t>
    </dgm:pt>
    <dgm:pt modelId="{B859C9C5-2C8B-40D6-B98A-B63436D92BF0}" type="parTrans" cxnId="{44899505-F76A-40BA-914B-B0607B9154A5}">
      <dgm:prSet/>
      <dgm:spPr/>
      <dgm:t>
        <a:bodyPr/>
        <a:lstStyle/>
        <a:p>
          <a:endParaRPr lang="en-US"/>
        </a:p>
      </dgm:t>
    </dgm:pt>
    <dgm:pt modelId="{D3DF1277-08B2-4A58-836F-65578DF514DA}" type="sibTrans" cxnId="{44899505-F76A-40BA-914B-B0607B9154A5}">
      <dgm:prSet/>
      <dgm:spPr/>
      <dgm:t>
        <a:bodyPr/>
        <a:lstStyle/>
        <a:p>
          <a:endParaRPr lang="en-US"/>
        </a:p>
      </dgm:t>
    </dgm:pt>
    <dgm:pt modelId="{BC377C9B-AF44-4EC4-8243-1C788AEFE6E1}">
      <dgm:prSet/>
      <dgm:spPr/>
      <dgm:t>
        <a:bodyPr/>
        <a:lstStyle/>
        <a:p>
          <a:r>
            <a:rPr lang="en-US" dirty="0"/>
            <a:t>Mongo</a:t>
          </a:r>
        </a:p>
      </dgm:t>
    </dgm:pt>
    <dgm:pt modelId="{1FC985CB-44F9-46D8-9BF0-AA47F25D5CB6}" type="parTrans" cxnId="{99405BA5-E0B7-41E2-94DD-AA8EA2DD25AA}">
      <dgm:prSet/>
      <dgm:spPr/>
      <dgm:t>
        <a:bodyPr/>
        <a:lstStyle/>
        <a:p>
          <a:endParaRPr lang="en-US"/>
        </a:p>
      </dgm:t>
    </dgm:pt>
    <dgm:pt modelId="{B09029FD-303B-4EEB-80FD-260ABD689CDF}" type="sibTrans" cxnId="{99405BA5-E0B7-41E2-94DD-AA8EA2DD25AA}">
      <dgm:prSet/>
      <dgm:spPr/>
      <dgm:t>
        <a:bodyPr/>
        <a:lstStyle/>
        <a:p>
          <a:endParaRPr lang="en-US"/>
        </a:p>
      </dgm:t>
    </dgm:pt>
    <dgm:pt modelId="{BD9B600A-3515-4BF9-A442-F9C3308DB3FC}" type="pres">
      <dgm:prSet presAssocID="{50DA0B7D-164A-44EB-BD8D-F67C84103169}" presName="linear" presStyleCnt="0">
        <dgm:presLayoutVars>
          <dgm:animLvl val="lvl"/>
          <dgm:resizeHandles val="exact"/>
        </dgm:presLayoutVars>
      </dgm:prSet>
      <dgm:spPr/>
    </dgm:pt>
    <dgm:pt modelId="{028B84C2-34B6-465B-905E-D1BEBE1FCE8E}" type="pres">
      <dgm:prSet presAssocID="{FFA795D4-B0AE-473C-AEFB-2592FEFE76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517C54-B4B4-4314-A71A-ADC40ECF4CC1}" type="pres">
      <dgm:prSet presAssocID="{FA872509-38D0-496A-8244-3942680C3768}" presName="spacer" presStyleCnt="0"/>
      <dgm:spPr/>
    </dgm:pt>
    <dgm:pt modelId="{2113E5A3-9BF1-4F80-8C9D-69457AA4AC61}" type="pres">
      <dgm:prSet presAssocID="{C06CAD2C-2E49-4233-A40B-0CEB4233BC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7799C9-9C29-45D0-B08E-B8AACFBCAB9E}" type="pres">
      <dgm:prSet presAssocID="{542249E9-9695-4BA9-8728-9A52D7034F5E}" presName="spacer" presStyleCnt="0"/>
      <dgm:spPr/>
    </dgm:pt>
    <dgm:pt modelId="{38A2212B-B850-420B-B247-7AF53A9FAF02}" type="pres">
      <dgm:prSet presAssocID="{1F4E4795-A51F-44F3-AC4E-51C270FC3A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E5FE8F-2238-4A3D-A720-6E46DFD17AD9}" type="pres">
      <dgm:prSet presAssocID="{D3DF1277-08B2-4A58-836F-65578DF514DA}" presName="spacer" presStyleCnt="0"/>
      <dgm:spPr/>
    </dgm:pt>
    <dgm:pt modelId="{A730D28A-05E3-402F-87DC-885CF7E6F4BA}" type="pres">
      <dgm:prSet presAssocID="{BC377C9B-AF44-4EC4-8243-1C788AEFE6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899505-F76A-40BA-914B-B0607B9154A5}" srcId="{50DA0B7D-164A-44EB-BD8D-F67C84103169}" destId="{1F4E4795-A51F-44F3-AC4E-51C270FC3A52}" srcOrd="2" destOrd="0" parTransId="{B859C9C5-2C8B-40D6-B98A-B63436D92BF0}" sibTransId="{D3DF1277-08B2-4A58-836F-65578DF514DA}"/>
    <dgm:cxn modelId="{1B67D10C-1CCF-4305-80A2-4958AB667C78}" type="presOf" srcId="{1F4E4795-A51F-44F3-AC4E-51C270FC3A52}" destId="{38A2212B-B850-420B-B247-7AF53A9FAF02}" srcOrd="0" destOrd="0" presId="urn:microsoft.com/office/officeart/2005/8/layout/vList2"/>
    <dgm:cxn modelId="{C2885410-3F78-441D-84CA-3AA6CD16B2F9}" type="presOf" srcId="{50DA0B7D-164A-44EB-BD8D-F67C84103169}" destId="{BD9B600A-3515-4BF9-A442-F9C3308DB3FC}" srcOrd="0" destOrd="0" presId="urn:microsoft.com/office/officeart/2005/8/layout/vList2"/>
    <dgm:cxn modelId="{088FCB3D-8DEE-42FE-B6AD-C24F5A389CEB}" srcId="{50DA0B7D-164A-44EB-BD8D-F67C84103169}" destId="{C06CAD2C-2E49-4233-A40B-0CEB4233BCCC}" srcOrd="1" destOrd="0" parTransId="{61DD9B6F-BF17-441A-9621-9B3FFED316B8}" sibTransId="{542249E9-9695-4BA9-8728-9A52D7034F5E}"/>
    <dgm:cxn modelId="{AD0A8C63-D38E-4A5E-ACB0-6E8EF9EF4EB7}" type="presOf" srcId="{BC377C9B-AF44-4EC4-8243-1C788AEFE6E1}" destId="{A730D28A-05E3-402F-87DC-885CF7E6F4BA}" srcOrd="0" destOrd="0" presId="urn:microsoft.com/office/officeart/2005/8/layout/vList2"/>
    <dgm:cxn modelId="{B503BC55-D5B6-4D47-8850-4EC29365709A}" srcId="{50DA0B7D-164A-44EB-BD8D-F67C84103169}" destId="{FFA795D4-B0AE-473C-AEFB-2592FEFE76E0}" srcOrd="0" destOrd="0" parTransId="{54800B21-9B5A-438D-B824-9E3295349843}" sibTransId="{FA872509-38D0-496A-8244-3942680C3768}"/>
    <dgm:cxn modelId="{99405BA5-E0B7-41E2-94DD-AA8EA2DD25AA}" srcId="{50DA0B7D-164A-44EB-BD8D-F67C84103169}" destId="{BC377C9B-AF44-4EC4-8243-1C788AEFE6E1}" srcOrd="3" destOrd="0" parTransId="{1FC985CB-44F9-46D8-9BF0-AA47F25D5CB6}" sibTransId="{B09029FD-303B-4EEB-80FD-260ABD689CDF}"/>
    <dgm:cxn modelId="{09CFE2A8-996C-4C7B-B7AF-D1A9438CD59D}" type="presOf" srcId="{FFA795D4-B0AE-473C-AEFB-2592FEFE76E0}" destId="{028B84C2-34B6-465B-905E-D1BEBE1FCE8E}" srcOrd="0" destOrd="0" presId="urn:microsoft.com/office/officeart/2005/8/layout/vList2"/>
    <dgm:cxn modelId="{8597F3BF-8872-4036-9C47-75248848DEBB}" type="presOf" srcId="{C06CAD2C-2E49-4233-A40B-0CEB4233BCCC}" destId="{2113E5A3-9BF1-4F80-8C9D-69457AA4AC61}" srcOrd="0" destOrd="0" presId="urn:microsoft.com/office/officeart/2005/8/layout/vList2"/>
    <dgm:cxn modelId="{760C61E0-DBC6-4CB9-8C55-197C06C96043}" type="presParOf" srcId="{BD9B600A-3515-4BF9-A442-F9C3308DB3FC}" destId="{028B84C2-34B6-465B-905E-D1BEBE1FCE8E}" srcOrd="0" destOrd="0" presId="urn:microsoft.com/office/officeart/2005/8/layout/vList2"/>
    <dgm:cxn modelId="{E69A6509-7A41-4733-B87B-C453EB9FB567}" type="presParOf" srcId="{BD9B600A-3515-4BF9-A442-F9C3308DB3FC}" destId="{9A517C54-B4B4-4314-A71A-ADC40ECF4CC1}" srcOrd="1" destOrd="0" presId="urn:microsoft.com/office/officeart/2005/8/layout/vList2"/>
    <dgm:cxn modelId="{71E78976-34F7-49A6-A250-5C2294D70941}" type="presParOf" srcId="{BD9B600A-3515-4BF9-A442-F9C3308DB3FC}" destId="{2113E5A3-9BF1-4F80-8C9D-69457AA4AC61}" srcOrd="2" destOrd="0" presId="urn:microsoft.com/office/officeart/2005/8/layout/vList2"/>
    <dgm:cxn modelId="{656A8C35-5EF9-46A8-8D82-0EFDC84F9713}" type="presParOf" srcId="{BD9B600A-3515-4BF9-A442-F9C3308DB3FC}" destId="{EC7799C9-9C29-45D0-B08E-B8AACFBCAB9E}" srcOrd="3" destOrd="0" presId="urn:microsoft.com/office/officeart/2005/8/layout/vList2"/>
    <dgm:cxn modelId="{9B307D13-72EF-402B-991C-9BEF5EC4046C}" type="presParOf" srcId="{BD9B600A-3515-4BF9-A442-F9C3308DB3FC}" destId="{38A2212B-B850-420B-B247-7AF53A9FAF02}" srcOrd="4" destOrd="0" presId="urn:microsoft.com/office/officeart/2005/8/layout/vList2"/>
    <dgm:cxn modelId="{A60BD896-A653-404C-B697-237C5DB08591}" type="presParOf" srcId="{BD9B600A-3515-4BF9-A442-F9C3308DB3FC}" destId="{4AE5FE8F-2238-4A3D-A720-6E46DFD17AD9}" srcOrd="5" destOrd="0" presId="urn:microsoft.com/office/officeart/2005/8/layout/vList2"/>
    <dgm:cxn modelId="{A0DB1158-5D89-45A7-9602-C02B00C786A2}" type="presParOf" srcId="{BD9B600A-3515-4BF9-A442-F9C3308DB3FC}" destId="{A730D28A-05E3-402F-87DC-885CF7E6F4B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B84C2-34B6-465B-905E-D1BEBE1FCE8E}">
      <dsp:nvSpPr>
        <dsp:cNvPr id="0" name=""/>
        <dsp:cNvSpPr/>
      </dsp:nvSpPr>
      <dsp:spPr>
        <a:xfrm>
          <a:off x="0" y="2248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Understanding NodeJS </a:t>
          </a:r>
        </a:p>
      </dsp:txBody>
      <dsp:txXfrm>
        <a:off x="41123" y="63608"/>
        <a:ext cx="9976153" cy="760154"/>
      </dsp:txXfrm>
    </dsp:sp>
    <dsp:sp modelId="{2113E5A3-9BF1-4F80-8C9D-69457AA4AC61}">
      <dsp:nvSpPr>
        <dsp:cNvPr id="0" name=""/>
        <dsp:cNvSpPr/>
      </dsp:nvSpPr>
      <dsp:spPr>
        <a:xfrm>
          <a:off x="0" y="968566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Project restructuring </a:t>
          </a:r>
        </a:p>
      </dsp:txBody>
      <dsp:txXfrm>
        <a:off x="41123" y="1009689"/>
        <a:ext cx="9976153" cy="760154"/>
      </dsp:txXfrm>
    </dsp:sp>
    <dsp:sp modelId="{38A2212B-B850-420B-B247-7AF53A9FAF02}">
      <dsp:nvSpPr>
        <dsp:cNvPr id="0" name=""/>
        <dsp:cNvSpPr/>
      </dsp:nvSpPr>
      <dsp:spPr>
        <a:xfrm>
          <a:off x="0" y="1914646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Time management</a:t>
          </a:r>
        </a:p>
      </dsp:txBody>
      <dsp:txXfrm>
        <a:off x="41123" y="1955769"/>
        <a:ext cx="9976153" cy="760154"/>
      </dsp:txXfrm>
    </dsp:sp>
    <dsp:sp modelId="{A730D28A-05E3-402F-87DC-885CF7E6F4BA}">
      <dsp:nvSpPr>
        <dsp:cNvPr id="0" name=""/>
        <dsp:cNvSpPr/>
      </dsp:nvSpPr>
      <dsp:spPr>
        <a:xfrm>
          <a:off x="0" y="2860726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Mongo</a:t>
          </a:r>
        </a:p>
      </dsp:txBody>
      <dsp:txXfrm>
        <a:off x="41123" y="2901849"/>
        <a:ext cx="9976153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0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1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0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42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171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572F05-E565-4991-8DA7-36BE5C4916E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1E561-A3A7-4F18-8034-D89079A92A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440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upcake">
            <a:extLst>
              <a:ext uri="{FF2B5EF4-FFF2-40B4-BE49-F238E27FC236}">
                <a16:creationId xmlns:a16="http://schemas.microsoft.com/office/drawing/2014/main" id="{7D21BFF4-01A4-42C1-B4BC-4EF4E2CE7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3187" y="1553523"/>
            <a:ext cx="3750954" cy="3750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D2D04F-D749-4C3E-A2C8-E8D7CA2B3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9" y="1348844"/>
            <a:ext cx="5716338" cy="3042706"/>
          </a:xfrm>
        </p:spPr>
        <p:txBody>
          <a:bodyPr>
            <a:normAutofit/>
          </a:bodyPr>
          <a:lstStyle/>
          <a:p>
            <a:r>
              <a:rPr lang="en-US" sz="6000" dirty="0"/>
              <a:t>Cutesy Cupcakes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7E074-24B0-48DD-8F6B-DC48DBA59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386" y="4682062"/>
            <a:ext cx="5355264" cy="9502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cupcake ordering site by Irina Bejan and Laurel Anderson</a:t>
            </a:r>
          </a:p>
        </p:txBody>
      </p:sp>
    </p:spTree>
    <p:extLst>
      <p:ext uri="{BB962C8B-B14F-4D97-AF65-F5344CB8AC3E}">
        <p14:creationId xmlns:p14="http://schemas.microsoft.com/office/powerpoint/2010/main" val="261760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34526-9154-470A-94F1-F8CAC885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Application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04934-7170-4482-A673-96C22DCF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rgbClr val="FFFFFF"/>
                </a:solidFill>
              </a:rPr>
              <a:t>NodeJS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Express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Mongoose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jQuery and Bootstrap.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Passport 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80297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9328-6A0C-4016-B8E2-D150FB28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Challenges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7A8A977-345D-472A-9AF4-D0E5100B5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8776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9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9C7C-2C5D-4FFF-83DE-742A88A96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2D3B0-FB87-4E5E-80B7-DADD713B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Critiques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053F-6724-4575-8F0D-AD077426C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really wanted to start on Dynamo DB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would have preferred to style the site from scratch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time to explore what AWS could do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could have scoped down and worked on the high bar items more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6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0B370-854D-4EE2-90AC-7AD90F57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54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Final Thoughts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5BDC-2B2D-4B3A-B086-52917EB0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things we would do differently, but we learned a lot and had fun creating Cutesy Cupcakes!</a:t>
            </a:r>
          </a:p>
        </p:txBody>
      </p:sp>
    </p:spTree>
    <p:extLst>
      <p:ext uri="{BB962C8B-B14F-4D97-AF65-F5344CB8AC3E}">
        <p14:creationId xmlns:p14="http://schemas.microsoft.com/office/powerpoint/2010/main" val="249656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</TotalTime>
  <Words>91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Garamond</vt:lpstr>
      <vt:lpstr>Savon</vt:lpstr>
      <vt:lpstr>Cutesy Cupcakes</vt:lpstr>
      <vt:lpstr>Application</vt:lpstr>
      <vt:lpstr>Challenges</vt:lpstr>
      <vt:lpstr>Critiques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Cutesy Cupcakes</dc:title>
  <dc:creator>Anderson, Laurel O</dc:creator>
  <cp:lastModifiedBy>Anderson, Laurel O</cp:lastModifiedBy>
  <cp:revision>2</cp:revision>
  <dcterms:created xsi:type="dcterms:W3CDTF">2021-12-06T17:04:56Z</dcterms:created>
  <dcterms:modified xsi:type="dcterms:W3CDTF">2021-12-07T16:20:59Z</dcterms:modified>
</cp:coreProperties>
</file>