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5cf40697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5cf40697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5cf40697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5cf40697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5cf40697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5cf40697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5cf40697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5cf40697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5cf40697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5cf40697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5cf40697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5cf40697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5cf4069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5cf4069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5cf40697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5cf40697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5cf4069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5cf4069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5cf40697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5cf40697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5cf4069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5cf4069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5cf406976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5cf40697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5cf40697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5cf40697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5cf406976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5cf40697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5cf40697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5cf40697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5cf40697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5cf4069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5cf40697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5cf40697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5cf40697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5cf40697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5cf40697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5cf40697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5cf40697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5cf40697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5cf40697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5cf40697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ce1f06a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ce1f06a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5cf40697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5cf40697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apids.ai/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rapidsai/cudf" TargetMode="External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blogs.nvidia.com/maximizing-unified-memory-performance-cuda/" TargetMode="External"/><Relationship Id="rId4" Type="http://schemas.openxmlformats.org/officeDocument/2006/relationships/hyperlink" Target="https://github.com/rapidsai/rmm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Implement Graph-specific </a:t>
            </a:r>
            <a:r>
              <a:rPr lang="ko"/>
              <a:t>PyTorch </a:t>
            </a:r>
            <a:r>
              <a:rPr lang="ko"/>
              <a:t>Dataloader using DALI and cuGraph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20230531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박현우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1.2 DALI optimization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Other performance optimization strategies are supported: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solidFill>
                  <a:srgbClr val="404040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Operator Buffer Presizing</a:t>
            </a:r>
            <a:endParaRPr b="1">
              <a:solidFill>
                <a:srgbClr val="404040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solidFill>
                  <a:srgbClr val="404040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Prefetching Queue Depth</a:t>
            </a:r>
            <a:endParaRPr b="1">
              <a:solidFill>
                <a:srgbClr val="404040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>
                <a:solidFill>
                  <a:srgbClr val="404040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File/Data Readers fine-tuning</a:t>
            </a:r>
            <a:endParaRPr b="1">
              <a:solidFill>
                <a:srgbClr val="404040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@@@ Read on Notion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https://docs.nvidia.com/deeplearning/dali/user-guide/docs/advanced_topics_performance_tuning.html#</a:t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DALI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5322100" y="1152475"/>
            <a:ext cx="369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(R</a:t>
            </a:r>
            <a:r>
              <a:rPr lang="ko"/>
              <a:t>ight side)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performance of the same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highlight>
                  <a:srgbClr val="FFD966"/>
                </a:highlight>
              </a:rPr>
              <a:t>without the impact of data loading and preprocessing</a:t>
            </a:r>
            <a:r>
              <a:rPr lang="ko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by replacing it with synthetic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= can be used as a </a:t>
            </a:r>
            <a:r>
              <a:rPr lang="ko">
                <a:highlight>
                  <a:srgbClr val="FFD966"/>
                </a:highlight>
              </a:rPr>
              <a:t>theoretical upper limit.</a:t>
            </a:r>
            <a:endParaRPr>
              <a:highlight>
                <a:srgbClr val="FFD966"/>
              </a:highlight>
            </a:endParaRPr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0" y="1566875"/>
            <a:ext cx="4896775" cy="27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DALI Performance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5457825" y="1718450"/>
            <a:ext cx="3374400" cy="28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We can see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how the training throughput with DALI is </a:t>
            </a:r>
            <a:r>
              <a:rPr lang="ko">
                <a:highlight>
                  <a:srgbClr val="FFD966"/>
                </a:highlight>
              </a:rPr>
              <a:t>much closer to the theoretical upper limit</a:t>
            </a:r>
            <a:r>
              <a:rPr lang="ko"/>
              <a:t> (synthetic example).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47" y="1547800"/>
            <a:ext cx="4715725" cy="26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cuGraph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RAPIDS</a:t>
            </a:r>
            <a:r>
              <a:rPr lang="ko"/>
              <a:t> cuGraph is a collection of GPU-accelerated graph creation/manipulation and algorithms. </a:t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4">
            <a:alphaModFix/>
          </a:blip>
          <a:srcRect b="11673" l="681" r="572" t="14164"/>
          <a:stretch/>
        </p:blipFill>
        <p:spPr>
          <a:xfrm>
            <a:off x="1192525" y="1982525"/>
            <a:ext cx="6758948" cy="28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2.1. Problem of other graph libraries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Currently, by default, DGL (and PyTorch Geometric) depend for graph creation and manipulation on </a:t>
            </a:r>
            <a:r>
              <a:rPr lang="ko">
                <a:highlight>
                  <a:srgbClr val="FFD966"/>
                </a:highlight>
              </a:rPr>
              <a:t>NetworkX and simple PyTorch tensor</a:t>
            </a:r>
            <a:r>
              <a:rPr lang="ko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The problem is that NetworkX is merely </a:t>
            </a:r>
            <a:r>
              <a:rPr lang="ko">
                <a:highlight>
                  <a:srgbClr val="FFD966"/>
                </a:highlight>
              </a:rPr>
              <a:t>pure python hashable object</a:t>
            </a:r>
            <a:r>
              <a:rPr lang="ko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i.e. not supported by CUDA, thus </a:t>
            </a:r>
            <a:r>
              <a:rPr lang="ko"/>
              <a:t>involving</a:t>
            </a:r>
            <a:r>
              <a:rPr lang="ko"/>
              <a:t> </a:t>
            </a:r>
            <a:r>
              <a:rPr lang="ko">
                <a:highlight>
                  <a:srgbClr val="FFD966"/>
                </a:highlight>
              </a:rPr>
              <a:t>conversion overhead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25" y="3537800"/>
            <a:ext cx="67913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2.1. Problem of other graph libraries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Although DGL also implements Graph types using PyTorch tensor, </a:t>
            </a:r>
            <a:br>
              <a:rPr lang="ko"/>
            </a:br>
            <a:r>
              <a:rPr lang="ko"/>
              <a:t>such approach is </a:t>
            </a:r>
            <a:r>
              <a:rPr lang="ko">
                <a:highlight>
                  <a:srgbClr val="FFD966"/>
                </a:highlight>
              </a:rPr>
              <a:t>not fully optimized by CUDA</a:t>
            </a:r>
            <a:r>
              <a:rPr lang="ko"/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for example, no CUDA optimization for </a:t>
            </a:r>
            <a:r>
              <a:rPr lang="ko">
                <a:highlight>
                  <a:srgbClr val="FFD966"/>
                </a:highlight>
              </a:rPr>
              <a:t>CSR</a:t>
            </a:r>
            <a:r>
              <a:rPr lang="ko"/>
              <a:t> (Compressed Sparse Row).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Also, DGL itself lacks of CUDA optimized algorithms;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e.g. </a:t>
            </a:r>
            <a:r>
              <a:rPr lang="ko">
                <a:highlight>
                  <a:srgbClr val="FFD966"/>
                </a:highlight>
              </a:rPr>
              <a:t>Multi-GPU</a:t>
            </a:r>
            <a:r>
              <a:rPr lang="ko"/>
              <a:t> pagerank algorithm or renumbering algorithms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2.2. Concepts of cuGraph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cuGraph is fully supported by CUDA and provides </a:t>
            </a:r>
            <a:r>
              <a:rPr lang="ko">
                <a:highlight>
                  <a:srgbClr val="FFD966"/>
                </a:highlight>
              </a:rPr>
              <a:t>NetworkX-like API</a:t>
            </a:r>
            <a:r>
              <a:rPr lang="ko"/>
              <a:t>, </a:t>
            </a:r>
            <a:br>
              <a:rPr lang="ko"/>
            </a:br>
            <a:r>
              <a:rPr lang="ko"/>
              <a:t>enabling </a:t>
            </a:r>
            <a:r>
              <a:rPr lang="ko">
                <a:highlight>
                  <a:srgbClr val="FFD966"/>
                </a:highlight>
              </a:rPr>
              <a:t>drop-in replacement</a:t>
            </a:r>
            <a:r>
              <a:rPr lang="ko"/>
              <a:t> for NetworkX-using frameworks (i.e. DGL and PyG).</a:t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038" y="2088300"/>
            <a:ext cx="3543836" cy="28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 b="11676" l="67486" r="571" t="31030"/>
          <a:stretch/>
        </p:blipFill>
        <p:spPr>
          <a:xfrm>
            <a:off x="1191824" y="2405812"/>
            <a:ext cx="2186327" cy="22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2.2. Concepts of cuGraph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Example of DGL adoption of cugraph: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874" y="1688225"/>
            <a:ext cx="5882601" cy="322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2.2. Concepts of cuGraph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Specifically, cuGraph operates on </a:t>
            </a:r>
            <a:r>
              <a:rPr lang="ko" u="sng">
                <a:solidFill>
                  <a:schemeClr val="hlink"/>
                </a:solidFill>
                <a:highlight>
                  <a:srgbClr val="FFD966"/>
                </a:highlight>
                <a:hlinkClick r:id="rId3"/>
              </a:rPr>
              <a:t>GPU DataFrames</a:t>
            </a:r>
            <a:r>
              <a:rPr lang="ko">
                <a:highlight>
                  <a:srgbClr val="FFD966"/>
                </a:highlight>
              </a:rPr>
              <a:t> or cuDF</a:t>
            </a:r>
            <a:r>
              <a:rPr lang="ko"/>
              <a:t>, </a:t>
            </a:r>
            <a:br>
              <a:rPr lang="ko"/>
            </a:br>
            <a:r>
              <a:rPr lang="ko"/>
              <a:t>thereby allowing for seamless passing of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RAPIDS cuDF is GPU version of </a:t>
            </a:r>
            <a:r>
              <a:rPr lang="ko">
                <a:highlight>
                  <a:srgbClr val="FFD966"/>
                </a:highlight>
              </a:rPr>
              <a:t>Apache Arrow</a:t>
            </a:r>
            <a:r>
              <a:rPr lang="ko"/>
              <a:t> and thus eliminates serialization overhead by </a:t>
            </a:r>
            <a:r>
              <a:rPr lang="ko">
                <a:highlight>
                  <a:srgbClr val="FFD966"/>
                </a:highlight>
              </a:rPr>
              <a:t>leveraging Arrow memory format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 rotWithShape="1">
          <a:blip r:embed="rId4">
            <a:alphaModFix/>
          </a:blip>
          <a:srcRect b="0" l="0" r="0" t="55383"/>
          <a:stretch/>
        </p:blipFill>
        <p:spPr>
          <a:xfrm>
            <a:off x="1669188" y="3411475"/>
            <a:ext cx="5805623" cy="13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420"/>
              <a:t>2.3. CUDA Unified memory and Oversubscription of cuGraph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Unified memory</a:t>
            </a:r>
            <a:r>
              <a:rPr lang="ko"/>
              <a:t> is a single memory address space </a:t>
            </a:r>
            <a:r>
              <a:rPr lang="ko">
                <a:highlight>
                  <a:srgbClr val="FFD966"/>
                </a:highlight>
              </a:rPr>
              <a:t>accessible from any processor</a:t>
            </a:r>
            <a:r>
              <a:rPr lang="ko"/>
              <a:t> in a system. </a:t>
            </a:r>
            <a:br>
              <a:rPr lang="ko"/>
            </a:br>
            <a:r>
              <a:rPr lang="ko"/>
              <a:t>i.e. Host memory + Device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 data movement is done automatically. (by </a:t>
            </a:r>
            <a:r>
              <a:rPr lang="ko">
                <a:highlight>
                  <a:srgbClr val="FFD966"/>
                </a:highlight>
              </a:rPr>
              <a:t>RAPIDS Memory Manager</a:t>
            </a:r>
            <a:r>
              <a:rPr lang="ko"/>
              <a:t> (</a:t>
            </a:r>
            <a:r>
              <a:rPr lang="ko" u="sng">
                <a:solidFill>
                  <a:schemeClr val="hlink"/>
                </a:solidFill>
                <a:hlinkClick r:id="rId4"/>
              </a:rPr>
              <a:t>RMM</a:t>
            </a:r>
            <a:r>
              <a:rPr lang="ko"/>
              <a:t>))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1375" y="2978277"/>
            <a:ext cx="4861250" cy="17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 of 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NVIDIA Data Loading Library (DALI)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cuGraph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Proposal: adopt cuGraph into DALI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420"/>
              <a:t>2.3. CUDA Unified memory and Oversubscription of cuGraph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D966"/>
                </a:highlight>
              </a:rPr>
              <a:t>Oversubscription</a:t>
            </a:r>
            <a:r>
              <a:rPr lang="ko"/>
              <a:t> is simply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the ability to allocate GPU memory larger than what is physically available on the device,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have the GPU automatically page in data as needed.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Pascal and later GPU architectures include </a:t>
            </a:r>
            <a:r>
              <a:rPr lang="ko">
                <a:highlight>
                  <a:srgbClr val="FFD966"/>
                </a:highlight>
              </a:rPr>
              <a:t>hardware</a:t>
            </a:r>
            <a:r>
              <a:rPr lang="ko"/>
              <a:t> to accelerate unified memory data movement (paging);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i.e. Paging Migration Engine</a:t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420"/>
              <a:t>2.4. cuGraph Performance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cuGraph </a:t>
            </a:r>
            <a:r>
              <a:rPr lang="ko">
                <a:highlight>
                  <a:srgbClr val="FFD966"/>
                </a:highlight>
              </a:rPr>
              <a:t>scales smoothly</a:t>
            </a:r>
            <a:r>
              <a:rPr lang="ko"/>
              <a:t> from small graphs on 1 GPU to massive graphs with trillions of edges on 2,048 GPUs. (Tested on Selene cluster)</a:t>
            </a:r>
            <a:endParaRPr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50" y="1964550"/>
            <a:ext cx="4473649" cy="28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5386100" y="2185875"/>
            <a:ext cx="30222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Benchmark of </a:t>
            </a:r>
            <a:r>
              <a:rPr lang="ko">
                <a:highlight>
                  <a:srgbClr val="FFD966"/>
                </a:highlight>
              </a:rPr>
              <a:t>PageRank on Scale 36 </a:t>
            </a:r>
            <a:r>
              <a:rPr lang="ko">
                <a:highlight>
                  <a:srgbClr val="FFD966"/>
                </a:highlight>
              </a:rPr>
              <a:t>dataset</a:t>
            </a:r>
            <a:r>
              <a:rPr lang="ko"/>
              <a:t> </a:t>
            </a:r>
            <a:br>
              <a:rPr lang="ko"/>
            </a:br>
            <a:r>
              <a:rPr lang="ko"/>
              <a:t>(1.1 trillion directed edges):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19.3 seconds (0.66 seconds per iteration, 2,048 GPUs)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ko" sz="2420"/>
              <a:t>2.4. cuGraph Performance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In Single-GPU environment, cuGraph outperforms PyG (NetworkX + PyTorch tensor) on </a:t>
            </a:r>
            <a:r>
              <a:rPr lang="ko">
                <a:highlight>
                  <a:srgbClr val="FFD966"/>
                </a:highlight>
              </a:rPr>
              <a:t>Neighboring sampling algorithms</a:t>
            </a:r>
            <a:r>
              <a:rPr lang="ko"/>
              <a:t>:</a:t>
            </a:r>
            <a:endParaRPr/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600" y="1901477"/>
            <a:ext cx="5408812" cy="28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Proposal: </a:t>
            </a:r>
            <a:r>
              <a:rPr lang="ko"/>
              <a:t>adopt cuGraph into DALI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 sum up,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DALI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Plugin nature helps </a:t>
            </a:r>
            <a:r>
              <a:rPr lang="ko">
                <a:highlight>
                  <a:srgbClr val="FFD966"/>
                </a:highlight>
              </a:rPr>
              <a:t>simple integration</a:t>
            </a:r>
            <a:r>
              <a:rPr lang="ko"/>
              <a:t> with many DL frameworks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Provide </a:t>
            </a:r>
            <a:r>
              <a:rPr lang="ko">
                <a:highlight>
                  <a:srgbClr val="FFD966"/>
                </a:highlight>
              </a:rPr>
              <a:t>rich pre-built</a:t>
            </a:r>
            <a:r>
              <a:rPr lang="ko"/>
              <a:t> preprocessing operators and optimization strategies.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cuGraph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Fully </a:t>
            </a:r>
            <a:r>
              <a:rPr lang="ko"/>
              <a:t>supported by CUDA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Provide </a:t>
            </a:r>
            <a:r>
              <a:rPr lang="ko">
                <a:highlight>
                  <a:srgbClr val="FFD966"/>
                </a:highlight>
              </a:rPr>
              <a:t>scalability</a:t>
            </a:r>
            <a:r>
              <a:rPr lang="ko"/>
              <a:t> and CUDA-optimized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Utilize </a:t>
            </a:r>
            <a:r>
              <a:rPr lang="ko">
                <a:highlight>
                  <a:srgbClr val="FFD966"/>
                </a:highlight>
              </a:rPr>
              <a:t>CUDA Unified memory and Oversubscription</a:t>
            </a:r>
            <a:endParaRPr>
              <a:highlight>
                <a:srgbClr val="FFD966"/>
              </a:highlight>
            </a:endParaRPr>
          </a:p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 Proposal: adopt cuGraph into DALI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Currently, DALI supports following storage formats or </a:t>
            </a:r>
            <a:r>
              <a:rPr lang="ko">
                <a:highlight>
                  <a:srgbClr val="FFD966"/>
                </a:highlight>
              </a:rPr>
              <a:t>ExternalSource operator</a:t>
            </a:r>
            <a:r>
              <a:rPr lang="ko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LMDB,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RecordIO (in MXNet),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TFRecord (in TensorFlow)</a:t>
            </a:r>
            <a:endParaRPr/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538" y="2883701"/>
            <a:ext cx="4598923" cy="19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NVIDIA Data Loading Library (DALI)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highlight>
                  <a:srgbClr val="FFD966"/>
                </a:highlight>
              </a:rPr>
              <a:t>NVIDIA Data Loading Library</a:t>
            </a:r>
            <a:r>
              <a:rPr lang="ko"/>
              <a:t> is a component of NVIDIA Graph Neural Network Frameworks.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450" y="2031625"/>
            <a:ext cx="4841101" cy="2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NVIDIA Data Loading Library (DALI)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Most of preprocessing tasks typically used to </a:t>
            </a:r>
            <a:r>
              <a:rPr lang="ko">
                <a:highlight>
                  <a:srgbClr val="FFD966"/>
                </a:highlight>
              </a:rPr>
              <a:t>run on the CPU,</a:t>
            </a:r>
            <a:r>
              <a:rPr lang="ko"/>
              <a:t> </a:t>
            </a:r>
            <a:br>
              <a:rPr lang="ko"/>
            </a:br>
            <a:r>
              <a:rPr lang="ko"/>
              <a:t>due to simplicity, flexibility, and availability of libraries.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Meanwhile, recent advances in GPU architectures have significantly increased </a:t>
            </a:r>
            <a:r>
              <a:rPr lang="ko">
                <a:highlight>
                  <a:srgbClr val="FFD966"/>
                </a:highlight>
              </a:rPr>
              <a:t>GPU throughput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Hereby, Dense multi-GPU systems train a model </a:t>
            </a:r>
            <a:r>
              <a:rPr lang="ko">
                <a:highlight>
                  <a:srgbClr val="FFD966"/>
                </a:highlight>
              </a:rPr>
              <a:t>much faster than data can be provided </a:t>
            </a:r>
            <a:r>
              <a:rPr lang="ko"/>
              <a:t>by the input pipeline, </a:t>
            </a:r>
            <a:br>
              <a:rPr lang="ko"/>
            </a:br>
            <a:r>
              <a:rPr lang="ko">
                <a:highlight>
                  <a:srgbClr val="FFD966"/>
                </a:highlight>
              </a:rPr>
              <a:t>leaving the GPUs starved</a:t>
            </a:r>
            <a:r>
              <a:rPr lang="ko"/>
              <a:t> for data.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NVIDIA Data Loading Library (DALI)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NVIDIA Data Loading Library (DALI) is a result of our efforts</a:t>
            </a:r>
            <a:br>
              <a:rPr lang="ko"/>
            </a:br>
            <a:r>
              <a:rPr lang="ko"/>
              <a:t>to find a scalable and portable solution to the data pipeline issues;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i.e. shifting centroid of </a:t>
            </a:r>
            <a:r>
              <a:rPr lang="ko"/>
              <a:t>preprocessing </a:t>
            </a:r>
            <a:r>
              <a:rPr lang="ko">
                <a:highlight>
                  <a:srgbClr val="FFD966"/>
                </a:highlight>
              </a:rPr>
              <a:t>from CPU to GPU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676" y="2400075"/>
            <a:ext cx="5738020" cy="254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1.1 DALI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An important feature of DALI is </a:t>
            </a:r>
            <a:r>
              <a:rPr lang="ko">
                <a:highlight>
                  <a:srgbClr val="FFD966"/>
                </a:highlight>
              </a:rPr>
              <a:t>plugins</a:t>
            </a:r>
            <a:r>
              <a:rPr lang="ko"/>
              <a:t>,</a:t>
            </a:r>
            <a:br>
              <a:rPr lang="ko"/>
            </a:br>
            <a:r>
              <a:rPr lang="ko"/>
              <a:t>which can be used as </a:t>
            </a:r>
            <a:r>
              <a:rPr lang="ko">
                <a:highlight>
                  <a:srgbClr val="FFD966"/>
                </a:highlight>
              </a:rPr>
              <a:t>drop-in replacements</a:t>
            </a:r>
            <a:r>
              <a:rPr lang="ko"/>
              <a:t> for frameworks’ native datasets;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Defining DALI pipeline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highlight>
                  <a:srgbClr val="FFD966"/>
                </a:highlight>
              </a:rPr>
              <a:t>wrapping it with </a:t>
            </a:r>
            <a:r>
              <a:rPr lang="ko">
                <a:highlight>
                  <a:srgbClr val="FFD966"/>
                </a:highlight>
              </a:rPr>
              <a:t>data iterator wrapper</a:t>
            </a:r>
            <a:r>
              <a:rPr lang="ko"/>
              <a:t> </a:t>
            </a:r>
            <a:r>
              <a:rPr lang="ko"/>
              <a:t>of any supported frameworks.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863" y="3134225"/>
            <a:ext cx="5704274" cy="1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 DALI Concepts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 main entity in DALI is the </a:t>
            </a:r>
            <a:r>
              <a:rPr lang="ko">
                <a:highlight>
                  <a:srgbClr val="FFD966"/>
                </a:highlight>
              </a:rPr>
              <a:t>data processing pipeline</a:t>
            </a:r>
            <a:r>
              <a:rPr lang="ko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A pipeline is defined by a </a:t>
            </a:r>
            <a:r>
              <a:rPr lang="ko">
                <a:highlight>
                  <a:srgbClr val="FFD966"/>
                </a:highlight>
              </a:rPr>
              <a:t>symbolic graph of data nodes</a:t>
            </a:r>
            <a:r>
              <a:rPr lang="ko"/>
              <a:t> connected by </a:t>
            </a:r>
            <a:r>
              <a:rPr lang="ko">
                <a:highlight>
                  <a:srgbClr val="FFD966"/>
                </a:highlight>
              </a:rPr>
              <a:t>operators </a:t>
            </a:r>
            <a:br>
              <a:rPr lang="ko"/>
            </a:br>
            <a:r>
              <a:rPr lang="ko"/>
              <a:t>and run in an </a:t>
            </a:r>
            <a:r>
              <a:rPr lang="ko">
                <a:highlight>
                  <a:srgbClr val="FFD966"/>
                </a:highlight>
              </a:rPr>
              <a:t>asynchronous </a:t>
            </a:r>
            <a:r>
              <a:rPr lang="ko"/>
              <a:t>fashion.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568" y="2773709"/>
            <a:ext cx="6295300" cy="172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 DALI Concepts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DALI can </a:t>
            </a:r>
            <a:r>
              <a:rPr lang="ko">
                <a:highlight>
                  <a:srgbClr val="FFD966"/>
                </a:highlight>
              </a:rPr>
              <a:t>offload processing</a:t>
            </a:r>
            <a:r>
              <a:rPr lang="ko"/>
              <a:t> to the GPU by utilizing special operators with a </a:t>
            </a:r>
            <a:r>
              <a:rPr lang="ko">
                <a:highlight>
                  <a:srgbClr val="FFD966"/>
                </a:highlight>
              </a:rPr>
              <a:t>Mixed backend</a:t>
            </a:r>
            <a:r>
              <a:rPr lang="ko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that receives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inputs placed on CPU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and output data placed in GPU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818" y="3260734"/>
            <a:ext cx="6295300" cy="172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1.2 DALI optimization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As </a:t>
            </a:r>
            <a:r>
              <a:rPr lang="ko"/>
              <a:t>DALI’s execution is asynchronous, DALI allow</a:t>
            </a:r>
            <a:r>
              <a:rPr lang="ko"/>
              <a:t>s</a:t>
            </a:r>
            <a:r>
              <a:rPr lang="ko"/>
              <a:t> for </a:t>
            </a:r>
            <a:r>
              <a:rPr lang="ko">
                <a:highlight>
                  <a:srgbClr val="FFD966"/>
                </a:highlight>
              </a:rPr>
              <a:t>data prefetching</a:t>
            </a:r>
            <a:r>
              <a:rPr lang="ko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that is, </a:t>
            </a:r>
            <a:r>
              <a:rPr lang="ko">
                <a:highlight>
                  <a:srgbClr val="FFD966"/>
                </a:highlight>
              </a:rPr>
              <a:t>preparing batches of data ahead of time</a:t>
            </a:r>
            <a:r>
              <a:rPr lang="ko"/>
              <a:t> before they are requested</a:t>
            </a:r>
            <a:br>
              <a:rPr lang="ko"/>
            </a:br>
            <a:r>
              <a:rPr lang="ko"/>
              <a:t>so that the framework has always data ready for the next iteration.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DALI handles data prefetching transparently for the user, </a:t>
            </a:r>
            <a:br>
              <a:rPr lang="ko"/>
            </a:br>
            <a:r>
              <a:rPr lang="ko"/>
              <a:t>with a </a:t>
            </a:r>
            <a:r>
              <a:rPr lang="ko">
                <a:highlight>
                  <a:srgbClr val="FFD966"/>
                </a:highlight>
              </a:rPr>
              <a:t>configurable prefetch queue</a:t>
            </a:r>
            <a:r>
              <a:rPr lang="ko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354450"/>
            <a:ext cx="59436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