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90"/>
  </p:normalViewPr>
  <p:slideViewPr>
    <p:cSldViewPr snapToGrid="0" snapToObjects="1">
      <p:cViewPr varScale="1">
        <p:scale>
          <a:sx n="105" d="100"/>
          <a:sy n="105" d="100"/>
        </p:scale>
        <p:origin x="30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DEE608-8754-154C-8935-07C4DCD28A92}" type="datetimeFigureOut">
              <a:rPr lang="en-US" smtClean="0"/>
              <a:t>5/7/18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C915C-05FC-5D4E-8B18-F941D4834F1D}" type="slidenum">
              <a:rPr lang="en-US" smtClean="0"/>
              <a:t>‹#›</a:t>
            </a:fld>
            <a:endParaRPr lang="en-US"/>
          </a:p>
        </p:txBody>
      </p:sp>
    </p:spTree>
    <p:extLst>
      <p:ext uri="{BB962C8B-B14F-4D97-AF65-F5344CB8AC3E}">
        <p14:creationId xmlns:p14="http://schemas.microsoft.com/office/powerpoint/2010/main" val="1439409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DEE608-8754-154C-8935-07C4DCD28A92}" type="datetimeFigureOut">
              <a:rPr lang="en-US" smtClean="0"/>
              <a:t>5/7/18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C915C-05FC-5D4E-8B18-F941D4834F1D}" type="slidenum">
              <a:rPr lang="en-US" smtClean="0"/>
              <a:t>‹#›</a:t>
            </a:fld>
            <a:endParaRPr lang="en-US"/>
          </a:p>
        </p:txBody>
      </p:sp>
    </p:spTree>
    <p:extLst>
      <p:ext uri="{BB962C8B-B14F-4D97-AF65-F5344CB8AC3E}">
        <p14:creationId xmlns:p14="http://schemas.microsoft.com/office/powerpoint/2010/main" val="1698586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DEE608-8754-154C-8935-07C4DCD28A92}" type="datetimeFigureOut">
              <a:rPr lang="en-US" smtClean="0"/>
              <a:t>5/7/18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C915C-05FC-5D4E-8B18-F941D4834F1D}" type="slidenum">
              <a:rPr lang="en-US" smtClean="0"/>
              <a:t>‹#›</a:t>
            </a:fld>
            <a:endParaRPr lang="en-US"/>
          </a:p>
        </p:txBody>
      </p:sp>
    </p:spTree>
    <p:extLst>
      <p:ext uri="{BB962C8B-B14F-4D97-AF65-F5344CB8AC3E}">
        <p14:creationId xmlns:p14="http://schemas.microsoft.com/office/powerpoint/2010/main" val="164642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DEE608-8754-154C-8935-07C4DCD28A92}" type="datetimeFigureOut">
              <a:rPr lang="en-US" smtClean="0"/>
              <a:t>5/7/18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C915C-05FC-5D4E-8B18-F941D4834F1D}" type="slidenum">
              <a:rPr lang="en-US" smtClean="0"/>
              <a:t>‹#›</a:t>
            </a:fld>
            <a:endParaRPr lang="en-US"/>
          </a:p>
        </p:txBody>
      </p:sp>
    </p:spTree>
    <p:extLst>
      <p:ext uri="{BB962C8B-B14F-4D97-AF65-F5344CB8AC3E}">
        <p14:creationId xmlns:p14="http://schemas.microsoft.com/office/powerpoint/2010/main" val="24593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DEE608-8754-154C-8935-07C4DCD28A92}" type="datetimeFigureOut">
              <a:rPr lang="en-US" smtClean="0"/>
              <a:t>5/7/18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C915C-05FC-5D4E-8B18-F941D4834F1D}" type="slidenum">
              <a:rPr lang="en-US" smtClean="0"/>
              <a:t>‹#›</a:t>
            </a:fld>
            <a:endParaRPr lang="en-US"/>
          </a:p>
        </p:txBody>
      </p:sp>
    </p:spTree>
    <p:extLst>
      <p:ext uri="{BB962C8B-B14F-4D97-AF65-F5344CB8AC3E}">
        <p14:creationId xmlns:p14="http://schemas.microsoft.com/office/powerpoint/2010/main" val="1845564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DEE608-8754-154C-8935-07C4DCD28A92}" type="datetimeFigureOut">
              <a:rPr lang="en-US" smtClean="0"/>
              <a:t>5/7/18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4C915C-05FC-5D4E-8B18-F941D4834F1D}" type="slidenum">
              <a:rPr lang="en-US" smtClean="0"/>
              <a:t>‹#›</a:t>
            </a:fld>
            <a:endParaRPr lang="en-US"/>
          </a:p>
        </p:txBody>
      </p:sp>
    </p:spTree>
    <p:extLst>
      <p:ext uri="{BB962C8B-B14F-4D97-AF65-F5344CB8AC3E}">
        <p14:creationId xmlns:p14="http://schemas.microsoft.com/office/powerpoint/2010/main" val="147392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DEE608-8754-154C-8935-07C4DCD28A92}" type="datetimeFigureOut">
              <a:rPr lang="en-US" smtClean="0"/>
              <a:t>5/7/18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4C915C-05FC-5D4E-8B18-F941D4834F1D}" type="slidenum">
              <a:rPr lang="en-US" smtClean="0"/>
              <a:t>‹#›</a:t>
            </a:fld>
            <a:endParaRPr lang="en-US"/>
          </a:p>
        </p:txBody>
      </p:sp>
    </p:spTree>
    <p:extLst>
      <p:ext uri="{BB962C8B-B14F-4D97-AF65-F5344CB8AC3E}">
        <p14:creationId xmlns:p14="http://schemas.microsoft.com/office/powerpoint/2010/main" val="1183237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DEE608-8754-154C-8935-07C4DCD28A92}" type="datetimeFigureOut">
              <a:rPr lang="en-US" smtClean="0"/>
              <a:t>5/7/18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4C915C-05FC-5D4E-8B18-F941D4834F1D}" type="slidenum">
              <a:rPr lang="en-US" smtClean="0"/>
              <a:t>‹#›</a:t>
            </a:fld>
            <a:endParaRPr lang="en-US"/>
          </a:p>
        </p:txBody>
      </p:sp>
    </p:spTree>
    <p:extLst>
      <p:ext uri="{BB962C8B-B14F-4D97-AF65-F5344CB8AC3E}">
        <p14:creationId xmlns:p14="http://schemas.microsoft.com/office/powerpoint/2010/main" val="966763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DEE608-8754-154C-8935-07C4DCD28A92}" type="datetimeFigureOut">
              <a:rPr lang="en-US" smtClean="0"/>
              <a:t>5/7/18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4C915C-05FC-5D4E-8B18-F941D4834F1D}" type="slidenum">
              <a:rPr lang="en-US" smtClean="0"/>
              <a:t>‹#›</a:t>
            </a:fld>
            <a:endParaRPr lang="en-US"/>
          </a:p>
        </p:txBody>
      </p:sp>
    </p:spTree>
    <p:extLst>
      <p:ext uri="{BB962C8B-B14F-4D97-AF65-F5344CB8AC3E}">
        <p14:creationId xmlns:p14="http://schemas.microsoft.com/office/powerpoint/2010/main" val="531661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DEE608-8754-154C-8935-07C4DCD28A92}" type="datetimeFigureOut">
              <a:rPr lang="en-US" smtClean="0"/>
              <a:t>5/7/18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4C915C-05FC-5D4E-8B18-F941D4834F1D}" type="slidenum">
              <a:rPr lang="en-US" smtClean="0"/>
              <a:t>‹#›</a:t>
            </a:fld>
            <a:endParaRPr lang="en-US"/>
          </a:p>
        </p:txBody>
      </p:sp>
    </p:spTree>
    <p:extLst>
      <p:ext uri="{BB962C8B-B14F-4D97-AF65-F5344CB8AC3E}">
        <p14:creationId xmlns:p14="http://schemas.microsoft.com/office/powerpoint/2010/main" val="2097716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DEE608-8754-154C-8935-07C4DCD28A92}" type="datetimeFigureOut">
              <a:rPr lang="en-US" smtClean="0"/>
              <a:t>5/7/18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4C915C-05FC-5D4E-8B18-F941D4834F1D}" type="slidenum">
              <a:rPr lang="en-US" smtClean="0"/>
              <a:t>‹#›</a:t>
            </a:fld>
            <a:endParaRPr lang="en-US"/>
          </a:p>
        </p:txBody>
      </p:sp>
    </p:spTree>
    <p:extLst>
      <p:ext uri="{BB962C8B-B14F-4D97-AF65-F5344CB8AC3E}">
        <p14:creationId xmlns:p14="http://schemas.microsoft.com/office/powerpoint/2010/main" val="10744178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DEE608-8754-154C-8935-07C4DCD28A92}" type="datetimeFigureOut">
              <a:rPr lang="en-US" smtClean="0"/>
              <a:t>5/7/18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4C915C-05FC-5D4E-8B18-F941D4834F1D}" type="slidenum">
              <a:rPr lang="en-US" smtClean="0"/>
              <a:t>‹#›</a:t>
            </a:fld>
            <a:endParaRPr lang="en-US"/>
          </a:p>
        </p:txBody>
      </p:sp>
    </p:spTree>
    <p:extLst>
      <p:ext uri="{BB962C8B-B14F-4D97-AF65-F5344CB8AC3E}">
        <p14:creationId xmlns:p14="http://schemas.microsoft.com/office/powerpoint/2010/main" val="1668675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cbi.nlm.nih.gov/pmc/articles/PMC2796818/" TargetMode="Externa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latin typeface="Arial" charset="0"/>
                <a:ea typeface="Arial" charset="0"/>
                <a:cs typeface="Arial" charset="0"/>
              </a:rPr>
              <a:t>TMM</a:t>
            </a:r>
            <a:r>
              <a:rPr lang="fr-FR" dirty="0" smtClean="0">
                <a:latin typeface="Arial" charset="0"/>
                <a:ea typeface="Arial" charset="0"/>
                <a:cs typeface="Arial" charset="0"/>
              </a:rPr>
              <a:t>: </a:t>
            </a:r>
            <a:r>
              <a:rPr lang="fr-FR" dirty="0" err="1" smtClean="0">
                <a:latin typeface="Arial" charset="0"/>
                <a:ea typeface="Arial" charset="0"/>
                <a:cs typeface="Arial" charset="0"/>
              </a:rPr>
              <a:t>Trimmed</a:t>
            </a:r>
            <a:r>
              <a:rPr lang="fr-FR" dirty="0" smtClean="0">
                <a:latin typeface="Arial" charset="0"/>
                <a:ea typeface="Arial" charset="0"/>
                <a:cs typeface="Arial" charset="0"/>
              </a:rPr>
              <a:t> </a:t>
            </a:r>
            <a:r>
              <a:rPr lang="fr-FR" dirty="0" err="1" smtClean="0">
                <a:latin typeface="Arial" charset="0"/>
                <a:ea typeface="Arial" charset="0"/>
                <a:cs typeface="Arial" charset="0"/>
              </a:rPr>
              <a:t>Mean</a:t>
            </a:r>
            <a:r>
              <a:rPr lang="fr-FR" dirty="0" smtClean="0">
                <a:latin typeface="Arial" charset="0"/>
                <a:ea typeface="Arial" charset="0"/>
                <a:cs typeface="Arial" charset="0"/>
              </a:rPr>
              <a:t> of M-values (TMM)</a:t>
            </a:r>
            <a:endParaRPr lang="en-US" dirty="0">
              <a:latin typeface="Arial" charset="0"/>
              <a:ea typeface="Arial" charset="0"/>
              <a:cs typeface="Arial" charset="0"/>
            </a:endParaRPr>
          </a:p>
        </p:txBody>
      </p:sp>
      <p:sp>
        <p:nvSpPr>
          <p:cNvPr id="3" name="Content Placeholder 2"/>
          <p:cNvSpPr>
            <a:spLocks noGrp="1"/>
          </p:cNvSpPr>
          <p:nvPr>
            <p:ph idx="1"/>
          </p:nvPr>
        </p:nvSpPr>
        <p:spPr/>
        <p:txBody>
          <a:bodyPr/>
          <a:lstStyle/>
          <a:p>
            <a:r>
              <a:rPr lang="fr-FR" dirty="0" smtClean="0">
                <a:latin typeface="Arial" charset="0"/>
                <a:ea typeface="Arial" charset="0"/>
                <a:cs typeface="Arial" charset="0"/>
                <a:hlinkClick r:id="rId2"/>
              </a:rPr>
              <a:t>Samples/observations </a:t>
            </a:r>
            <a:r>
              <a:rPr lang="fr-FR" dirty="0">
                <a:latin typeface="Arial" charset="0"/>
                <a:ea typeface="Arial" charset="0"/>
                <a:cs typeface="Arial" charset="0"/>
                <a:hlinkClick r:id="rId2"/>
              </a:rPr>
              <a:t>that have the closest average expressions to mean of all samples is considered as reference samples, and all others are test samples. For each test sample, the scaling factor is calculated based on weighted mean (weighted by estimated asymptotic variance) of log ratios between the test and reference, from a gene set removing most/lowest expressed genes and genes with highest/lowest log ratios.</a:t>
            </a:r>
            <a:endParaRPr lang="en-US" dirty="0">
              <a:latin typeface="Arial" charset="0"/>
              <a:ea typeface="Arial" charset="0"/>
              <a:cs typeface="Arial" charset="0"/>
            </a:endParaRPr>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5184" y="4869074"/>
            <a:ext cx="5766816" cy="1842177"/>
          </a:xfrm>
          <a:prstGeom prst="rect">
            <a:avLst/>
          </a:prstGeom>
        </p:spPr>
      </p:pic>
    </p:spTree>
    <p:extLst>
      <p:ext uri="{BB962C8B-B14F-4D97-AF65-F5344CB8AC3E}">
        <p14:creationId xmlns:p14="http://schemas.microsoft.com/office/powerpoint/2010/main" val="1642990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6448" y="230188"/>
            <a:ext cx="9144000" cy="2921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584" y="3110785"/>
            <a:ext cx="3465576" cy="3502740"/>
          </a:xfrm>
          <a:prstGeom prst="rect">
            <a:avLst/>
          </a:prstGeom>
        </p:spPr>
      </p:pic>
    </p:spTree>
    <p:extLst>
      <p:ext uri="{BB962C8B-B14F-4D97-AF65-F5344CB8AC3E}">
        <p14:creationId xmlns:p14="http://schemas.microsoft.com/office/powerpoint/2010/main" val="796422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223" y="1801241"/>
            <a:ext cx="5495858" cy="4351338"/>
          </a:xfrm>
        </p:spPr>
      </p:pic>
      <p:sp>
        <p:nvSpPr>
          <p:cNvPr id="5" name="Rectangle 4"/>
          <p:cNvSpPr/>
          <p:nvPr/>
        </p:nvSpPr>
        <p:spPr>
          <a:xfrm>
            <a:off x="3291840" y="3182112"/>
            <a:ext cx="1316736" cy="548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425696" y="2694432"/>
            <a:ext cx="1840992" cy="36941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9554" y="2414016"/>
            <a:ext cx="6039742" cy="3721672"/>
          </a:xfrm>
          <a:prstGeom prst="rect">
            <a:avLst/>
          </a:prstGeom>
        </p:spPr>
      </p:pic>
      <p:sp>
        <p:nvSpPr>
          <p:cNvPr id="8" name="Rectangle 7"/>
          <p:cNvSpPr/>
          <p:nvPr/>
        </p:nvSpPr>
        <p:spPr>
          <a:xfrm>
            <a:off x="5413248" y="3316224"/>
            <a:ext cx="768096" cy="1402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760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223" y="1801241"/>
            <a:ext cx="5495858" cy="4351338"/>
          </a:xfrm>
        </p:spPr>
      </p:pic>
      <p:sp>
        <p:nvSpPr>
          <p:cNvPr id="5" name="Rectangle 4"/>
          <p:cNvSpPr/>
          <p:nvPr/>
        </p:nvSpPr>
        <p:spPr>
          <a:xfrm>
            <a:off x="3291840" y="3182112"/>
            <a:ext cx="1316736" cy="548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425696" y="2694432"/>
            <a:ext cx="1840992" cy="36941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13248" y="3316224"/>
            <a:ext cx="768096" cy="1402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3753" y="3730752"/>
            <a:ext cx="3378200" cy="2933700"/>
          </a:xfrm>
          <a:prstGeom prst="rect">
            <a:avLst/>
          </a:prstGeom>
        </p:spPr>
      </p:pic>
    </p:spTree>
    <p:extLst>
      <p:ext uri="{BB962C8B-B14F-4D97-AF65-F5344CB8AC3E}">
        <p14:creationId xmlns:p14="http://schemas.microsoft.com/office/powerpoint/2010/main" val="1207165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79</Words>
  <Application>Microsoft Macintosh PowerPoint</Application>
  <PresentationFormat>Widescreen</PresentationFormat>
  <Paragraphs>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Calibri Light</vt:lpstr>
      <vt:lpstr>Arial</vt:lpstr>
      <vt:lpstr>Office Theme</vt:lpstr>
      <vt:lpstr>TMM: Trimmed Mean of M-values (TMM)</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TMM: Trimmed Mean of M-values (TMM)</dc:title>
  <dc:creator>Lauren Blake</dc:creator>
  <cp:lastModifiedBy>Lauren Blake</cp:lastModifiedBy>
  <cp:revision>2</cp:revision>
  <dcterms:created xsi:type="dcterms:W3CDTF">2018-05-07T21:04:22Z</dcterms:created>
  <dcterms:modified xsi:type="dcterms:W3CDTF">2018-05-07T21:35:23Z</dcterms:modified>
</cp:coreProperties>
</file>