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68" r:id="rId7"/>
    <p:sldId id="267" r:id="rId8"/>
    <p:sldId id="258" r:id="rId9"/>
    <p:sldId id="262" r:id="rId10"/>
    <p:sldId id="261" r:id="rId11"/>
    <p:sldId id="264" r:id="rId12"/>
    <p:sldId id="263" r:id="rId13"/>
    <p:sldId id="265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image" Target="../media/image5.png"/><Relationship Id="rId6" Type="http://schemas.openxmlformats.org/officeDocument/2006/relationships/tags" Target="../tags/tag34.xml"/><Relationship Id="rId5" Type="http://schemas.openxmlformats.org/officeDocument/2006/relationships/image" Target="../media/image4.png"/><Relationship Id="rId4" Type="http://schemas.openxmlformats.org/officeDocument/2006/relationships/tags" Target="../tags/tag33.xml"/><Relationship Id="rId3" Type="http://schemas.openxmlformats.org/officeDocument/2006/relationships/image" Target="../media/image3.png"/><Relationship Id="rId2" Type="http://schemas.openxmlformats.org/officeDocument/2006/relationships/tags" Target="../tags/tag32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6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9.png"/><Relationship Id="rId7" Type="http://schemas.openxmlformats.org/officeDocument/2006/relationships/tags" Target="../tags/tag50.xml"/><Relationship Id="rId6" Type="http://schemas.openxmlformats.org/officeDocument/2006/relationships/image" Target="../media/image8.png"/><Relationship Id="rId5" Type="http://schemas.openxmlformats.org/officeDocument/2006/relationships/tags" Target="../tags/tag49.xml"/><Relationship Id="rId4" Type="http://schemas.openxmlformats.org/officeDocument/2006/relationships/image" Target="../media/image7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0.png"/><Relationship Id="rId2" Type="http://schemas.openxmlformats.org/officeDocument/2006/relationships/tags" Target="../tags/tag57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12.png"/><Relationship Id="rId6" Type="http://schemas.openxmlformats.org/officeDocument/2006/relationships/tags" Target="../tags/tag67.xml"/><Relationship Id="rId5" Type="http://schemas.openxmlformats.org/officeDocument/2006/relationships/image" Target="../media/image11.png"/><Relationship Id="rId4" Type="http://schemas.openxmlformats.org/officeDocument/2006/relationships/tags" Target="../tags/tag66.xml"/><Relationship Id="rId3" Type="http://schemas.openxmlformats.org/officeDocument/2006/relationships/image" Target="../media/image3.png"/><Relationship Id="rId2" Type="http://schemas.openxmlformats.org/officeDocument/2006/relationships/tags" Target="../tags/tag65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image" Target="../media/image13.png"/><Relationship Id="rId11" Type="http://schemas.openxmlformats.org/officeDocument/2006/relationships/tags" Target="../tags/tag70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../media/image14.png"/><Relationship Id="rId7" Type="http://schemas.openxmlformats.org/officeDocument/2006/relationships/tags" Target="../tags/tag81.xml"/><Relationship Id="rId6" Type="http://schemas.openxmlformats.org/officeDocument/2006/relationships/image" Target="../media/image9.png"/><Relationship Id="rId5" Type="http://schemas.openxmlformats.org/officeDocument/2006/relationships/tags" Target="../tags/tag80.xml"/><Relationship Id="rId4" Type="http://schemas.openxmlformats.org/officeDocument/2006/relationships/image" Target="../media/image8.png"/><Relationship Id="rId3" Type="http://schemas.openxmlformats.org/officeDocument/2006/relationships/tags" Target="../tags/tag79.xml"/><Relationship Id="rId20" Type="http://schemas.openxmlformats.org/officeDocument/2006/relationships/tags" Target="../tags/tag91.xml"/><Relationship Id="rId2" Type="http://schemas.openxmlformats.org/officeDocument/2006/relationships/tags" Target="../tags/tag78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image" Target="../media/image16.png"/><Relationship Id="rId11" Type="http://schemas.openxmlformats.org/officeDocument/2006/relationships/tags" Target="../tags/tag83.xml"/><Relationship Id="rId10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1.emf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129419" y="5159394"/>
            <a:ext cx="4391069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129419" y="4445783"/>
            <a:ext cx="4391069" cy="71361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lang="zh-CN" altLang="en-US" b="1" dirty="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1010718"/>
            <a:ext cx="6191981" cy="5423111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6482323" y="2177650"/>
            <a:ext cx="5038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6482323" y="4445721"/>
            <a:ext cx="50381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4190"/>
            <a:ext cx="7620000" cy="667381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778621" y="3233732"/>
            <a:ext cx="308516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3268225"/>
            <a:ext cx="3610246" cy="82711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52463" y="4154083"/>
            <a:ext cx="3627708" cy="3400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652193" y="4552924"/>
            <a:ext cx="3627708" cy="339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768747" y="1774145"/>
            <a:ext cx="2674274" cy="1162023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7" name="Freeform 5"/>
            <p:cNvSpPr/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8" name="Freeform 6"/>
            <p:cNvSpPr/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9058275" y="78105"/>
            <a:ext cx="2771775" cy="1440815"/>
          </a:xfrm>
          <a:prstGeom prst="rect">
            <a:avLst/>
          </a:prstGeom>
        </p:spPr>
      </p:pic>
      <p:pic>
        <p:nvPicPr>
          <p:cNvPr id="8" name="图片 7" descr="图片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0813415" y="1028700"/>
            <a:ext cx="1257935" cy="393065"/>
          </a:xfrm>
          <a:prstGeom prst="rect">
            <a:avLst/>
          </a:prstGeom>
        </p:spPr>
      </p:pic>
      <p:pic>
        <p:nvPicPr>
          <p:cNvPr id="7" name="图片 6" descr="图片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8006715" y="259080"/>
            <a:ext cx="1221740" cy="511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407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V="1">
            <a:off x="10744200" y="304165"/>
            <a:ext cx="1156335" cy="459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flipH="1">
            <a:off x="294005" y="6094095"/>
            <a:ext cx="1156335" cy="459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287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238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5403002" y="6515100"/>
            <a:ext cx="1388536" cy="206381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671194" y="6515100"/>
            <a:ext cx="4140201" cy="206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1869" y="6515100"/>
            <a:ext cx="2909888" cy="206381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2" name="图片 11" descr="图片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-7620" y="60960"/>
            <a:ext cx="2183765" cy="913765"/>
          </a:xfrm>
          <a:prstGeom prst="rect">
            <a:avLst/>
          </a:prstGeom>
        </p:spPr>
      </p:pic>
      <p:pic>
        <p:nvPicPr>
          <p:cNvPr id="6" name="图片 5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rot="2040000">
            <a:off x="10567035" y="5295265"/>
            <a:ext cx="1462405" cy="1459865"/>
          </a:xfrm>
          <a:prstGeom prst="rect">
            <a:avLst/>
          </a:prstGeom>
        </p:spPr>
      </p:pic>
      <p:pic>
        <p:nvPicPr>
          <p:cNvPr id="10" name="图片 9" descr="图片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 rot="19380000" flipH="1">
            <a:off x="9532620" y="6080760"/>
            <a:ext cx="702945" cy="701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图片 3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0" y="4156075"/>
            <a:ext cx="3240405" cy="270192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flipH="1">
            <a:off x="67310" y="156210"/>
            <a:ext cx="2529840" cy="1315085"/>
          </a:xfrm>
          <a:prstGeom prst="rect">
            <a:avLst/>
          </a:prstGeom>
        </p:spPr>
      </p:pic>
      <p:pic>
        <p:nvPicPr>
          <p:cNvPr id="6" name="图片 5" descr="图片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 rot="420000">
            <a:off x="10462895" y="154940"/>
            <a:ext cx="1558925" cy="1316990"/>
          </a:xfrm>
          <a:prstGeom prst="rect">
            <a:avLst/>
          </a:prstGeom>
        </p:spPr>
      </p:pic>
      <p:pic>
        <p:nvPicPr>
          <p:cNvPr id="10" name="图片 9" descr="图片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420000">
            <a:off x="10351135" y="580390"/>
            <a:ext cx="551815" cy="466725"/>
          </a:xfrm>
          <a:prstGeom prst="rect">
            <a:avLst/>
          </a:prstGeom>
        </p:spPr>
      </p:pic>
      <p:pic>
        <p:nvPicPr>
          <p:cNvPr id="11" name="图片 10" descr="图片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 rot="12180000">
            <a:off x="9789795" y="580390"/>
            <a:ext cx="551815" cy="466725"/>
          </a:xfrm>
          <a:prstGeom prst="rect">
            <a:avLst/>
          </a:prstGeom>
        </p:spPr>
      </p:pic>
      <p:pic>
        <p:nvPicPr>
          <p:cNvPr id="15" name="图片 14" descr="图片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1587500" y="418465"/>
            <a:ext cx="1257935" cy="393065"/>
          </a:xfrm>
          <a:prstGeom prst="rect">
            <a:avLst/>
          </a:prstGeom>
        </p:spPr>
      </p:pic>
      <p:pic>
        <p:nvPicPr>
          <p:cNvPr id="16" name="图片 15" descr="图片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194945" y="1008380"/>
            <a:ext cx="995680" cy="31115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-3175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8" name="图片 7" descr="图片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 rot="2040000">
            <a:off x="10551160" y="5303520"/>
            <a:ext cx="1462405" cy="1459865"/>
          </a:xfrm>
          <a:prstGeom prst="rect">
            <a:avLst/>
          </a:prstGeom>
        </p:spPr>
      </p:pic>
      <p:pic>
        <p:nvPicPr>
          <p:cNvPr id="12" name="图片 11" descr="图片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 rot="19380000" flipH="1">
            <a:off x="9516745" y="6089015"/>
            <a:ext cx="702945" cy="701675"/>
          </a:xfrm>
          <a:prstGeom prst="rect">
            <a:avLst/>
          </a:prstGeom>
        </p:spPr>
      </p:pic>
      <p:pic>
        <p:nvPicPr>
          <p:cNvPr id="14" name="图片 13" descr="图片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29799" t="33981" r="46915" b="54917"/>
          <a:stretch>
            <a:fillRect/>
          </a:stretch>
        </p:blipFill>
        <p:spPr>
          <a:xfrm>
            <a:off x="9734550" y="-128270"/>
            <a:ext cx="2377440" cy="995045"/>
          </a:xfrm>
          <a:prstGeom prst="rect">
            <a:avLst/>
          </a:prstGeom>
        </p:spPr>
      </p:pic>
      <p:pic>
        <p:nvPicPr>
          <p:cNvPr id="15" name="图片 14" descr="图片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biLevel thresh="50000"/>
          </a:blip>
          <a:srcRect/>
          <a:stretch>
            <a:fillRect/>
          </a:stretch>
        </p:blipFill>
        <p:spPr>
          <a:xfrm>
            <a:off x="9376410" y="300990"/>
            <a:ext cx="1465580" cy="613410"/>
          </a:xfrm>
          <a:prstGeom prst="rect">
            <a:avLst/>
          </a:prstGeom>
        </p:spPr>
      </p:pic>
      <p:pic>
        <p:nvPicPr>
          <p:cNvPr id="16" name="图片 15" descr="图片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biLevel thresh="50000"/>
          </a:blip>
          <a:srcRect/>
          <a:stretch>
            <a:fillRect/>
          </a:stretch>
        </p:blipFill>
        <p:spPr>
          <a:xfrm>
            <a:off x="11404600" y="300990"/>
            <a:ext cx="787400" cy="329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82775" y="23633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2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635" y="-1905"/>
            <a:ext cx="12190730" cy="1120775"/>
          </a:xfrm>
          <a:prstGeom prst="rect">
            <a:avLst/>
          </a:prstGeom>
          <a:solidFill>
            <a:srgbClr val="A9D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731" t="65" r="4580" b="35313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-127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69924" y="1016000"/>
            <a:ext cx="10850563" cy="36000"/>
            <a:chOff x="564668" y="0"/>
            <a:chExt cx="27329872" cy="6858000"/>
          </a:xfrm>
          <a:solidFill>
            <a:schemeClr val="accent1"/>
          </a:solidFill>
        </p:grpSpPr>
        <p:sp>
          <p:nvSpPr>
            <p:cNvPr id="5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6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矩形: 圆角 314"/>
          <p:cNvSpPr/>
          <p:nvPr/>
        </p:nvSpPr>
        <p:spPr>
          <a:xfrm>
            <a:off x="0" y="2034946"/>
            <a:ext cx="12192000" cy="17268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0" y="2182017"/>
            <a:ext cx="12192000" cy="1514858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5" y="2669962"/>
            <a:ext cx="6068007" cy="934821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5" y="3734147"/>
            <a:ext cx="6068007" cy="1015623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314" name="图片 3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495" y="296254"/>
            <a:ext cx="4053505" cy="50592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www.wps.cn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www.wps.cn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  <a:endParaRPr lang="zh-CN" altLang="en-US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6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0.xml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1.xml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56045" y="2218055"/>
            <a:ext cx="6564630" cy="713740"/>
          </a:xfrm>
        </p:spPr>
        <p:txBody>
          <a:bodyPr>
            <a:normAutofit fontScale="90000"/>
          </a:bodyPr>
          <a:p>
            <a:r>
              <a:rPr lang="zh-CN" altLang="en-US" sz="3600"/>
              <a:t>安卓程序设计—</a:t>
            </a:r>
            <a:r>
              <a:rPr sz="2400">
                <a:sym typeface="+mn-ea"/>
              </a:rPr>
              <a:t>水质检测查询</a:t>
            </a:r>
            <a:br>
              <a:rPr lang="zh-CN" altLang="en-US" sz="3600"/>
            </a:br>
            <a:r>
              <a:rPr lang="en-US" altLang="zh-CN" sz="1800"/>
              <a:t>as4.1</a:t>
            </a:r>
            <a:r>
              <a:rPr sz="1800"/>
              <a:t>以上</a:t>
            </a:r>
            <a:endParaRPr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56045" y="4063365"/>
            <a:ext cx="4391660" cy="596900"/>
          </a:xfrm>
        </p:spPr>
        <p:txBody>
          <a:bodyPr/>
          <a:p>
            <a:r>
              <a:rPr lang="zh-CN" altLang="en-US"/>
              <a:t>陈泳宇</a:t>
            </a:r>
            <a:r>
              <a:rPr lang="en-US" altLang="zh-CN"/>
              <a:t>1801050025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交互设计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椭圆形标注 7"/>
          <p:cNvSpPr/>
          <p:nvPr>
            <p:custDataLst>
              <p:tags r:id="rId2"/>
            </p:custDataLst>
          </p:nvPr>
        </p:nvSpPr>
        <p:spPr>
          <a:xfrm flipH="1">
            <a:off x="5483258" y="1440613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52423" y="1579776"/>
            <a:ext cx="1134110" cy="1014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6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04</a:t>
            </a:r>
            <a:endParaRPr lang="en-US" altLang="zh-CN" sz="60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545" y="539905"/>
            <a:ext cx="9626400" cy="723600"/>
          </a:xfrm>
        </p:spPr>
        <p:txBody>
          <a:bodyPr/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交互设计</a:t>
            </a:r>
            <a:endParaRPr lang="zh-CN" altLang="en-US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7375" y="1500505"/>
            <a:ext cx="3858260" cy="431800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登录进去之后，主页面是随机一个站点的水质介面</a:t>
            </a:r>
            <a:endParaRPr lang="zh-CN" altLang="en-US"/>
          </a:p>
          <a:p>
            <a:r>
              <a:rPr lang="zh-CN" altLang="en-US"/>
              <a:t>点击小房子按钮可以进入到搜索介面</a:t>
            </a:r>
            <a:endParaRPr lang="zh-CN" altLang="en-US"/>
          </a:p>
          <a:p>
            <a:r>
              <a:rPr lang="zh-CN" altLang="en-US"/>
              <a:t>这些数据来源于聚合数据</a:t>
            </a:r>
            <a:endParaRPr lang="zh-CN" altLang="en-US"/>
          </a:p>
        </p:txBody>
      </p:sp>
      <p:pic>
        <p:nvPicPr>
          <p:cNvPr id="8" name="图片 7" descr="IMG_97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789940"/>
            <a:ext cx="2105660" cy="4559300"/>
          </a:xfrm>
          <a:prstGeom prst="rect">
            <a:avLst/>
          </a:prstGeom>
        </p:spPr>
      </p:pic>
      <p:pic>
        <p:nvPicPr>
          <p:cNvPr id="4" name="图片 3" descr="IMG_9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5" y="774065"/>
            <a:ext cx="2120265" cy="459041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635625" y="1087120"/>
            <a:ext cx="397510" cy="347980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6"/>
          </p:cNvCxnSpPr>
          <p:nvPr/>
        </p:nvCxnSpPr>
        <p:spPr>
          <a:xfrm flipV="1">
            <a:off x="6033135" y="1241425"/>
            <a:ext cx="3030855" cy="19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>
            <a:off x="3328157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išľïḋé"/>
          <p:cNvSpPr txBox="1"/>
          <p:nvPr>
            <p:custDataLst>
              <p:tags r:id="rId2"/>
            </p:custDataLst>
          </p:nvPr>
        </p:nvSpPr>
        <p:spPr>
          <a:xfrm>
            <a:off x="522151" y="690614"/>
            <a:ext cx="2623091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10" name="poetry_91022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2187940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iṡľïḑè"/>
          <p:cNvSpPr txBox="1"/>
          <p:nvPr>
            <p:custDataLst>
              <p:tags r:id="rId4"/>
            </p:custDataLst>
          </p:nvPr>
        </p:nvSpPr>
        <p:spPr bwMode="auto">
          <a:xfrm>
            <a:off x="5041900" y="2604770"/>
            <a:ext cx="2315210" cy="57975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登陆设计</a:t>
            </a:r>
            <a:endParaRPr lang="zh-CN" altLang="en-US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iṡľïḑè"/>
          <p:cNvSpPr txBox="1"/>
          <p:nvPr>
            <p:custDataLst>
              <p:tags r:id="rId5"/>
            </p:custDataLst>
          </p:nvPr>
        </p:nvSpPr>
        <p:spPr bwMode="auto">
          <a:xfrm>
            <a:off x="4449676" y="2591670"/>
            <a:ext cx="592144" cy="579223"/>
          </a:xfrm>
          <a:prstGeom prst="rect">
            <a:avLst/>
          </a:prstGeom>
          <a:noFill/>
        </p:spPr>
        <p:txBody>
          <a:bodyPr wrap="square" tIns="0" anchor="t">
            <a:norm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02</a:t>
            </a:r>
            <a:endParaRPr lang="en-US" altLang="zh-CN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iṡľïḑè"/>
          <p:cNvSpPr txBox="1"/>
          <p:nvPr>
            <p:custDataLst>
              <p:tags r:id="rId6"/>
            </p:custDataLst>
          </p:nvPr>
        </p:nvSpPr>
        <p:spPr bwMode="auto">
          <a:xfrm>
            <a:off x="5041859" y="3428692"/>
            <a:ext cx="2315248" cy="579223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程序介面设计</a:t>
            </a:r>
            <a:endParaRPr lang="zh-CN" altLang="en-US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iṡľïḑè"/>
          <p:cNvSpPr txBox="1"/>
          <p:nvPr>
            <p:custDataLst>
              <p:tags r:id="rId7"/>
            </p:custDataLst>
          </p:nvPr>
        </p:nvSpPr>
        <p:spPr bwMode="auto">
          <a:xfrm>
            <a:off x="4449676" y="3428692"/>
            <a:ext cx="592144" cy="579223"/>
          </a:xfrm>
          <a:prstGeom prst="rect">
            <a:avLst/>
          </a:prstGeom>
          <a:noFill/>
        </p:spPr>
        <p:txBody>
          <a:bodyPr wrap="square" tIns="0" anchor="t">
            <a:norm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03</a:t>
            </a:r>
            <a:endParaRPr lang="en-US" altLang="zh-CN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iṡľïḑè"/>
          <p:cNvSpPr txBox="1"/>
          <p:nvPr>
            <p:custDataLst>
              <p:tags r:id="rId8"/>
            </p:custDataLst>
          </p:nvPr>
        </p:nvSpPr>
        <p:spPr bwMode="auto">
          <a:xfrm>
            <a:off x="5041820" y="4265714"/>
            <a:ext cx="2315248" cy="579223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交互设计</a:t>
            </a:r>
            <a:endParaRPr lang="zh-CN" altLang="en-US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iṡľïḑè"/>
          <p:cNvSpPr txBox="1"/>
          <p:nvPr>
            <p:custDataLst>
              <p:tags r:id="rId9"/>
            </p:custDataLst>
          </p:nvPr>
        </p:nvSpPr>
        <p:spPr bwMode="auto">
          <a:xfrm>
            <a:off x="4449637" y="4265714"/>
            <a:ext cx="592144" cy="579223"/>
          </a:xfrm>
          <a:prstGeom prst="rect">
            <a:avLst/>
          </a:prstGeom>
          <a:noFill/>
        </p:spPr>
        <p:txBody>
          <a:bodyPr wrap="square" tIns="0" anchor="t">
            <a:norm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04</a:t>
            </a:r>
            <a:endParaRPr lang="en-US" altLang="zh-CN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iṡľïḑè"/>
          <p:cNvSpPr txBox="1"/>
          <p:nvPr>
            <p:custDataLst>
              <p:tags r:id="rId10"/>
            </p:custDataLst>
          </p:nvPr>
        </p:nvSpPr>
        <p:spPr bwMode="auto">
          <a:xfrm>
            <a:off x="5041900" y="1780540"/>
            <a:ext cx="2315210" cy="57975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设计思路</a:t>
            </a:r>
            <a:endParaRPr lang="zh-CN" altLang="en-US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iṡľïḑè"/>
          <p:cNvSpPr txBox="1"/>
          <p:nvPr>
            <p:custDataLst>
              <p:tags r:id="rId11"/>
            </p:custDataLst>
          </p:nvPr>
        </p:nvSpPr>
        <p:spPr bwMode="auto">
          <a:xfrm>
            <a:off x="4449676" y="1780775"/>
            <a:ext cx="592144" cy="579223"/>
          </a:xfrm>
          <a:prstGeom prst="rect">
            <a:avLst/>
          </a:prstGeom>
          <a:noFill/>
        </p:spPr>
        <p:txBody>
          <a:bodyPr wrap="square" tIns="0" anchor="t">
            <a:normAutofit/>
          </a:bodyPr>
          <a:lstStyle>
            <a:defPPr>
              <a:defRPr lang="zh-CN"/>
            </a:defPPr>
            <a:lvl1pPr>
              <a:defRPr sz="1600" b="1">
                <a:latin typeface="Arial" panose="020B0604020202090204" pitchFamily="34" charset="0"/>
                <a:ea typeface="微软雅黑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9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01</a:t>
            </a:r>
            <a:endParaRPr lang="en-US" altLang="zh-CN" sz="2000" b="0" dirty="0">
              <a:solidFill>
                <a:schemeClr val="accent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zh-CN" altLang="en-US" dirty="0"/>
          </a:p>
        </p:txBody>
      </p:sp>
      <p:sp>
        <p:nvSpPr>
          <p:cNvPr id="10" name="椭圆形标注 7"/>
          <p:cNvSpPr/>
          <p:nvPr>
            <p:custDataLst>
              <p:tags r:id="rId2"/>
            </p:custDataLst>
          </p:nvPr>
        </p:nvSpPr>
        <p:spPr>
          <a:xfrm flipH="1">
            <a:off x="5483258" y="1440613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76701" y="1579310"/>
            <a:ext cx="108555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6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01</a:t>
            </a:r>
            <a:endParaRPr lang="en-US" altLang="zh-CN" sz="60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3505" y="473230"/>
            <a:ext cx="9626400" cy="723600"/>
          </a:xfrm>
        </p:spPr>
        <p:txBody>
          <a:bodyPr/>
          <a:p>
            <a:pPr algn="ctr"/>
            <a:r>
              <a:rPr lang="zh-CN" altLang="en-US">
                <a:solidFill>
                  <a:schemeClr val="accent1"/>
                </a:solidFill>
              </a:rPr>
              <a:t>设计思路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639060" y="1473835"/>
            <a:ext cx="6914515" cy="4318000"/>
          </a:xfrm>
        </p:spPr>
        <p:txBody>
          <a:bodyPr/>
          <a:p>
            <a:pPr marL="0" indent="0">
              <a:buNone/>
            </a:pPr>
            <a:r>
              <a:rPr lang="en-US"/>
              <a:t>       </a:t>
            </a:r>
            <a:r>
              <a:t>设计一个类似于天气预报的app，这个app可以知道不同地方水质，目前市面上关于这类app比较少，由于现阶段的能力较低，所以只是设计出了一个可以查询水质的app，在未来，这款app可以进一步发展，甚至能成为一个保护水资源的app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登陆设计</a:t>
            </a:r>
            <a:endParaRPr lang="zh-CN" altLang="en-US" dirty="0"/>
          </a:p>
        </p:txBody>
      </p:sp>
      <p:sp>
        <p:nvSpPr>
          <p:cNvPr id="10" name="椭圆形标注 7"/>
          <p:cNvSpPr/>
          <p:nvPr>
            <p:custDataLst>
              <p:tags r:id="rId2"/>
            </p:custDataLst>
          </p:nvPr>
        </p:nvSpPr>
        <p:spPr>
          <a:xfrm flipH="1">
            <a:off x="5483258" y="1440613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52423" y="1579776"/>
            <a:ext cx="1134110" cy="1014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6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02</a:t>
            </a:r>
            <a:endParaRPr lang="en-US" altLang="zh-CN" sz="60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545" y="539905"/>
            <a:ext cx="9626400" cy="723600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</a:rPr>
              <a:t>登录设计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7375" y="1500505"/>
            <a:ext cx="3858260" cy="4318000"/>
          </a:xfrm>
        </p:spPr>
        <p:txBody>
          <a:bodyPr/>
          <a:p>
            <a:r>
              <a:rPr lang="zh-CN" altLang="en-US"/>
              <a:t>整个</a:t>
            </a:r>
            <a:r>
              <a:rPr lang="en-US" altLang="zh-CN"/>
              <a:t>app</a:t>
            </a:r>
            <a:r>
              <a:rPr lang="zh-CN" altLang="en-US"/>
              <a:t>是关于水质检测的，因此配色选择了以蓝绿色调为主，给人清澈明媚的感觉。</a:t>
            </a:r>
            <a:endParaRPr lang="zh-CN" altLang="en-US"/>
          </a:p>
          <a:p>
            <a:r>
              <a:rPr lang="zh-CN" altLang="en-US"/>
              <a:t>点击注册按钮，可以进入到注册账号的介面</a:t>
            </a:r>
            <a:endParaRPr lang="zh-CN" altLang="en-US"/>
          </a:p>
          <a:p>
            <a:r>
              <a:rPr lang="zh-CN" altLang="en-US"/>
              <a:t>进入到注册界面后，点击注册框按钮可以提交输入的信息，并且按钮由绿色变为蓝色。</a:t>
            </a:r>
            <a:endParaRPr lang="zh-CN" altLang="en-US"/>
          </a:p>
        </p:txBody>
      </p:sp>
      <p:pic>
        <p:nvPicPr>
          <p:cNvPr id="4" name="图片 3" descr="IMG_96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876300"/>
            <a:ext cx="1874520" cy="4058285"/>
          </a:xfrm>
          <a:prstGeom prst="rect">
            <a:avLst/>
          </a:prstGeom>
        </p:spPr>
      </p:pic>
      <p:pic>
        <p:nvPicPr>
          <p:cNvPr id="6" name="图片 5" descr="IMG_97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725" y="890270"/>
            <a:ext cx="1871345" cy="4051300"/>
          </a:xfrm>
          <a:prstGeom prst="rect">
            <a:avLst/>
          </a:prstGeom>
        </p:spPr>
      </p:pic>
      <p:pic>
        <p:nvPicPr>
          <p:cNvPr id="7" name="图片 6" descr="IMG_96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835" y="876300"/>
            <a:ext cx="1874520" cy="40582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程序介面设计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椭圆形标注 7"/>
          <p:cNvSpPr/>
          <p:nvPr>
            <p:custDataLst>
              <p:tags r:id="rId2"/>
            </p:custDataLst>
          </p:nvPr>
        </p:nvSpPr>
        <p:spPr>
          <a:xfrm flipH="1">
            <a:off x="5483258" y="1440613"/>
            <a:ext cx="1225484" cy="122548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552423" y="1579776"/>
            <a:ext cx="1134110" cy="10147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zh-CN"/>
            </a:defPPr>
          </a:lstStyle>
          <a:p>
            <a:pPr algn="ctr"/>
            <a:r>
              <a:rPr lang="en-US" altLang="zh-CN" sz="6000" dirty="0">
                <a:solidFill>
                  <a:srgbClr val="FFFFFF"/>
                </a:solidFill>
                <a:latin typeface="微软雅黑" charset="-122"/>
                <a:ea typeface="微软雅黑" charset="-122"/>
              </a:rPr>
              <a:t>03</a:t>
            </a:r>
            <a:endParaRPr lang="en-US" altLang="zh-CN" sz="6000" dirty="0">
              <a:solidFill>
                <a:srgbClr val="FFFFFF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545" y="539905"/>
            <a:ext cx="9626400" cy="723600"/>
          </a:xfrm>
        </p:spPr>
        <p:txBody>
          <a:bodyPr/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程序介面设计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7375" y="1500505"/>
            <a:ext cx="3858260" cy="4318000"/>
          </a:xfrm>
        </p:spPr>
        <p:txBody>
          <a:bodyPr/>
          <a:p>
            <a:endParaRPr lang="zh-CN" altLang="en-US"/>
          </a:p>
          <a:p>
            <a:r>
              <a:rPr lang="zh-CN" altLang="en-US"/>
              <a:t>水质介面主要是介绍该站点以及水质质量</a:t>
            </a:r>
            <a:endParaRPr lang="zh-CN" altLang="en-US"/>
          </a:p>
          <a:p>
            <a:r>
              <a:rPr lang="zh-CN" altLang="en-US"/>
              <a:t>背景设计为植物的图片，给人有亲临大自然的感觉。</a:t>
            </a:r>
            <a:endParaRPr lang="zh-CN" altLang="en-US"/>
          </a:p>
          <a:p>
            <a:r>
              <a:rPr lang="zh-CN" altLang="en-US"/>
              <a:t>透黑色设计使整体看起来专业化，正式感</a:t>
            </a:r>
            <a:endParaRPr lang="zh-CN" altLang="en-US"/>
          </a:p>
        </p:txBody>
      </p:sp>
      <p:pic>
        <p:nvPicPr>
          <p:cNvPr id="8" name="图片 7" descr="IMG_97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240" y="784860"/>
            <a:ext cx="2105660" cy="4559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545" y="539905"/>
            <a:ext cx="9626400" cy="723600"/>
          </a:xfrm>
        </p:spPr>
        <p:txBody>
          <a:bodyPr/>
          <a:p>
            <a:r>
              <a:rPr lang="zh-CN" altLang="en-US" b="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rPr>
              <a:t>程序介面设计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87375" y="1500505"/>
            <a:ext cx="3858260" cy="4318000"/>
          </a:xfrm>
        </p:spPr>
        <p:txBody>
          <a:bodyPr/>
          <a:p>
            <a:endParaRPr lang="zh-CN" altLang="en-US"/>
          </a:p>
          <a:p>
            <a:r>
              <a:rPr lang="zh-CN" altLang="en-US"/>
              <a:t>导航栏也是以蓝色为主，输入地名就会显示出所有当地的站点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IMG_97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789940"/>
            <a:ext cx="2105660" cy="4559300"/>
          </a:xfrm>
          <a:prstGeom prst="rect">
            <a:avLst/>
          </a:prstGeom>
        </p:spPr>
      </p:pic>
      <p:pic>
        <p:nvPicPr>
          <p:cNvPr id="4" name="图片 3" descr="IMG_9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5" y="774065"/>
            <a:ext cx="2120265" cy="459041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635625" y="1087120"/>
            <a:ext cx="397510" cy="347980"/>
          </a:xfrm>
          <a:prstGeom prst="ellipse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6"/>
          </p:cNvCxnSpPr>
          <p:nvPr/>
        </p:nvCxnSpPr>
        <p:spPr>
          <a:xfrm flipV="1">
            <a:off x="6033135" y="1241425"/>
            <a:ext cx="3030855" cy="19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725_1*i*3"/>
  <p:tag name="KSO_WM_TEMPLATE_CATEGORY" val="custom"/>
  <p:tag name="KSO_WM_TEMPLATE_INDEX" val="20186725"/>
  <p:tag name="KSO_WM_UNIT_INDEX" val="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TEMPLATE_CATEGORY" val="custom"/>
  <p:tag name="KSO_WM_TEMPLATE_INDEX" val="20186725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TEMPLATE_CATEGORY" val="custom"/>
  <p:tag name="KSO_WM_TEMPLATE_INDEX" val="20186725"/>
  <p:tag name="KSO_WM_BEAUTIFY_FLAG" val="#wm#"/>
</p:tagLst>
</file>

<file path=ppt/tags/tag102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BEAUTIFY_FLAG" val="#wm#"/>
  <p:tag name="KSO_WM_TEMPLATE_THUMBS_INDEX" val="1、2、3、4、5"/>
  <p:tag name="KSO_WM_TEMPLATE_SUBCATEGORY" val="ai"/>
  <p:tag name="KSO_WM_TEMPLATE_MASTER_TYPE" val="1"/>
</p:tagLst>
</file>

<file path=ppt/tags/tag103.xml><?xml version="1.0" encoding="utf-8"?>
<p:tagLst xmlns:p="http://schemas.openxmlformats.org/presentationml/2006/main">
  <p:tag name="KSO_WM_TEMPLATE_CATEGORY" val="custom"/>
  <p:tag name="KSO_WM_TEMPLATE_INDEX" val="20186725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725_2*i*1"/>
  <p:tag name="KSO_WM_TEMPLATE_CATEGORY" val="custom"/>
  <p:tag name="KSO_WM_TEMPLATE_INDEX" val="2018672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LINE_FORE_SCHEMECOLOR_INDEX" val="5"/>
  <p:tag name="KSO_WM_UNIT_LINE_FILL_TYPE" val="2"/>
  <p:tag name="KSO_WM_UNIT_USESOURCEFORMAT_APPLY" val="1"/>
</p:tagLst>
</file>

<file path=ppt/tags/tag105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a"/>
  <p:tag name="KSO_WM_UNIT_INDEX" val="1"/>
  <p:tag name="KSO_WM_UNIT_ID" val="custom20186725_2*a*1"/>
  <p:tag name="KSO_WM_UNIT_LAYERLEVEL" val="1"/>
  <p:tag name="KSO_WM_UNIT_ISCONTENTSTITLE" val="1"/>
  <p:tag name="KSO_WM_UNIT_VALUE" val="8"/>
  <p:tag name="KSO_WM_UNIT_HIGHLIGHT" val="0"/>
  <p:tag name="KSO_WM_UNIT_COMPATIBLE" val="0"/>
  <p:tag name="KSO_WM_BEAUTIFY_FLAG" val="#wm#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725_2*i*2"/>
  <p:tag name="KSO_WM_TEMPLATE_CATEGORY" val="custom"/>
  <p:tag name="KSO_WM_TEMPLATE_INDEX" val="2018672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FILL_FORE_SCHEMECOLOR_INDEX" val="8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f"/>
  <p:tag name="KSO_WM_UNIT_INDEX" val="1_1_1"/>
  <p:tag name="KSO_WM_UNIT_ID" val="custom20186725_2*l_h_f*1_1_1"/>
  <p:tag name="KSO_WM_UNIT_LAYERLEVEL" val="1_1_1"/>
  <p:tag name="KSO_WM_UNIT_HIGHLIGHT" val="0"/>
  <p:tag name="KSO_WM_UNIT_COMPATIBLE" val="0"/>
  <p:tag name="KSO_WM_BEAUTIFY_FLAG" val="#wm#"/>
  <p:tag name="KSO_WM_UNIT_PRESET_TEXT" val="Subtitle Here"/>
  <p:tag name="KSO_WM_UNIT_SUBTYPE" val="a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i"/>
  <p:tag name="KSO_WM_UNIT_INDEX" val="1_1_1"/>
  <p:tag name="KSO_WM_UNIT_ID" val="custom20186725_2*l_h_i*1_1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SUBTYPE" val="d"/>
  <p:tag name="KSO_WM_UNIT_TEXT_FILL_FORE_SCHEMECOLOR_INDEX" val="5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f"/>
  <p:tag name="KSO_WM_UNIT_INDEX" val="1_2_1"/>
  <p:tag name="KSO_WM_UNIT_ID" val="custom20186725_2*l_h_f*1_2_1"/>
  <p:tag name="KSO_WM_UNIT_LAYERLEVEL" val="1_1_1"/>
  <p:tag name="KSO_WM_UNIT_HIGHLIGHT" val="0"/>
  <p:tag name="KSO_WM_UNIT_COMPATIBLE" val="0"/>
  <p:tag name="KSO_WM_BEAUTIFY_FLAG" val="#wm#"/>
  <p:tag name="KSO_WM_UNIT_PRESET_TEXT" val="Subtitle Here"/>
  <p:tag name="KSO_WM_UNIT_SUBTYPE" val="a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i"/>
  <p:tag name="KSO_WM_UNIT_INDEX" val="1_2_1"/>
  <p:tag name="KSO_WM_UNIT_ID" val="custom20186725_2*l_h_i*1_2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SUBTYPE" val="d"/>
  <p:tag name="KSO_WM_UNIT_TEXT_FILL_FORE_SCHEMECOLOR_INDEX" val="5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f"/>
  <p:tag name="KSO_WM_UNIT_INDEX" val="1_3_1"/>
  <p:tag name="KSO_WM_UNIT_ID" val="custom20186725_2*l_h_f*1_3_1"/>
  <p:tag name="KSO_WM_UNIT_LAYERLEVEL" val="1_1_1"/>
  <p:tag name="KSO_WM_UNIT_HIGHLIGHT" val="0"/>
  <p:tag name="KSO_WM_UNIT_COMPATIBLE" val="0"/>
  <p:tag name="KSO_WM_BEAUTIFY_FLAG" val="#wm#"/>
  <p:tag name="KSO_WM_UNIT_PRESET_TEXT" val="Subtitle Here"/>
  <p:tag name="KSO_WM_UNIT_SUBTYPE" val="a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i"/>
  <p:tag name="KSO_WM_UNIT_INDEX" val="1_3_1"/>
  <p:tag name="KSO_WM_UNIT_ID" val="custom20186725_2*l_h_i*1_3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SUBTYPE" val="d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f"/>
  <p:tag name="KSO_WM_UNIT_INDEX" val="1_1_1"/>
  <p:tag name="KSO_WM_UNIT_ID" val="custom20186725_2*l_h_f*1_1_1"/>
  <p:tag name="KSO_WM_UNIT_LAYERLEVEL" val="1_1_1"/>
  <p:tag name="KSO_WM_UNIT_HIGHLIGHT" val="0"/>
  <p:tag name="KSO_WM_UNIT_COMPATIBLE" val="0"/>
  <p:tag name="KSO_WM_BEAUTIFY_FLAG" val="#wm#"/>
  <p:tag name="KSO_WM_UNIT_PRESET_TEXT" val="Subtitle Here"/>
  <p:tag name="KSO_WM_UNIT_SUBTYPE" val="a"/>
  <p:tag name="KSO_WM_UNIT_NOCLEAR" val="0"/>
  <p:tag name="KSO_WM_UNIT_DIAGRAM_ISNUMVISUAL" val="0"/>
  <p:tag name="KSO_WM_UNIT_DIAGRAM_ISREFERUNIT" val="0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l_h_i"/>
  <p:tag name="KSO_WM_UNIT_INDEX" val="1_1_1"/>
  <p:tag name="KSO_WM_UNIT_ID" val="custom20186725_2*l_h_i*1_1_1"/>
  <p:tag name="KSO_WM_UNIT_LAYERLEVEL" val="1_1_1"/>
  <p:tag name="KSO_WM_UNIT_HIGHLIGHT" val="0"/>
  <p:tag name="KSO_WM_UNIT_COMPATIBLE" val="0"/>
  <p:tag name="KSO_WM_BEAUTIFY_FLAG" val="#wm#"/>
  <p:tag name="KSO_WM_UNIT_DIAGRAM_ISNUMVISUAL" val="0"/>
  <p:tag name="KSO_WM_UNIT_DIAGRAM_ISREFERUNIT" val="0"/>
  <p:tag name="KSO_WM_DIAGRAM_GROUP_CODE" val="l1-1"/>
  <p:tag name="KSO_WM_UNIT_SUBTYPE" val="d"/>
  <p:tag name="KSO_WM_UNIT_TEXT_FILL_FORE_SCHEMECOLOR_INDEX" val="5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SLIDE_ID" val="custom20186725_2"/>
  <p:tag name="KSO_WM_SLIDE_INDEX" val="2"/>
  <p:tag name="KSO_WM_SLIDE_ITEM_CNT" val="5"/>
  <p:tag name="KSO_WM_SLIDE_LAYOUT" val="a_l"/>
  <p:tag name="KSO_WM_SLIDE_LAYOUT_CNT" val="1_1"/>
  <p:tag name="KSO_WM_SLIDE_TYPE" val="contents"/>
  <p:tag name="KSO_WM_SLIDE_SUBTYPE" val="pureTxt"/>
  <p:tag name="KSO_WM_BEAUTIFY_FLAG" val="#wm#"/>
  <p:tag name="KSO_WM_TEMPLATE_SUBCATEGORY" val="0"/>
  <p:tag name="KSO_WM_TEMPLATE_MASTER_TYPE" val="1"/>
  <p:tag name="KSO_WM_TEMPLATE_COLOR_TYPE" val="0"/>
  <p:tag name="KSO_WM_DIAGRAM_GROUP_CODE" val="l1-1"/>
  <p:tag name="KSO_WM_SLIDE_DIAGTYPE" val="l"/>
</p:tagLst>
</file>

<file path=ppt/tags/tag116.xml><?xml version="1.0" encoding="utf-8"?>
<p:tagLst xmlns:p="http://schemas.openxmlformats.org/presentationml/2006/main">
  <p:tag name="KSO_WM_TEMPLATE_CATEGORY" val="custom"/>
  <p:tag name="KSO_WM_TEMPLATE_INDEX" val="20186725"/>
  <p:tag name="KSO_WM_UNIT_TYPE" val="a"/>
  <p:tag name="KSO_WM_UNIT_INDEX" val="1"/>
  <p:tag name="KSO_WM_UNIT_ID" val="custom20186725_3*a*1"/>
  <p:tag name="KSO_WM_UNIT_LAYERLEVEL" val="1"/>
  <p:tag name="KSO_WM_UNIT_VALUE" val="4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幻灯片章节版式_x000B_SECTION HEADER HERE"/>
  <p:tag name="KSO_WM_UNIT_ISNUMDGMTITLE" val="0"/>
  <p:tag name="KSO_WM_UNIT_NOCLEAR" val="0"/>
  <p:tag name="KSO_WM_UNIT_DIAGRAM_ISNUMVISUAL" val="0"/>
  <p:tag name="KSO_WM_UNIT_DIAGRAM_ISREFERUNIT" val="0"/>
</p:tagLst>
</file>

<file path=ppt/tags/tag117.xml><?xml version="1.0" encoding="utf-8"?>
<p:tagLst xmlns:p="http://schemas.openxmlformats.org/presentationml/2006/main">
  <p:tag name="KSO_WM_TEMPLATE_CATEGORY" val="custom"/>
  <p:tag name="KSO_WM_TEMPLATE_INDEX" val="20186725"/>
  <p:tag name="KSO_WM_UNIT_TYPE" val="i"/>
  <p:tag name="KSO_WM_UNIT_INDEX" val="1"/>
  <p:tag name="KSO_WM_UNIT_ID" val="custom20186725_3*i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</p:tagLst>
</file>

<file path=ppt/tags/tag118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e"/>
  <p:tag name="KSO_WM_UNIT_INDEX" val="1"/>
  <p:tag name="KSO_WM_UNIT_ID" val="custom20186725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  <p:tag name="KSO_WM_UNIT_NOCLEAR" val="0"/>
</p:tagLst>
</file>

<file path=ppt/tags/tag119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SLIDE_ID" val="custom20186725_3"/>
  <p:tag name="KSO_WM_SLIDE_INDEX" val="3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TEMPLATE_MASTER_TYPE" val="1"/>
  <p:tag name="KSO_WM_TEMPLATE_COLOR_TYPE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5"/>
</p:tagLst>
</file>

<file path=ppt/tags/tag121.xml><?xml version="1.0" encoding="utf-8"?>
<p:tagLst xmlns:p="http://schemas.openxmlformats.org/presentationml/2006/main">
  <p:tag name="KSO_WM_TEMPLATE_CATEGORY" val="custom"/>
  <p:tag name="KSO_WM_TEMPLATE_INDEX" val="20186725"/>
  <p:tag name="KSO_WM_UNIT_TYPE" val="a"/>
  <p:tag name="KSO_WM_UNIT_INDEX" val="1"/>
  <p:tag name="KSO_WM_UNIT_ID" val="custom20186725_3*a*1"/>
  <p:tag name="KSO_WM_UNIT_LAYERLEVEL" val="1"/>
  <p:tag name="KSO_WM_UNIT_VALUE" val="4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幻灯片章节版式_x000B_SECTION HEADER HERE"/>
  <p:tag name="KSO_WM_UNIT_ISNUMDGMTITLE" val="0"/>
  <p:tag name="KSO_WM_UNIT_NOCLEAR" val="0"/>
  <p:tag name="KSO_WM_UNIT_DIAGRAM_ISNUMVISUAL" val="0"/>
  <p:tag name="KSO_WM_UNIT_DIAGRAM_ISREFERUNIT" val="0"/>
</p:tagLst>
</file>

<file path=ppt/tags/tag122.xml><?xml version="1.0" encoding="utf-8"?>
<p:tagLst xmlns:p="http://schemas.openxmlformats.org/presentationml/2006/main">
  <p:tag name="KSO_WM_TEMPLATE_CATEGORY" val="custom"/>
  <p:tag name="KSO_WM_TEMPLATE_INDEX" val="20186725"/>
  <p:tag name="KSO_WM_UNIT_TYPE" val="i"/>
  <p:tag name="KSO_WM_UNIT_INDEX" val="1"/>
  <p:tag name="KSO_WM_UNIT_ID" val="custom20186725_3*i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</p:tagLst>
</file>

<file path=ppt/tags/tag123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e"/>
  <p:tag name="KSO_WM_UNIT_INDEX" val="1"/>
  <p:tag name="KSO_WM_UNIT_ID" val="custom20186725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  <p:tag name="KSO_WM_UNIT_NOCLEAR" val="0"/>
</p:tagLst>
</file>

<file path=ppt/tags/tag124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SLIDE_ID" val="custom20186725_3"/>
  <p:tag name="KSO_WM_SLIDE_INDEX" val="3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TEMPLATE_MASTER_TYPE" val="1"/>
  <p:tag name="KSO_WM_TEMPLATE_COLOR_TYPE" val="0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5"/>
</p:tagLst>
</file>

<file path=ppt/tags/tag126.xml><?xml version="1.0" encoding="utf-8"?>
<p:tagLst xmlns:p="http://schemas.openxmlformats.org/presentationml/2006/main">
  <p:tag name="KSO_WM_TEMPLATE_CATEGORY" val="custom"/>
  <p:tag name="KSO_WM_TEMPLATE_INDEX" val="20186725"/>
  <p:tag name="KSO_WM_UNIT_TYPE" val="a"/>
  <p:tag name="KSO_WM_UNIT_INDEX" val="1"/>
  <p:tag name="KSO_WM_UNIT_ID" val="custom20186725_3*a*1"/>
  <p:tag name="KSO_WM_UNIT_LAYERLEVEL" val="1"/>
  <p:tag name="KSO_WM_UNIT_VALUE" val="4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幻灯片章节版式_x000B_SECTION HEADER HERE"/>
  <p:tag name="KSO_WM_UNIT_ISNUMDGMTITLE" val="0"/>
  <p:tag name="KSO_WM_UNIT_NOCLEAR" val="0"/>
  <p:tag name="KSO_WM_UNIT_DIAGRAM_ISNUMVISUAL" val="0"/>
  <p:tag name="KSO_WM_UNIT_DIAGRAM_ISREFERUNIT" val="0"/>
</p:tagLst>
</file>

<file path=ppt/tags/tag127.xml><?xml version="1.0" encoding="utf-8"?>
<p:tagLst xmlns:p="http://schemas.openxmlformats.org/presentationml/2006/main">
  <p:tag name="KSO_WM_TEMPLATE_CATEGORY" val="custom"/>
  <p:tag name="KSO_WM_TEMPLATE_INDEX" val="20186725"/>
  <p:tag name="KSO_WM_UNIT_TYPE" val="i"/>
  <p:tag name="KSO_WM_UNIT_INDEX" val="1"/>
  <p:tag name="KSO_WM_UNIT_ID" val="custom20186725_3*i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</p:tagLst>
</file>

<file path=ppt/tags/tag128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e"/>
  <p:tag name="KSO_WM_UNIT_INDEX" val="1"/>
  <p:tag name="KSO_WM_UNIT_ID" val="custom20186725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  <p:tag name="KSO_WM_UNIT_NOCLEAR" val="0"/>
</p:tagLst>
</file>

<file path=ppt/tags/tag129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SLIDE_ID" val="custom20186725_3"/>
  <p:tag name="KSO_WM_SLIDE_INDEX" val="3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TEMPLATE_MASTER_TYPE" val="1"/>
  <p:tag name="KSO_WM_TEMPLATE_COLOR_TYPE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5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5"/>
</p:tagLst>
</file>

<file path=ppt/tags/tag132.xml><?xml version="1.0" encoding="utf-8"?>
<p:tagLst xmlns:p="http://schemas.openxmlformats.org/presentationml/2006/main">
  <p:tag name="KSO_WM_TEMPLATE_CATEGORY" val="custom"/>
  <p:tag name="KSO_WM_TEMPLATE_INDEX" val="20186725"/>
  <p:tag name="KSO_WM_UNIT_TYPE" val="a"/>
  <p:tag name="KSO_WM_UNIT_INDEX" val="1"/>
  <p:tag name="KSO_WM_UNIT_ID" val="custom20186725_3*a*1"/>
  <p:tag name="KSO_WM_UNIT_LAYERLEVEL" val="1"/>
  <p:tag name="KSO_WM_UNIT_VALUE" val="46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幻灯片章节版式_x000B_SECTION HEADER HERE"/>
  <p:tag name="KSO_WM_UNIT_ISNUMDGMTITLE" val="0"/>
  <p:tag name="KSO_WM_UNIT_NOCLEAR" val="0"/>
  <p:tag name="KSO_WM_UNIT_DIAGRAM_ISNUMVISUAL" val="0"/>
  <p:tag name="KSO_WM_UNIT_DIAGRAM_ISREFERUNIT" val="0"/>
</p:tagLst>
</file>

<file path=ppt/tags/tag133.xml><?xml version="1.0" encoding="utf-8"?>
<p:tagLst xmlns:p="http://schemas.openxmlformats.org/presentationml/2006/main">
  <p:tag name="KSO_WM_TEMPLATE_CATEGORY" val="custom"/>
  <p:tag name="KSO_WM_TEMPLATE_INDEX" val="20186725"/>
  <p:tag name="KSO_WM_UNIT_TYPE" val="i"/>
  <p:tag name="KSO_WM_UNIT_INDEX" val="1"/>
  <p:tag name="KSO_WM_UNIT_ID" val="custom20186725_3*i*1"/>
  <p:tag name="KSO_WM_UNIT_LAYERLEVEL" val="1"/>
  <p:tag name="KSO_WM_UNIT_HIGHLIGHT" val="0"/>
  <p:tag name="KSO_WM_UNIT_COMPATIBLE" val="0"/>
  <p:tag name="KSO_WM_BEAUTIFY_FLAG" val="#wm#"/>
  <p:tag name="KSO_WM_TAG_VERSION" val="1.0"/>
  <p:tag name="KSO_WM_UNIT_DIAGRAM_ISNUMVISUAL" val="0"/>
  <p:tag name="KSO_WM_UNIT_DIAGRAM_ISREFERUNIT" val="0"/>
</p:tagLst>
</file>

<file path=ppt/tags/tag134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UNIT_TYPE" val="e"/>
  <p:tag name="KSO_WM_UNIT_INDEX" val="1"/>
  <p:tag name="KSO_WM_UNIT_ID" val="custom20186725_3*e*1"/>
  <p:tag name="KSO_WM_UNIT_LAYERLEVEL" val="1"/>
  <p:tag name="KSO_WM_UNIT_VALUE" val="2"/>
  <p:tag name="KSO_WM_UNIT_HIGHLIGHT" val="0"/>
  <p:tag name="KSO_WM_UNIT_COMPATIBLE" val="1"/>
  <p:tag name="KSO_WM_BEAUTIFY_FLAG" val="#wm#"/>
  <p:tag name="KSO_WM_UNIT_PRESET_TEXT" val="01"/>
  <p:tag name="KSO_WM_UNIT_DIAGRAM_ISNUMVISUAL" val="0"/>
  <p:tag name="KSO_WM_UNIT_DIAGRAM_ISREFERUNIT" val="0"/>
  <p:tag name="KSO_WM_UNIT_NOCLEAR" val="0"/>
</p:tagLst>
</file>

<file path=ppt/tags/tag135.xml><?xml version="1.0" encoding="utf-8"?>
<p:tagLst xmlns:p="http://schemas.openxmlformats.org/presentationml/2006/main">
  <p:tag name="KSO_WM_TEMPLATE_CATEGORY" val="custom"/>
  <p:tag name="KSO_WM_TEMPLATE_INDEX" val="20186725"/>
  <p:tag name="KSO_WM_TAG_VERSION" val="1.0"/>
  <p:tag name="KSO_WM_SLIDE_ID" val="custom20186725_3"/>
  <p:tag name="KSO_WM_SLIDE_INDEX" val="3"/>
  <p:tag name="KSO_WM_SLIDE_ITEM_CNT" val="0"/>
  <p:tag name="KSO_WM_SLIDE_LAYOUT" val="a_e_f"/>
  <p:tag name="KSO_WM_SLIDE_LAYOUT_CNT" val="1_1_1"/>
  <p:tag name="KSO_WM_SLIDE_TYPE" val="sectionTitle"/>
  <p:tag name="KSO_WM_SLIDE_SUBTYPE" val="pureTxt"/>
  <p:tag name="KSO_WM_BEAUTIFY_FLAG" val="#wm#"/>
  <p:tag name="KSO_WM_TEMPLATE_SUBCATEGORY" val="0"/>
  <p:tag name="KSO_WM_TEMPLATE_MASTER_TYPE" val="1"/>
  <p:tag name="KSO_WM_TEMPLATE_COLOR_TYPE" val="0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725_1*i*4"/>
  <p:tag name="KSO_WM_TEMPLATE_CATEGORY" val="custom"/>
  <p:tag name="KSO_WM_TEMPLATE_INDEX" val="20186725"/>
  <p:tag name="KSO_WM_UNIT_INDEX" val="4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general"/>
</p:tagLst>
</file>

<file path=ppt/tags/tag33.xml><?xml version="1.0" encoding="utf-8"?>
<p:tagLst xmlns:p="http://schemas.openxmlformats.org/presentationml/2006/main">
  <p:tag name="KSO_WM_SLIDE_BACKGROUND_TYPE" val="general"/>
</p:tagLst>
</file>

<file path=ppt/tags/tag34.xml><?xml version="1.0" encoding="utf-8"?>
<p:tagLst xmlns:p="http://schemas.openxmlformats.org/presentationml/2006/main">
  <p:tag name="KSO_WM_SLIDE_BACKGROUND_TYPE" val="general"/>
</p:tagLst>
</file>

<file path=ppt/tags/tag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TYPE" val="general"/>
</p:tagLst>
</file>

<file path=ppt/tags/tag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TYPE" val="frame"/>
  <p:tag name="KSO_WM_SLIDE_BK_DARK_LIGHT" val="2"/>
</p:tagLst>
</file>

<file path=ppt/tags/tag41.xml><?xml version="1.0" encoding="utf-8"?>
<p:tagLst xmlns:p="http://schemas.openxmlformats.org/presentationml/2006/main">
  <p:tag name="KSO_WM_SLIDE_BACKGROUND_TYPE" val="frame"/>
  <p:tag name="KSO_WM_SLIDE_BK_DARK_LIGHT" val="2"/>
</p:tagLst>
</file>

<file path=ppt/tags/tag4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48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49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ACKGROUND_TYPE" val="leftRight"/>
  <p:tag name="KSO_WM_SLIDE_BK_DARK_LIGHT" val="2"/>
</p:tagLst>
</file>

<file path=ppt/tags/tag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5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SLIDE_BACKGROUND_TYPE" val="bottomTop"/>
</p:tagLst>
</file>

<file path=ppt/tags/tag68.xml><?xml version="1.0" encoding="utf-8"?>
<p:tagLst xmlns:p="http://schemas.openxmlformats.org/presentationml/2006/main">
  <p:tag name="KSO_WM_SLIDE_BACKGROUND_TYPE" val="bottomTop"/>
</p:tagLst>
</file>

<file path=ppt/tags/tag69.xml><?xml version="1.0" encoding="utf-8"?>
<p:tagLst xmlns:p="http://schemas.openxmlformats.org/presentationml/2006/main">
  <p:tag name="KSO_WM_SLIDE_BACKGROUND_TYPE" val="bottomTop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bottomTop"/>
</p:tagLst>
</file>

<file path=ppt/tags/tag7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9.xml><?xml version="1.0" encoding="utf-8"?>
<p:tagLst xmlns:p="http://schemas.openxmlformats.org/presentationml/2006/main">
  <p:tag name="KSO_WM_SLIDE_BACKGROUND_TYPE" val="navigation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belt"/>
</p:tagLst>
</file>

<file path=ppt/tags/tag93.xml><?xml version="1.0" encoding="utf-8"?>
<p:tagLst xmlns:p="http://schemas.openxmlformats.org/presentationml/2006/main">
  <p:tag name="KSO_WM_SLIDE_BACKGROUND_TYPE" val="belt"/>
</p:tagLst>
</file>

<file path=ppt/tags/tag9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20186725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1B5B8F"/>
      </a:accent1>
      <a:accent2>
        <a:srgbClr val="2D6A7E"/>
      </a:accent2>
      <a:accent3>
        <a:srgbClr val="3F786C"/>
      </a:accent3>
      <a:accent4>
        <a:srgbClr val="52875B"/>
      </a:accent4>
      <a:accent5>
        <a:srgbClr val="649549"/>
      </a:accent5>
      <a:accent6>
        <a:srgbClr val="76A438"/>
      </a:accent6>
      <a:hlink>
        <a:srgbClr val="0F6FC6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文字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汉仪旗黑</vt:lpstr>
      <vt:lpstr>黑体</vt:lpstr>
      <vt:lpstr>黑体-简</vt:lpstr>
      <vt:lpstr>宋体</vt:lpstr>
      <vt:lpstr>Arial Unicode MS</vt:lpstr>
      <vt:lpstr>Calibri</vt:lpstr>
      <vt:lpstr>Helvetica Neue</vt:lpstr>
      <vt:lpstr>宋体-简</vt:lpstr>
      <vt:lpstr>黑体</vt:lpstr>
      <vt:lpstr>Office 主题</vt:lpstr>
      <vt:lpstr>安卓程序设计—水质检测查询 as4.1以上</vt:lpstr>
      <vt:lpstr>PowerPoint 演示文稿</vt:lpstr>
      <vt:lpstr>登陆设计</vt:lpstr>
      <vt:lpstr>登录设计</vt:lpstr>
      <vt:lpstr>登陆设计</vt:lpstr>
      <vt:lpstr>登录设计</vt:lpstr>
      <vt:lpstr>程序介面设计</vt:lpstr>
      <vt:lpstr>程序介面设计</vt:lpstr>
      <vt:lpstr>程序介面设计</vt:lpstr>
      <vt:lpstr>交互设计</vt:lpstr>
      <vt:lpstr>交互设计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wingyuc</dc:creator>
  <cp:lastModifiedBy>wingyuc</cp:lastModifiedBy>
  <cp:revision>5</cp:revision>
  <dcterms:created xsi:type="dcterms:W3CDTF">2022-01-26T16:34:50Z</dcterms:created>
  <dcterms:modified xsi:type="dcterms:W3CDTF">2022-01-26T16:34:50Z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