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0" r:id="rId6"/>
    <p:sldId id="268" r:id="rId7"/>
    <p:sldId id="267" r:id="rId8"/>
    <p:sldId id="258" r:id="rId9"/>
    <p:sldId id="262" r:id="rId10"/>
    <p:sldId id="261" r:id="rId11"/>
    <p:sldId id="264" r:id="rId12"/>
    <p:sldId id="263" r:id="rId13"/>
    <p:sldId id="265"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E2EF1F-5AB9-4920-AF5B-E1DBE17087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media/image5.png"/><Relationship Id="rId6" Type="http://schemas.openxmlformats.org/officeDocument/2006/relationships/tags" Target="../tags/tag34.xml"/><Relationship Id="rId5" Type="http://schemas.openxmlformats.org/officeDocument/2006/relationships/image" Target="../media/image4.png"/><Relationship Id="rId4" Type="http://schemas.openxmlformats.org/officeDocument/2006/relationships/tags" Target="../tags/tag33.xml"/><Relationship Id="rId3" Type="http://schemas.openxmlformats.org/officeDocument/2006/relationships/image" Target="../media/image3.png"/><Relationship Id="rId2" Type="http://schemas.openxmlformats.org/officeDocument/2006/relationships/tags" Target="../tags/tag32.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6.png"/><Relationship Id="rId3" Type="http://schemas.openxmlformats.org/officeDocument/2006/relationships/tags" Target="../tags/tag40.xml"/><Relationship Id="rId2" Type="http://schemas.openxmlformats.org/officeDocument/2006/relationships/tags" Target="../tags/tag39.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image" Target="../media/image9.png"/><Relationship Id="rId7" Type="http://schemas.openxmlformats.org/officeDocument/2006/relationships/tags" Target="../tags/tag50.xml"/><Relationship Id="rId6" Type="http://schemas.openxmlformats.org/officeDocument/2006/relationships/image" Target="../media/image8.png"/><Relationship Id="rId5" Type="http://schemas.openxmlformats.org/officeDocument/2006/relationships/tags" Target="../tags/tag49.xml"/><Relationship Id="rId4" Type="http://schemas.openxmlformats.org/officeDocument/2006/relationships/image" Target="../media/image7.png"/><Relationship Id="rId3" Type="http://schemas.openxmlformats.org/officeDocument/2006/relationships/tags" Target="../tags/tag48.xml"/><Relationship Id="rId2" Type="http://schemas.openxmlformats.org/officeDocument/2006/relationships/tags" Target="../tags/tag4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0.png"/><Relationship Id="rId2" Type="http://schemas.openxmlformats.org/officeDocument/2006/relationships/tags" Target="../tags/tag57.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12.png"/><Relationship Id="rId6" Type="http://schemas.openxmlformats.org/officeDocument/2006/relationships/tags" Target="../tags/tag67.xml"/><Relationship Id="rId5" Type="http://schemas.openxmlformats.org/officeDocument/2006/relationships/image" Target="../media/image11.png"/><Relationship Id="rId4" Type="http://schemas.openxmlformats.org/officeDocument/2006/relationships/tags" Target="../tags/tag66.xml"/><Relationship Id="rId3" Type="http://schemas.openxmlformats.org/officeDocument/2006/relationships/image" Target="../media/image3.png"/><Relationship Id="rId2" Type="http://schemas.openxmlformats.org/officeDocument/2006/relationships/tags" Target="../tags/tag65.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image" Target="../media/image13.png"/><Relationship Id="rId11" Type="http://schemas.openxmlformats.org/officeDocument/2006/relationships/tags" Target="../tags/tag70.xm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14.png"/><Relationship Id="rId7" Type="http://schemas.openxmlformats.org/officeDocument/2006/relationships/tags" Target="../tags/tag81.xml"/><Relationship Id="rId6" Type="http://schemas.openxmlformats.org/officeDocument/2006/relationships/image" Target="../media/image9.png"/><Relationship Id="rId5" Type="http://schemas.openxmlformats.org/officeDocument/2006/relationships/tags" Target="../tags/tag80.xml"/><Relationship Id="rId4" Type="http://schemas.openxmlformats.org/officeDocument/2006/relationships/image" Target="../media/image8.png"/><Relationship Id="rId3" Type="http://schemas.openxmlformats.org/officeDocument/2006/relationships/tags" Target="../tags/tag79.xml"/><Relationship Id="rId20" Type="http://schemas.openxmlformats.org/officeDocument/2006/relationships/tags" Target="../tags/tag91.xml"/><Relationship Id="rId2" Type="http://schemas.openxmlformats.org/officeDocument/2006/relationships/tags" Target="../tags/tag78.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image" Target="../media/image16.png"/><Relationship Id="rId11" Type="http://schemas.openxmlformats.org/officeDocument/2006/relationships/tags" Target="../tags/tag83.xml"/><Relationship Id="rId10"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1.emf"/><Relationship Id="rId3" Type="http://schemas.openxmlformats.org/officeDocument/2006/relationships/tags" Target="../tags/tag93.xml"/><Relationship Id="rId2" Type="http://schemas.openxmlformats.org/officeDocument/2006/relationships/tags" Target="../tags/tag92.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7129419" y="5159394"/>
            <a:ext cx="4391069" cy="558799"/>
          </a:xfrm>
        </p:spPr>
        <p:txBody>
          <a:bodyPr anchor="t">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7129419" y="4445783"/>
            <a:ext cx="4391069" cy="713610"/>
          </a:xfrm>
        </p:spPr>
        <p:txBody>
          <a:bodyPr anchor="b">
            <a:normAutofit/>
          </a:bodyPr>
          <a:lstStyle>
            <a:lvl1pPr algn="l">
              <a:lnSpc>
                <a:spcPct val="100000"/>
              </a:lnSpc>
              <a:defRPr lang="zh-CN" altLang="en-US" b="1" dirty="0">
                <a:solidFill>
                  <a:schemeClr val="bg1"/>
                </a:solidFill>
              </a:defRPr>
            </a:lvl1pPr>
          </a:lstStyle>
          <a:p>
            <a:endParaRPr lang="zh-CN" altLang="en-US" dirty="0"/>
          </a:p>
        </p:txBody>
      </p:sp>
      <p:pic>
        <p:nvPicPr>
          <p:cNvPr id="7" name="图片 6"/>
          <p:cNvPicPr>
            <a:picLocks noChangeAspect="1"/>
          </p:cNvPicPr>
          <p:nvPr/>
        </p:nvPicPr>
        <p:blipFill>
          <a:blip r:embed="rId2"/>
          <a:stretch>
            <a:fillRect/>
          </a:stretch>
        </p:blipFill>
        <p:spPr>
          <a:xfrm>
            <a:off x="353961" y="1010718"/>
            <a:ext cx="6191981" cy="5423111"/>
          </a:xfrm>
          <a:prstGeom prst="rect">
            <a:avLst/>
          </a:prstGeom>
        </p:spPr>
      </p:pic>
      <p:cxnSp>
        <p:nvCxnSpPr>
          <p:cNvPr id="5" name="直接连接符 4"/>
          <p:cNvCxnSpPr/>
          <p:nvPr>
            <p:custDataLst>
              <p:tags r:id="rId3"/>
            </p:custDataLst>
          </p:nvPr>
        </p:nvCxnSpPr>
        <p:spPr>
          <a:xfrm>
            <a:off x="6482323" y="2177650"/>
            <a:ext cx="50381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6482323" y="4445721"/>
            <a:ext cx="50381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accent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572000" y="184190"/>
            <a:ext cx="7620000" cy="6673810"/>
          </a:xfrm>
          <a:prstGeom prst="rect">
            <a:avLst/>
          </a:prstGeom>
        </p:spPr>
      </p:pic>
      <p:cxnSp>
        <p:nvCxnSpPr>
          <p:cNvPr id="6" name="直接连接符 5"/>
          <p:cNvCxnSpPr/>
          <p:nvPr/>
        </p:nvCxnSpPr>
        <p:spPr>
          <a:xfrm>
            <a:off x="778621" y="3233732"/>
            <a:ext cx="308516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69925" y="3268225"/>
            <a:ext cx="3610246" cy="827113"/>
          </a:xfrm>
        </p:spPr>
        <p:txBody>
          <a:bodyPr>
            <a:normAutofit/>
          </a:bodyPr>
          <a:lstStyle>
            <a:lvl1pPr>
              <a:defRPr sz="2400">
                <a:solidFill>
                  <a:schemeClr val="bg1"/>
                </a:solidFill>
              </a:defRPr>
            </a:lvl1pPr>
          </a:lstStyle>
          <a:p>
            <a:r>
              <a:rPr lang="zh-CN" altLang="en-US" dirty="0"/>
              <a:t>单击此处编辑标题</a:t>
            </a:r>
            <a:endParaRPr lang="zh-CN" altLang="en-US" dirty="0"/>
          </a:p>
        </p:txBody>
      </p:sp>
      <p:sp>
        <p:nvSpPr>
          <p:cNvPr id="8" name="文本占位符 7"/>
          <p:cNvSpPr>
            <a:spLocks noGrp="1"/>
          </p:cNvSpPr>
          <p:nvPr>
            <p:ph type="body" sz="quarter" idx="10"/>
          </p:nvPr>
        </p:nvSpPr>
        <p:spPr>
          <a:xfrm>
            <a:off x="652463" y="4154083"/>
            <a:ext cx="3627708" cy="340096"/>
          </a:xfrm>
        </p:spPr>
        <p:txBody>
          <a:bodyPr/>
          <a:lstStyle>
            <a:lvl1pPr marL="0" indent="0">
              <a:buNone/>
              <a:defRPr>
                <a:solidFill>
                  <a:schemeClr val="bg1"/>
                </a:solidFill>
              </a:defRPr>
            </a:lvl1pPr>
          </a:lstStyle>
          <a:p>
            <a:pPr lvl="0"/>
            <a:endParaRPr lang="zh-CN" altLang="en-US" dirty="0"/>
          </a:p>
        </p:txBody>
      </p:sp>
      <p:sp>
        <p:nvSpPr>
          <p:cNvPr id="10" name="文本占位符 9"/>
          <p:cNvSpPr>
            <a:spLocks noGrp="1"/>
          </p:cNvSpPr>
          <p:nvPr>
            <p:ph type="body" sz="quarter" idx="11"/>
          </p:nvPr>
        </p:nvSpPr>
        <p:spPr>
          <a:xfrm>
            <a:off x="652193" y="4552924"/>
            <a:ext cx="3627708" cy="339725"/>
          </a:xfrm>
        </p:spPr>
        <p:txBody>
          <a:bodyPr/>
          <a:lstStyle>
            <a:lvl1pPr marL="0" indent="0">
              <a:buNone/>
              <a:defRPr>
                <a:solidFill>
                  <a:schemeClr val="bg1"/>
                </a:solidFill>
              </a:defRPr>
            </a:lvl1pPr>
          </a:lstStyle>
          <a:p>
            <a:pPr lvl="0"/>
            <a:endParaRPr lang="zh-CN" altLang="en-US" dirty="0"/>
          </a:p>
        </p:txBody>
      </p:sp>
      <p:grpSp>
        <p:nvGrpSpPr>
          <p:cNvPr id="16" name="组合 15"/>
          <p:cNvGrpSpPr/>
          <p:nvPr/>
        </p:nvGrpSpPr>
        <p:grpSpPr>
          <a:xfrm>
            <a:off x="768747" y="1774145"/>
            <a:ext cx="2674274" cy="1162023"/>
            <a:chOff x="2855913" y="-477838"/>
            <a:chExt cx="5757862" cy="2501900"/>
          </a:xfrm>
          <a:solidFill>
            <a:schemeClr val="bg1"/>
          </a:solidFill>
        </p:grpSpPr>
        <p:sp>
          <p:nvSpPr>
            <p:cNvPr id="17" name="Freeform 5"/>
            <p:cNvSpPr/>
            <p:nvPr/>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8" name="Freeform 6"/>
            <p:cNvSpPr/>
            <p:nvPr/>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9" name="Freeform 7"/>
            <p:cNvSpPr/>
            <p:nvPr/>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0" name="Freeform 8"/>
            <p:cNvSpPr>
              <a:spLocks noEditPoints="1"/>
            </p:cNvSpPr>
            <p:nvPr/>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1" name="Freeform 9"/>
            <p:cNvSpPr>
              <a:spLocks noEditPoints="1"/>
            </p:cNvSpPr>
            <p:nvPr/>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solidFill>
                  <a:schemeClr val="accent2"/>
                </a:solidFill>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descr="图片7"/>
          <p:cNvPicPr>
            <a:picLocks noChangeAspect="1"/>
          </p:cNvPicPr>
          <p:nvPr>
            <p:custDataLst>
              <p:tags r:id="rId2"/>
            </p:custDataLst>
          </p:nvPr>
        </p:nvPicPr>
        <p:blipFill>
          <a:blip r:embed="rId3"/>
          <a:srcRect/>
          <a:stretch>
            <a:fillRect/>
          </a:stretch>
        </p:blipFill>
        <p:spPr>
          <a:xfrm>
            <a:off x="9058275" y="78105"/>
            <a:ext cx="2771775" cy="1440815"/>
          </a:xfrm>
          <a:prstGeom prst="rect">
            <a:avLst/>
          </a:prstGeom>
        </p:spPr>
      </p:pic>
      <p:pic>
        <p:nvPicPr>
          <p:cNvPr id="8" name="图片 7" descr="图片11"/>
          <p:cNvPicPr>
            <a:picLocks noChangeAspect="1"/>
          </p:cNvPicPr>
          <p:nvPr>
            <p:custDataLst>
              <p:tags r:id="rId4"/>
            </p:custDataLst>
          </p:nvPr>
        </p:nvPicPr>
        <p:blipFill>
          <a:blip r:embed="rId5"/>
          <a:srcRect/>
          <a:stretch>
            <a:fillRect/>
          </a:stretch>
        </p:blipFill>
        <p:spPr>
          <a:xfrm>
            <a:off x="10813415" y="1028700"/>
            <a:ext cx="1257935" cy="393065"/>
          </a:xfrm>
          <a:prstGeom prst="rect">
            <a:avLst/>
          </a:prstGeom>
        </p:spPr>
      </p:pic>
      <p:pic>
        <p:nvPicPr>
          <p:cNvPr id="7" name="图片 6" descr="图片11"/>
          <p:cNvPicPr>
            <a:picLocks noChangeAspect="1"/>
          </p:cNvPicPr>
          <p:nvPr>
            <p:custDataLst>
              <p:tags r:id="rId6"/>
            </p:custDataLst>
          </p:nvPr>
        </p:nvPicPr>
        <p:blipFill>
          <a:blip r:embed="rId7"/>
          <a:srcRect/>
          <a:stretch>
            <a:fillRect/>
          </a:stretch>
        </p:blipFill>
        <p:spPr>
          <a:xfrm>
            <a:off x="8006715" y="259080"/>
            <a:ext cx="1221740" cy="511175"/>
          </a:xfrm>
          <a:prstGeom prst="rect">
            <a:avLst/>
          </a:prstGeom>
        </p:spPr>
      </p:pic>
      <p:sp>
        <p:nvSpPr>
          <p:cNvPr id="2" name="标题 1"/>
          <p:cNvSpPr>
            <a:spLocks noGrp="1"/>
          </p:cNvSpPr>
          <p:nvPr>
            <p:ph type="title"/>
            <p:custDataLst>
              <p:tags r:id="rId8"/>
            </p:custDataLst>
          </p:nvPr>
        </p:nvSpPr>
        <p:spPr/>
        <p:txBody>
          <a:bodyPr/>
          <a:lstStyle>
            <a:lvl1pPr>
              <a:defRPr baseline="0">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407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4"/>
          <a:srcRect/>
          <a:stretch>
            <a:fillRect/>
          </a:stretch>
        </p:blipFill>
        <p:spPr>
          <a:xfrm flipV="1">
            <a:off x="10744200" y="304165"/>
            <a:ext cx="1156335" cy="459105"/>
          </a:xfrm>
          <a:prstGeom prst="rect">
            <a:avLst/>
          </a:prstGeom>
        </p:spPr>
      </p:pic>
      <p:pic>
        <p:nvPicPr>
          <p:cNvPr id="6" name="图片 5"/>
          <p:cNvPicPr>
            <a:picLocks noChangeAspect="1"/>
          </p:cNvPicPr>
          <p:nvPr>
            <p:custDataLst>
              <p:tags r:id="rId5"/>
            </p:custDataLst>
          </p:nvPr>
        </p:nvPicPr>
        <p:blipFill>
          <a:blip r:embed="rId4"/>
          <a:srcRect/>
          <a:stretch>
            <a:fillRect/>
          </a:stretch>
        </p:blipFill>
        <p:spPr>
          <a:xfrm flipH="1">
            <a:off x="294005" y="6094095"/>
            <a:ext cx="1156335" cy="459105"/>
          </a:xfrm>
          <a:prstGeom prst="rect">
            <a:avLst/>
          </a:prstGeom>
        </p:spPr>
      </p:pic>
      <p:sp>
        <p:nvSpPr>
          <p:cNvPr id="2" name="标题 1"/>
          <p:cNvSpPr>
            <a:spLocks noGrp="1"/>
          </p:cNvSpPr>
          <p:nvPr>
            <p:ph type="title" hasCustomPrompt="1"/>
            <p:custDataLst>
              <p:tags r:id="rId6"/>
            </p:custDataLst>
          </p:nvPr>
        </p:nvSpPr>
        <p:spPr>
          <a:xfrm>
            <a:off x="1282870" y="1249200"/>
            <a:ext cx="9626400" cy="723600"/>
          </a:xfrm>
        </p:spPr>
        <p:txBody>
          <a:bodyPr anchor="ctr"/>
          <a:lstStyle>
            <a:lvl1pPr>
              <a:defRPr sz="32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2383" y="2163600"/>
            <a:ext cx="9626600" cy="34452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a:xfrm>
            <a:off x="5403002" y="6515100"/>
            <a:ext cx="1388536" cy="206381"/>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671194" y="6515100"/>
            <a:ext cx="4140201" cy="206381"/>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8611869" y="6515100"/>
            <a:ext cx="2909888" cy="206381"/>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descr="图片11"/>
          <p:cNvPicPr>
            <a:picLocks noChangeAspect="1"/>
          </p:cNvPicPr>
          <p:nvPr>
            <p:custDataLst>
              <p:tags r:id="rId3"/>
            </p:custDataLst>
          </p:nvPr>
        </p:nvPicPr>
        <p:blipFill>
          <a:blip r:embed="rId4"/>
          <a:srcRect/>
          <a:stretch>
            <a:fillRect/>
          </a:stretch>
        </p:blipFill>
        <p:spPr>
          <a:xfrm>
            <a:off x="-7620" y="60960"/>
            <a:ext cx="2183765" cy="913765"/>
          </a:xfrm>
          <a:prstGeom prst="rect">
            <a:avLst/>
          </a:prstGeom>
        </p:spPr>
      </p:pic>
      <p:pic>
        <p:nvPicPr>
          <p:cNvPr id="6" name="图片 5" descr="图片13"/>
          <p:cNvPicPr>
            <a:picLocks noChangeAspect="1"/>
          </p:cNvPicPr>
          <p:nvPr>
            <p:custDataLst>
              <p:tags r:id="rId5"/>
            </p:custDataLst>
          </p:nvPr>
        </p:nvPicPr>
        <p:blipFill>
          <a:blip r:embed="rId6"/>
          <a:srcRect/>
          <a:stretch>
            <a:fillRect/>
          </a:stretch>
        </p:blipFill>
        <p:spPr>
          <a:xfrm rot="2040000">
            <a:off x="10567035" y="5295265"/>
            <a:ext cx="1462405" cy="1459865"/>
          </a:xfrm>
          <a:prstGeom prst="rect">
            <a:avLst/>
          </a:prstGeom>
        </p:spPr>
      </p:pic>
      <p:pic>
        <p:nvPicPr>
          <p:cNvPr id="10" name="图片 9" descr="图片13"/>
          <p:cNvPicPr>
            <a:picLocks noChangeAspect="1"/>
          </p:cNvPicPr>
          <p:nvPr>
            <p:custDataLst>
              <p:tags r:id="rId7"/>
            </p:custDataLst>
          </p:nvPr>
        </p:nvPicPr>
        <p:blipFill>
          <a:blip r:embed="rId8"/>
          <a:srcRect/>
          <a:stretch>
            <a:fillRect/>
          </a:stretch>
        </p:blipFill>
        <p:spPr>
          <a:xfrm rot="19380000" flipH="1">
            <a:off x="9532620" y="6080760"/>
            <a:ext cx="702945" cy="701675"/>
          </a:xfrm>
          <a:prstGeom prst="rect">
            <a:avLst/>
          </a:prstGeom>
        </p:spPr>
      </p:pic>
      <p:sp>
        <p:nvSpPr>
          <p:cNvPr id="2" name="标题 1"/>
          <p:cNvSpPr>
            <a:spLocks noGrp="1"/>
          </p:cNvSpPr>
          <p:nvPr>
            <p:ph type="title" hasCustomPrompt="1"/>
            <p:custDataLst>
              <p:tags r:id="rId9"/>
            </p:custDataLst>
          </p:nvPr>
        </p:nvSpPr>
        <p:spPr>
          <a:xfrm>
            <a:off x="583200" y="770400"/>
            <a:ext cx="3960000" cy="882000"/>
          </a:xfrm>
        </p:spPr>
        <p:txBody>
          <a:bodyPr anchor="ctr"/>
          <a:lstStyle>
            <a:lvl1pPr>
              <a:defRPr sz="3600" baseline="0">
                <a:solidFill>
                  <a:schemeClr val="tx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586800" y="1764000"/>
            <a:ext cx="3956400" cy="40932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5101200" y="769938"/>
            <a:ext cx="6480000" cy="5087937"/>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314" name="图片 313"/>
          <p:cNvPicPr>
            <a:picLocks noChangeAspect="1"/>
          </p:cNvPicPr>
          <p:nvPr>
            <p:custDataLst>
              <p:tags r:id="rId2"/>
            </p:custDataLst>
          </p:nvPr>
        </p:nvPicPr>
        <p:blipFill>
          <a:blip r:embed="rId3"/>
          <a:srcRect/>
          <a:stretch>
            <a:fillRect/>
          </a:stretch>
        </p:blipFill>
        <p:spPr>
          <a:xfrm flipH="1">
            <a:off x="0" y="4156075"/>
            <a:ext cx="3240405" cy="2701925"/>
          </a:xfrm>
          <a:prstGeom prst="rect">
            <a:avLst/>
          </a:prstGeom>
        </p:spPr>
      </p:pic>
      <p:sp>
        <p:nvSpPr>
          <p:cNvPr id="10" name="矩形 9"/>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9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2" name="图片 11" descr="图片7"/>
          <p:cNvPicPr>
            <a:picLocks noChangeAspect="1"/>
          </p:cNvPicPr>
          <p:nvPr>
            <p:custDataLst>
              <p:tags r:id="rId2"/>
            </p:custDataLst>
          </p:nvPr>
        </p:nvPicPr>
        <p:blipFill>
          <a:blip r:embed="rId3"/>
          <a:srcRect/>
          <a:stretch>
            <a:fillRect/>
          </a:stretch>
        </p:blipFill>
        <p:spPr>
          <a:xfrm flipH="1">
            <a:off x="67310" y="156210"/>
            <a:ext cx="2529840" cy="1315085"/>
          </a:xfrm>
          <a:prstGeom prst="rect">
            <a:avLst/>
          </a:prstGeom>
        </p:spPr>
      </p:pic>
      <p:pic>
        <p:nvPicPr>
          <p:cNvPr id="6" name="图片 5" descr="图片12"/>
          <p:cNvPicPr>
            <a:picLocks noChangeAspect="1"/>
          </p:cNvPicPr>
          <p:nvPr>
            <p:custDataLst>
              <p:tags r:id="rId4"/>
            </p:custDataLst>
          </p:nvPr>
        </p:nvPicPr>
        <p:blipFill>
          <a:blip r:embed="rId5"/>
          <a:srcRect/>
          <a:stretch>
            <a:fillRect/>
          </a:stretch>
        </p:blipFill>
        <p:spPr>
          <a:xfrm rot="420000">
            <a:off x="10462895" y="154940"/>
            <a:ext cx="1558925" cy="1316990"/>
          </a:xfrm>
          <a:prstGeom prst="rect">
            <a:avLst/>
          </a:prstGeom>
        </p:spPr>
      </p:pic>
      <p:pic>
        <p:nvPicPr>
          <p:cNvPr id="10" name="图片 9" descr="图片12"/>
          <p:cNvPicPr>
            <a:picLocks noChangeAspect="1"/>
          </p:cNvPicPr>
          <p:nvPr>
            <p:custDataLst>
              <p:tags r:id="rId6"/>
            </p:custDataLst>
          </p:nvPr>
        </p:nvPicPr>
        <p:blipFill>
          <a:blip r:embed="rId7"/>
          <a:srcRect/>
          <a:stretch>
            <a:fillRect/>
          </a:stretch>
        </p:blipFill>
        <p:spPr>
          <a:xfrm rot="420000">
            <a:off x="10351135" y="580390"/>
            <a:ext cx="551815" cy="466725"/>
          </a:xfrm>
          <a:prstGeom prst="rect">
            <a:avLst/>
          </a:prstGeom>
        </p:spPr>
      </p:pic>
      <p:pic>
        <p:nvPicPr>
          <p:cNvPr id="11" name="图片 10" descr="图片12"/>
          <p:cNvPicPr>
            <a:picLocks noChangeAspect="1"/>
          </p:cNvPicPr>
          <p:nvPr>
            <p:custDataLst>
              <p:tags r:id="rId8"/>
            </p:custDataLst>
          </p:nvPr>
        </p:nvPicPr>
        <p:blipFill>
          <a:blip r:embed="rId7"/>
          <a:srcRect/>
          <a:stretch>
            <a:fillRect/>
          </a:stretch>
        </p:blipFill>
        <p:spPr>
          <a:xfrm rot="12180000">
            <a:off x="9789795" y="580390"/>
            <a:ext cx="551815" cy="466725"/>
          </a:xfrm>
          <a:prstGeom prst="rect">
            <a:avLst/>
          </a:prstGeom>
        </p:spPr>
      </p:pic>
      <p:pic>
        <p:nvPicPr>
          <p:cNvPr id="15" name="图片 14" descr="图片11"/>
          <p:cNvPicPr>
            <a:picLocks noChangeAspect="1"/>
          </p:cNvPicPr>
          <p:nvPr>
            <p:custDataLst>
              <p:tags r:id="rId9"/>
            </p:custDataLst>
          </p:nvPr>
        </p:nvPicPr>
        <p:blipFill>
          <a:blip r:embed="rId10"/>
          <a:srcRect/>
          <a:stretch>
            <a:fillRect/>
          </a:stretch>
        </p:blipFill>
        <p:spPr>
          <a:xfrm>
            <a:off x="1587500" y="418465"/>
            <a:ext cx="1257935" cy="393065"/>
          </a:xfrm>
          <a:prstGeom prst="rect">
            <a:avLst/>
          </a:prstGeom>
        </p:spPr>
      </p:pic>
      <p:pic>
        <p:nvPicPr>
          <p:cNvPr id="16" name="图片 15" descr="图片11"/>
          <p:cNvPicPr>
            <a:picLocks noChangeAspect="1"/>
          </p:cNvPicPr>
          <p:nvPr>
            <p:custDataLst>
              <p:tags r:id="rId11"/>
            </p:custDataLst>
          </p:nvPr>
        </p:nvPicPr>
        <p:blipFill>
          <a:blip r:embed="rId12"/>
          <a:srcRect/>
          <a:stretch>
            <a:fillRect/>
          </a:stretch>
        </p:blipFill>
        <p:spPr>
          <a:xfrm>
            <a:off x="194945" y="1008380"/>
            <a:ext cx="995680" cy="311150"/>
          </a:xfrm>
          <a:prstGeom prst="rect">
            <a:avLst/>
          </a:prstGeom>
        </p:spPr>
      </p:pic>
      <p:sp>
        <p:nvSpPr>
          <p:cNvPr id="8" name="矩形 7"/>
          <p:cNvSpPr/>
          <p:nvPr>
            <p:custDataLst>
              <p:tags r:id="rId13"/>
            </p:custDataLst>
          </p:nvPr>
        </p:nvSpPr>
        <p:spPr>
          <a:xfrm>
            <a:off x="-3175"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14"/>
            </p:custDataLst>
          </p:nvPr>
        </p:nvSpPr>
        <p:spPr>
          <a:xfrm>
            <a:off x="604800" y="669600"/>
            <a:ext cx="10976400" cy="565200"/>
          </a:xfrm>
        </p:spPr>
        <p:txBody>
          <a:bodyPr anchor="ct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a:lstStyle/>
          <a:p>
            <a:endParaRPr lang="zh-CN" altLang="en-US" dirty="0"/>
          </a:p>
        </p:txBody>
      </p:sp>
      <p:sp>
        <p:nvSpPr>
          <p:cNvPr id="5" name="灯片编号占位符 4"/>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604837" y="1681200"/>
            <a:ext cx="10990800" cy="32112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9"/>
            </p:custDataLst>
          </p:nvPr>
        </p:nvSpPr>
        <p:spPr>
          <a:xfrm>
            <a:off x="594000" y="5180400"/>
            <a:ext cx="11001600" cy="1011600"/>
          </a:xfrm>
        </p:spPr>
        <p:txBody>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descr="图片13"/>
          <p:cNvPicPr>
            <a:picLocks noChangeAspect="1"/>
          </p:cNvPicPr>
          <p:nvPr>
            <p:custDataLst>
              <p:tags r:id="rId3"/>
            </p:custDataLst>
          </p:nvPr>
        </p:nvPicPr>
        <p:blipFill>
          <a:blip r:embed="rId4"/>
          <a:srcRect/>
          <a:stretch>
            <a:fillRect/>
          </a:stretch>
        </p:blipFill>
        <p:spPr>
          <a:xfrm rot="2040000">
            <a:off x="10551160" y="5303520"/>
            <a:ext cx="1462405" cy="1459865"/>
          </a:xfrm>
          <a:prstGeom prst="rect">
            <a:avLst/>
          </a:prstGeom>
        </p:spPr>
      </p:pic>
      <p:pic>
        <p:nvPicPr>
          <p:cNvPr id="12" name="图片 11" descr="图片13"/>
          <p:cNvPicPr>
            <a:picLocks noChangeAspect="1"/>
          </p:cNvPicPr>
          <p:nvPr>
            <p:custDataLst>
              <p:tags r:id="rId5"/>
            </p:custDataLst>
          </p:nvPr>
        </p:nvPicPr>
        <p:blipFill>
          <a:blip r:embed="rId6"/>
          <a:srcRect/>
          <a:stretch>
            <a:fillRect/>
          </a:stretch>
        </p:blipFill>
        <p:spPr>
          <a:xfrm rot="19380000" flipH="1">
            <a:off x="9516745" y="6089015"/>
            <a:ext cx="702945" cy="701675"/>
          </a:xfrm>
          <a:prstGeom prst="rect">
            <a:avLst/>
          </a:prstGeom>
        </p:spPr>
      </p:pic>
      <p:pic>
        <p:nvPicPr>
          <p:cNvPr id="14" name="图片 13" descr="图片11"/>
          <p:cNvPicPr>
            <a:picLocks noChangeAspect="1"/>
          </p:cNvPicPr>
          <p:nvPr>
            <p:custDataLst>
              <p:tags r:id="rId7"/>
            </p:custDataLst>
          </p:nvPr>
        </p:nvPicPr>
        <p:blipFill>
          <a:blip r:embed="rId8"/>
          <a:srcRect l="29799" t="33981" r="46915" b="54917"/>
          <a:stretch>
            <a:fillRect/>
          </a:stretch>
        </p:blipFill>
        <p:spPr>
          <a:xfrm>
            <a:off x="9734550" y="-128270"/>
            <a:ext cx="2377440" cy="995045"/>
          </a:xfrm>
          <a:prstGeom prst="rect">
            <a:avLst/>
          </a:prstGeom>
        </p:spPr>
      </p:pic>
      <p:pic>
        <p:nvPicPr>
          <p:cNvPr id="15" name="图片 14" descr="图片11"/>
          <p:cNvPicPr>
            <a:picLocks noChangeAspect="1"/>
          </p:cNvPicPr>
          <p:nvPr>
            <p:custDataLst>
              <p:tags r:id="rId9"/>
            </p:custDataLst>
          </p:nvPr>
        </p:nvPicPr>
        <p:blipFill>
          <a:blip r:embed="rId10">
            <a:biLevel thresh="50000"/>
          </a:blip>
          <a:srcRect/>
          <a:stretch>
            <a:fillRect/>
          </a:stretch>
        </p:blipFill>
        <p:spPr>
          <a:xfrm>
            <a:off x="9376410" y="300990"/>
            <a:ext cx="1465580" cy="613410"/>
          </a:xfrm>
          <a:prstGeom prst="rect">
            <a:avLst/>
          </a:prstGeom>
        </p:spPr>
      </p:pic>
      <p:pic>
        <p:nvPicPr>
          <p:cNvPr id="16" name="图片 15" descr="图片11"/>
          <p:cNvPicPr>
            <a:picLocks noChangeAspect="1"/>
          </p:cNvPicPr>
          <p:nvPr>
            <p:custDataLst>
              <p:tags r:id="rId11"/>
            </p:custDataLst>
          </p:nvPr>
        </p:nvPicPr>
        <p:blipFill>
          <a:blip r:embed="rId12">
            <a:biLevel thresh="50000"/>
          </a:blip>
          <a:srcRect/>
          <a:stretch>
            <a:fillRect/>
          </a:stretch>
        </p:blipFill>
        <p:spPr>
          <a:xfrm>
            <a:off x="11404600" y="300990"/>
            <a:ext cx="787400" cy="329565"/>
          </a:xfrm>
          <a:prstGeom prst="rect">
            <a:avLst/>
          </a:prstGeom>
        </p:spPr>
      </p:pic>
      <p:sp>
        <p:nvSpPr>
          <p:cNvPr id="2" name="标题 1"/>
          <p:cNvSpPr>
            <a:spLocks noGrp="1"/>
          </p:cNvSpPr>
          <p:nvPr>
            <p:ph type="title"/>
            <p:custDataLst>
              <p:tags r:id="rId13"/>
            </p:custDataLst>
          </p:nvPr>
        </p:nvSpPr>
        <p:spPr>
          <a:xfrm>
            <a:off x="582775" y="236330"/>
            <a:ext cx="11037600" cy="441964"/>
          </a:xfrm>
        </p:spPr>
        <p:txBody>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7"/>
            </p:custDataLst>
          </p:nvPr>
        </p:nvSpPr>
        <p:spPr>
          <a:xfrm>
            <a:off x="579600" y="1663200"/>
            <a:ext cx="5342400" cy="28944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8"/>
            </p:custDataLst>
          </p:nvPr>
        </p:nvSpPr>
        <p:spPr>
          <a:xfrm>
            <a:off x="6242400" y="1663200"/>
            <a:ext cx="5367600" cy="2894400"/>
          </a:xfrm>
        </p:spPr>
        <p:txBody>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9"/>
            </p:custDataLst>
          </p:nvPr>
        </p:nvSpPr>
        <p:spPr>
          <a:xfrm>
            <a:off x="572400" y="4816800"/>
            <a:ext cx="5342400" cy="781200"/>
          </a:xfrm>
        </p:spPr>
        <p:txBody>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0"/>
            </p:custDataLst>
          </p:nvPr>
        </p:nvSpPr>
        <p:spPr>
          <a:xfrm>
            <a:off x="6253200" y="4813200"/>
            <a:ext cx="5367600" cy="781200"/>
          </a:xfrm>
        </p:spPr>
        <p:txBody>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635" y="-1905"/>
            <a:ext cx="12190730" cy="1120775"/>
          </a:xfrm>
          <a:prstGeom prst="rect">
            <a:avLst/>
          </a:prstGeom>
          <a:solidFill>
            <a:srgbClr val="A9D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3"/>
            </p:custDataLst>
          </p:nvPr>
        </p:nvPicPr>
        <p:blipFill>
          <a:blip r:embed="rId4"/>
          <a:srcRect l="4731" t="65" r="4580" b="35313"/>
          <a:stretch>
            <a:fillRect/>
          </a:stretch>
        </p:blipFill>
        <p:spPr>
          <a:xfrm>
            <a:off x="0" y="0"/>
            <a:ext cx="12190730" cy="6858000"/>
          </a:xfrm>
          <a:prstGeom prst="rect">
            <a:avLst/>
          </a:prstGeom>
        </p:spPr>
      </p:pic>
      <p:sp>
        <p:nvSpPr>
          <p:cNvPr id="10" name="矩形 9"/>
          <p:cNvSpPr/>
          <p:nvPr>
            <p:custDataLst>
              <p:tags r:id="rId5"/>
            </p:custDataLst>
          </p:nvPr>
        </p:nvSpPr>
        <p:spPr>
          <a:xfrm>
            <a:off x="-127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4" name="组合 3"/>
          <p:cNvGrpSpPr/>
          <p:nvPr/>
        </p:nvGrpSpPr>
        <p:grpSpPr>
          <a:xfrm>
            <a:off x="669924" y="1016000"/>
            <a:ext cx="10850563" cy="36000"/>
            <a:chOff x="564668" y="0"/>
            <a:chExt cx="27329872" cy="6858000"/>
          </a:xfrm>
          <a:solidFill>
            <a:schemeClr val="accent1"/>
          </a:solidFill>
        </p:grpSpPr>
        <p:sp>
          <p:nvSpPr>
            <p:cNvPr id="5" name="平行四边形 13"/>
            <p:cNvSpPr/>
            <p:nvPr/>
          </p:nvSpPr>
          <p:spPr>
            <a:xfrm flipH="1">
              <a:off x="664630" y="0"/>
              <a:ext cx="2722991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 name="平行四边形 14"/>
            <p:cNvSpPr/>
            <p:nvPr/>
          </p:nvSpPr>
          <p:spPr>
            <a:xfrm flipH="1">
              <a:off x="564668" y="0"/>
              <a:ext cx="71839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15" name="矩形: 圆角 314"/>
          <p:cNvSpPr/>
          <p:nvPr/>
        </p:nvSpPr>
        <p:spPr>
          <a:xfrm>
            <a:off x="0" y="2034946"/>
            <a:ext cx="12192000" cy="172680"/>
          </a:xfrm>
          <a:prstGeom prst="roundRect">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0" y="2182017"/>
            <a:ext cx="12192000" cy="1514858"/>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nvPr>
        </p:nvSpPr>
        <p:spPr>
          <a:xfrm>
            <a:off x="669925" y="2669962"/>
            <a:ext cx="6068007" cy="934821"/>
          </a:xfrm>
        </p:spPr>
        <p:txBody>
          <a:bodyPr anchor="b">
            <a:normAutofit/>
          </a:bodyPr>
          <a:lstStyle>
            <a:lvl1pPr>
              <a:defRPr sz="2400" b="1">
                <a:solidFill>
                  <a:schemeClr val="bg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p:nvPr>
        </p:nvSpPr>
        <p:spPr>
          <a:xfrm>
            <a:off x="669925" y="3734147"/>
            <a:ext cx="6068007" cy="1015623"/>
          </a:xfrm>
        </p:spPr>
        <p:txBody>
          <a:bodyPr anchor="t">
            <a:normAutofit/>
          </a:bodyPr>
          <a:lstStyle>
            <a:lvl1pPr marL="0" indent="0">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pic>
        <p:nvPicPr>
          <p:cNvPr id="314" name="图片 313"/>
          <p:cNvPicPr>
            <a:picLocks noChangeAspect="1"/>
          </p:cNvPicPr>
          <p:nvPr/>
        </p:nvPicPr>
        <p:blipFill>
          <a:blip r:embed="rId2"/>
          <a:stretch>
            <a:fillRect/>
          </a:stretch>
        </p:blipFill>
        <p:spPr>
          <a:xfrm>
            <a:off x="8138495" y="296254"/>
            <a:ext cx="4053505" cy="505926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charset="-122"/>
                <a:ea typeface="微软雅黑" charset="-122"/>
              </a:defRPr>
            </a:lvl1pPr>
            <a:lvl2pPr>
              <a:defRPr sz="1600">
                <a:latin typeface="微软雅黑" charset="-122"/>
                <a:ea typeface="微软雅黑" charset="-122"/>
              </a:defRPr>
            </a:lvl2pPr>
            <a:lvl3pPr>
              <a:defRPr sz="1600">
                <a:latin typeface="微软雅黑" charset="-122"/>
                <a:ea typeface="微软雅黑" charset="-122"/>
              </a:defRPr>
            </a:lvl3pPr>
            <a:lvl4pPr>
              <a:defRPr sz="1600">
                <a:latin typeface="微软雅黑" charset="-122"/>
                <a:ea typeface="微软雅黑" charset="-122"/>
              </a:defRPr>
            </a:lvl4pPr>
            <a:lvl5pPr>
              <a:defRPr sz="1600">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charset="-122"/>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微软雅黑" charset="-122"/>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cxnSp>
        <p:nvCxnSpPr>
          <p:cNvPr id="9" name="直接连接符 8"/>
          <p:cNvCxnSpPr/>
          <p:nvPr/>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a:xfrm>
            <a:off x="5401732" y="6515100"/>
            <a:ext cx="1388536" cy="206381"/>
          </a:xfrm>
          <a:prstGeom prst="rect">
            <a:avLst/>
          </a:prstGeom>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a:xfrm>
            <a:off x="669924" y="6515100"/>
            <a:ext cx="4140201" cy="206381"/>
          </a:xfrm>
          <a:prstGeom prst="rect">
            <a:avLst/>
          </a:prstGeom>
        </p:spPr>
        <p:txBody>
          <a:bodyPr/>
          <a:lstStyle/>
          <a:p>
            <a:r>
              <a:rPr lang="en-US" altLang="zh-CN" dirty="0"/>
              <a:t>www.wps.cn </a:t>
            </a:r>
            <a:r>
              <a:rPr lang="zh-CN" altLang="en-US" dirty="0"/>
              <a:t>「 让</a:t>
            </a:r>
            <a:r>
              <a:rPr lang="en-US" altLang="zh-CN" dirty="0"/>
              <a:t>PPT</a:t>
            </a:r>
            <a:r>
              <a:rPr lang="zh-CN" altLang="en-US" dirty="0"/>
              <a:t>设计简单起来！」</a:t>
            </a:r>
            <a:endParaRPr lang="zh-CN" altLang="en-US" dirty="0"/>
          </a:p>
        </p:txBody>
      </p:sp>
      <p:sp>
        <p:nvSpPr>
          <p:cNvPr id="5" name="灯片编号占位符 4"/>
          <p:cNvSpPr>
            <a:spLocks noGrp="1"/>
          </p:cNvSpPr>
          <p:nvPr>
            <p:ph type="sldNum" sz="quarter" idx="12"/>
          </p:nvPr>
        </p:nvSpPr>
        <p:spPr>
          <a:xfrm>
            <a:off x="8610599" y="6515100"/>
            <a:ext cx="2909888" cy="206381"/>
          </a:xfrm>
          <a:prstGeom prst="rect">
            <a:avLst/>
          </a:prstGeom>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charset="-122"/>
                <a:ea typeface="微软雅黑" charset="-122"/>
              </a:defRPr>
            </a:lvl1pPr>
            <a:lvl2pPr indent="0" eaLnBrk="1" fontAlgn="auto" latinLnBrk="0" hangingPunct="1">
              <a:defRPr>
                <a:latin typeface="微软雅黑" charset="-122"/>
                <a:ea typeface="微软雅黑" charset="-122"/>
              </a:defRPr>
            </a:lvl2pPr>
            <a:lvl3pPr indent="0" eaLnBrk="1" fontAlgn="auto" latinLnBrk="0" hangingPunct="1">
              <a:defRPr>
                <a:latin typeface="微软雅黑" charset="-122"/>
                <a:ea typeface="微软雅黑" charset="-122"/>
              </a:defRPr>
            </a:lvl3pPr>
            <a:lvl4pPr indent="0" eaLnBrk="1" fontAlgn="auto" latinLnBrk="0" hangingPunct="1">
              <a:defRPr>
                <a:latin typeface="微软雅黑" charset="-122"/>
                <a:ea typeface="微软雅黑" charset="-122"/>
              </a:defRPr>
            </a:lvl4pPr>
            <a:lvl5pPr indent="0" eaLnBrk="1" fontAlgn="auto" latinLnBrk="0" hangingPunct="1">
              <a:defRPr>
                <a:latin typeface="微软雅黑" charset="-122"/>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102.xml"/><Relationship Id="rId20" Type="http://schemas.openxmlformats.org/officeDocument/2006/relationships/tags" Target="../tags/tag101.xml"/><Relationship Id="rId2" Type="http://schemas.openxmlformats.org/officeDocument/2006/relationships/slideLayout" Target="../slideLayouts/slideLayout2.xml"/><Relationship Id="rId19" Type="http://schemas.openxmlformats.org/officeDocument/2006/relationships/tags" Target="../tags/tag10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7"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93D31F3C-1533-4ADE-ADA4-C66B5AA4B42B}" type="datetime1">
              <a:rPr lang="zh-CN" altLang="en-US" smtClean="0"/>
            </a:fld>
            <a:endParaRPr lang="zh-CN" altLang="en-US"/>
          </a:p>
        </p:txBody>
      </p:sp>
      <p:sp>
        <p:nvSpPr>
          <p:cNvPr id="18"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www.wps.cn </a:t>
            </a:r>
            <a:r>
              <a:rPr lang="zh-CN" altLang="en-US" dirty="0"/>
              <a:t>「 让</a:t>
            </a:r>
            <a:r>
              <a:rPr lang="en-US" altLang="zh-CN" dirty="0"/>
              <a:t>PPT</a:t>
            </a:r>
            <a:r>
              <a:rPr lang="zh-CN" altLang="en-US" dirty="0"/>
              <a:t>设计简单起来！」</a:t>
            </a:r>
            <a:endParaRPr lang="zh-CN" altLang="en-US" dirty="0"/>
          </a:p>
        </p:txBody>
      </p:sp>
      <p:sp>
        <p:nvSpPr>
          <p:cNvPr id="19"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fld>
            <a:endParaRPr lang="zh-CN" altLang="en-US"/>
          </a:p>
        </p:txBody>
      </p:sp>
      <p:sp>
        <p:nvSpPr>
          <p:cNvPr id="4"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6.xml"/><Relationship Id="rId2" Type="http://schemas.openxmlformats.org/officeDocument/2006/relationships/image" Target="../media/image21.png"/><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notesSlide" Target="../notesSlides/notesSlide1.xml"/><Relationship Id="rId13" Type="http://schemas.openxmlformats.org/officeDocument/2006/relationships/slideLayout" Target="../slideLayouts/slideLayout7.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0.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2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0.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1.xml"/><Relationship Id="rId2" Type="http://schemas.openxmlformats.org/officeDocument/2006/relationships/image" Target="../media/image21.png"/><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56045" y="2696210"/>
            <a:ext cx="6564630" cy="713740"/>
          </a:xfrm>
        </p:spPr>
        <p:txBody>
          <a:bodyPr>
            <a:normAutofit fontScale="90000"/>
          </a:bodyPr>
          <a:p>
            <a:r>
              <a:rPr lang="zh-CN" altLang="en-US" sz="3600"/>
              <a:t>Android </a:t>
            </a:r>
            <a:r>
              <a:rPr lang="en-US" altLang="zh-CN" sz="3600"/>
              <a:t>P</a:t>
            </a:r>
            <a:r>
              <a:rPr lang="zh-CN" altLang="en-US" sz="3600"/>
              <a:t>rogram </a:t>
            </a:r>
            <a:r>
              <a:rPr lang="en-US" altLang="zh-CN" sz="3600"/>
              <a:t>D</a:t>
            </a:r>
            <a:r>
              <a:rPr lang="zh-CN" altLang="en-US" sz="3600"/>
              <a:t>esign</a:t>
            </a:r>
            <a:br>
              <a:rPr lang="zh-CN" altLang="en-US" sz="3600"/>
            </a:br>
            <a:r>
              <a:rPr lang="zh-CN" altLang="en-US" sz="3600"/>
              <a:t>—</a:t>
            </a:r>
            <a:r>
              <a:rPr sz="2400">
                <a:sym typeface="+mn-ea"/>
              </a:rPr>
              <a:t>Water Quality Inspection Enquiry</a:t>
            </a:r>
            <a:br>
              <a:rPr lang="zh-CN" altLang="en-US" sz="3600"/>
            </a:br>
            <a:r>
              <a:rPr lang="en-US" altLang="zh-CN" sz="1800"/>
              <a:t>as4.1</a:t>
            </a:r>
            <a:endParaRPr sz="1800"/>
          </a:p>
        </p:txBody>
      </p:sp>
      <p:sp>
        <p:nvSpPr>
          <p:cNvPr id="3" name="副标题 2"/>
          <p:cNvSpPr>
            <a:spLocks noGrp="1"/>
          </p:cNvSpPr>
          <p:nvPr>
            <p:ph type="subTitle" idx="1"/>
          </p:nvPr>
        </p:nvSpPr>
        <p:spPr>
          <a:xfrm>
            <a:off x="6456045" y="4063365"/>
            <a:ext cx="4391660" cy="596900"/>
          </a:xfrm>
        </p:spPr>
        <p:txBody>
          <a:bodyPr/>
          <a:p>
            <a:r>
              <a:rPr lang="en-US" altLang="zh-CN"/>
              <a:t>Chen Yongyu1801050025</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b="0" dirty="0">
                <a:solidFill>
                  <a:schemeClr val="bg1"/>
                </a:solidFill>
                <a:latin typeface="+mn-lt"/>
                <a:ea typeface="+mn-ea"/>
                <a:cs typeface="+mn-cs"/>
                <a:sym typeface="+mn-lt"/>
              </a:rPr>
              <a:t>Interaction Design</a:t>
            </a:r>
            <a:endParaRPr lang="zh-CN" altLang="en-US" b="0" dirty="0">
              <a:solidFill>
                <a:schemeClr val="bg1"/>
              </a:solidFill>
              <a:latin typeface="+mn-lt"/>
              <a:ea typeface="+mn-ea"/>
              <a:cs typeface="+mn-cs"/>
              <a:sym typeface="+mn-lt"/>
            </a:endParaRPr>
          </a:p>
        </p:txBody>
      </p:sp>
      <p:sp>
        <p:nvSpPr>
          <p:cNvPr id="10" name="椭圆形标注 7"/>
          <p:cNvSpPr/>
          <p:nvPr>
            <p:custDataLst>
              <p:tags r:id="rId2"/>
            </p:custDataLst>
          </p:nvPr>
        </p:nvSpPr>
        <p:spPr>
          <a:xfrm flipH="1">
            <a:off x="5483258" y="1440613"/>
            <a:ext cx="1225484" cy="122548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bg1"/>
              </a:solidFill>
            </a:endParaRPr>
          </a:p>
        </p:txBody>
      </p:sp>
      <p:sp>
        <p:nvSpPr>
          <p:cNvPr id="5" name="文本框 4"/>
          <p:cNvSpPr txBox="1"/>
          <p:nvPr>
            <p:custDataLst>
              <p:tags r:id="rId3"/>
            </p:custDataLst>
          </p:nvPr>
        </p:nvSpPr>
        <p:spPr>
          <a:xfrm>
            <a:off x="5552423" y="1579776"/>
            <a:ext cx="1134110" cy="1014730"/>
          </a:xfrm>
          <a:prstGeom prst="rect">
            <a:avLst/>
          </a:prstGeom>
          <a:noFill/>
        </p:spPr>
        <p:txBody>
          <a:bodyPr wrap="none" rtlCol="0" anchor="ctr">
            <a:spAutoFit/>
          </a:bodyPr>
          <a:lstStyle>
            <a:defPPr>
              <a:defRPr lang="zh-CN"/>
            </a:defPPr>
          </a:lstStyle>
          <a:p>
            <a:pPr algn="ctr"/>
            <a:r>
              <a:rPr lang="en-US" altLang="zh-CN" sz="6000" dirty="0">
                <a:solidFill>
                  <a:srgbClr val="FFFFFF"/>
                </a:solidFill>
                <a:latin typeface="微软雅黑" charset="-122"/>
                <a:ea typeface="微软雅黑" charset="-122"/>
              </a:rPr>
              <a:t>04</a:t>
            </a:r>
            <a:endParaRPr lang="en-US" altLang="zh-CN" sz="6000" dirty="0">
              <a:solidFill>
                <a:srgbClr val="FFFFFF"/>
              </a:solidFill>
              <a:latin typeface="微软雅黑" charset="-122"/>
              <a:ea typeface="微软雅黑" charset="-122"/>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7545" y="539905"/>
            <a:ext cx="9626400" cy="723600"/>
          </a:xfrm>
        </p:spPr>
        <p:txBody>
          <a:bodyPr/>
          <a:p>
            <a:r>
              <a:rPr lang="zh-CN" altLang="en-US" b="0" dirty="0">
                <a:solidFill>
                  <a:schemeClr val="accent1"/>
                </a:solidFill>
                <a:latin typeface="+mn-lt"/>
                <a:ea typeface="+mn-ea"/>
                <a:cs typeface="+mn-cs"/>
                <a:sym typeface="+mn-lt"/>
              </a:rPr>
              <a:t>Interaction Design</a:t>
            </a:r>
            <a:endParaRPr lang="zh-CN" altLang="en-US" b="0" dirty="0">
              <a:solidFill>
                <a:schemeClr val="accent1"/>
              </a:solidFill>
              <a:latin typeface="+mn-lt"/>
              <a:ea typeface="+mn-ea"/>
              <a:cs typeface="+mn-cs"/>
              <a:sym typeface="+mn-lt"/>
            </a:endParaRPr>
          </a:p>
        </p:txBody>
      </p:sp>
      <p:sp>
        <p:nvSpPr>
          <p:cNvPr id="3" name="内容占位符 2"/>
          <p:cNvSpPr>
            <a:spLocks noGrp="1"/>
          </p:cNvSpPr>
          <p:nvPr>
            <p:ph sz="quarter" idx="13"/>
          </p:nvPr>
        </p:nvSpPr>
        <p:spPr>
          <a:xfrm>
            <a:off x="587375" y="1500505"/>
            <a:ext cx="3858260" cy="4318000"/>
          </a:xfrm>
        </p:spPr>
        <p:txBody>
          <a:bodyPr>
            <a:normAutofit lnSpcReduction="20000"/>
          </a:bodyPr>
          <a:p>
            <a:pPr marL="0" indent="0">
              <a:buNone/>
            </a:pPr>
            <a:endParaRPr lang="zh-CN" altLang="en-US"/>
          </a:p>
          <a:p>
            <a:r>
              <a:rPr lang="zh-CN" altLang="en-US"/>
              <a:t>After logging in, a random site home page is the water quality of interface. </a:t>
            </a:r>
            <a:endParaRPr lang="zh-CN" altLang="en-US"/>
          </a:p>
          <a:p>
            <a:r>
              <a:rPr lang="zh-CN" altLang="en-US"/>
              <a:t>Click the small button can enter the house to the search interface. </a:t>
            </a:r>
            <a:endParaRPr lang="zh-CN" altLang="en-US"/>
          </a:p>
          <a:p>
            <a:r>
              <a:rPr lang="zh-CN" altLang="en-US"/>
              <a:t>The data is from the aggregated data.</a:t>
            </a:r>
            <a:endParaRPr lang="zh-CN" altLang="en-US"/>
          </a:p>
        </p:txBody>
      </p:sp>
      <p:pic>
        <p:nvPicPr>
          <p:cNvPr id="8" name="图片 7" descr="IMG_9769"/>
          <p:cNvPicPr>
            <a:picLocks noChangeAspect="1"/>
          </p:cNvPicPr>
          <p:nvPr/>
        </p:nvPicPr>
        <p:blipFill>
          <a:blip r:embed="rId1"/>
          <a:stretch>
            <a:fillRect/>
          </a:stretch>
        </p:blipFill>
        <p:spPr>
          <a:xfrm>
            <a:off x="5709920" y="789940"/>
            <a:ext cx="2105660" cy="4559300"/>
          </a:xfrm>
          <a:prstGeom prst="rect">
            <a:avLst/>
          </a:prstGeom>
        </p:spPr>
      </p:pic>
      <p:pic>
        <p:nvPicPr>
          <p:cNvPr id="4" name="图片 3" descr="IMG_9704"/>
          <p:cNvPicPr>
            <a:picLocks noChangeAspect="1"/>
          </p:cNvPicPr>
          <p:nvPr/>
        </p:nvPicPr>
        <p:blipFill>
          <a:blip r:embed="rId2"/>
          <a:stretch>
            <a:fillRect/>
          </a:stretch>
        </p:blipFill>
        <p:spPr>
          <a:xfrm>
            <a:off x="9079865" y="774065"/>
            <a:ext cx="2120265" cy="4590415"/>
          </a:xfrm>
          <a:prstGeom prst="rect">
            <a:avLst/>
          </a:prstGeom>
        </p:spPr>
      </p:pic>
      <p:sp>
        <p:nvSpPr>
          <p:cNvPr id="6" name="椭圆 5"/>
          <p:cNvSpPr/>
          <p:nvPr/>
        </p:nvSpPr>
        <p:spPr>
          <a:xfrm>
            <a:off x="5635625" y="1087120"/>
            <a:ext cx="397510" cy="347980"/>
          </a:xfrm>
          <a:prstGeom prst="ellipse">
            <a:avLst/>
          </a:prstGeom>
          <a:noFill/>
          <a:ln>
            <a:solidFill>
              <a:srgbClr val="C00000"/>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6" idx="6"/>
          </p:cNvCxnSpPr>
          <p:nvPr/>
        </p:nvCxnSpPr>
        <p:spPr>
          <a:xfrm flipV="1">
            <a:off x="6033135" y="1241425"/>
            <a:ext cx="3030855" cy="196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3328157" y="1780800"/>
            <a:ext cx="0" cy="4003616"/>
          </a:xfrm>
          <a:prstGeom prst="line">
            <a:avLst/>
          </a:prstGeom>
          <a:solidFill>
            <a:srgbClr val="FFCC00"/>
          </a:solidFill>
          <a:ln w="3175" cap="flat" cmpd="sng" algn="ctr">
            <a:solidFill>
              <a:schemeClr val="accent1"/>
            </a:solidFill>
            <a:prstDash val="solid"/>
            <a:round/>
            <a:headEnd type="none" w="med" len="med"/>
            <a:tailEnd type="none" w="med" len="med"/>
          </a:ln>
          <a:effectLst/>
        </p:spPr>
      </p:cxnSp>
      <p:sp>
        <p:nvSpPr>
          <p:cNvPr id="9" name="išľïḋé"/>
          <p:cNvSpPr txBox="1"/>
          <p:nvPr>
            <p:custDataLst>
              <p:tags r:id="rId2"/>
            </p:custDataLst>
          </p:nvPr>
        </p:nvSpPr>
        <p:spPr>
          <a:xfrm>
            <a:off x="522151" y="690614"/>
            <a:ext cx="2623091" cy="521970"/>
          </a:xfrm>
          <a:prstGeom prst="rect">
            <a:avLst/>
          </a:prstGeom>
          <a:solidFill>
            <a:schemeClr val="bg1"/>
          </a:solidFill>
        </p:spPr>
        <p:txBody>
          <a:bodyPr wrap="square" rtlCol="0">
            <a:spAutoFit/>
          </a:bodyPr>
          <a:lstStyle/>
          <a:p>
            <a:pPr algn="r"/>
            <a:r>
              <a:rPr lang="tr-TR" sz="2800" b="1" dirty="0">
                <a:solidFill>
                  <a:schemeClr val="accent1"/>
                </a:solidFill>
                <a:latin typeface="+mj-lt"/>
                <a:ea typeface="+mj-ea"/>
                <a:cs typeface="+mj-cs"/>
                <a:sym typeface="+mn-lt"/>
              </a:rPr>
              <a:t>CONTENTS</a:t>
            </a:r>
            <a:endParaRPr lang="tr-TR" sz="2800" b="1" dirty="0">
              <a:solidFill>
                <a:schemeClr val="accent1"/>
              </a:solidFill>
              <a:latin typeface="+mj-lt"/>
              <a:ea typeface="+mj-ea"/>
              <a:cs typeface="+mj-cs"/>
              <a:sym typeface="+mn-lt"/>
            </a:endParaRPr>
          </a:p>
        </p:txBody>
      </p:sp>
      <p:sp>
        <p:nvSpPr>
          <p:cNvPr id="10" name="poetry_91022"/>
          <p:cNvSpPr>
            <a:spLocks noChangeAspect="1"/>
          </p:cNvSpPr>
          <p:nvPr>
            <p:custDataLst>
              <p:tags r:id="rId3"/>
            </p:custDataLst>
          </p:nvPr>
        </p:nvSpPr>
        <p:spPr bwMode="auto">
          <a:xfrm>
            <a:off x="2187940"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4"/>
          </a:solidFill>
          <a:ln>
            <a:solidFill>
              <a:schemeClr val="accent1"/>
            </a:solidFill>
          </a:ln>
        </p:spPr>
        <p:txBody>
          <a:bodyPr/>
          <a:lstStyle/>
          <a:p>
            <a:endParaRPr lang="zh-CN" altLang="en-US">
              <a:cs typeface="+mn-ea"/>
              <a:sym typeface="+mn-lt"/>
            </a:endParaRPr>
          </a:p>
        </p:txBody>
      </p:sp>
      <p:sp>
        <p:nvSpPr>
          <p:cNvPr id="7" name="iṡľïḑè"/>
          <p:cNvSpPr txBox="1"/>
          <p:nvPr>
            <p:custDataLst>
              <p:tags r:id="rId4"/>
            </p:custDataLst>
          </p:nvPr>
        </p:nvSpPr>
        <p:spPr bwMode="auto">
          <a:xfrm>
            <a:off x="5041900" y="2604770"/>
            <a:ext cx="2315210" cy="579755"/>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zh-CN" altLang="en-US" sz="2000" b="0">
                <a:solidFill>
                  <a:schemeClr val="accent1"/>
                </a:solidFill>
                <a:sym typeface="+mn-ea"/>
              </a:rPr>
              <a:t>Log in </a:t>
            </a:r>
            <a:r>
              <a:rPr lang="en-US" altLang="zh-CN" sz="2000" b="0">
                <a:solidFill>
                  <a:schemeClr val="accent1"/>
                </a:solidFill>
                <a:sym typeface="+mn-ea"/>
              </a:rPr>
              <a:t>D</a:t>
            </a:r>
            <a:r>
              <a:rPr lang="zh-CN" altLang="en-US" sz="2000" b="0">
                <a:solidFill>
                  <a:schemeClr val="accent1"/>
                </a:solidFill>
                <a:sym typeface="+mn-ea"/>
              </a:rPr>
              <a:t>esign</a:t>
            </a:r>
            <a:endParaRPr lang="zh-CN" altLang="en-US" sz="2000" b="0" dirty="0">
              <a:solidFill>
                <a:schemeClr val="accent1"/>
              </a:solidFill>
              <a:latin typeface="+mn-lt"/>
              <a:ea typeface="+mn-ea"/>
              <a:cs typeface="+mn-cs"/>
              <a:sym typeface="+mn-lt"/>
            </a:endParaRPr>
          </a:p>
        </p:txBody>
      </p:sp>
      <p:sp>
        <p:nvSpPr>
          <p:cNvPr id="11" name="iṡľïḑè"/>
          <p:cNvSpPr txBox="1"/>
          <p:nvPr>
            <p:custDataLst>
              <p:tags r:id="rId5"/>
            </p:custDataLst>
          </p:nvPr>
        </p:nvSpPr>
        <p:spPr bwMode="auto">
          <a:xfrm>
            <a:off x="4449676" y="2591670"/>
            <a:ext cx="592144" cy="579223"/>
          </a:xfrm>
          <a:prstGeom prst="rect">
            <a:avLst/>
          </a:prstGeom>
          <a:noFill/>
        </p:spPr>
        <p:txBody>
          <a:bodyPr wrap="square" tIns="0" anchor="t">
            <a:norm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en-US" altLang="zh-CN" sz="2000" b="0" dirty="0">
                <a:solidFill>
                  <a:schemeClr val="accent1"/>
                </a:solidFill>
                <a:latin typeface="+mn-lt"/>
                <a:ea typeface="+mn-ea"/>
                <a:cs typeface="+mn-cs"/>
                <a:sym typeface="+mn-lt"/>
              </a:rPr>
              <a:t>02</a:t>
            </a:r>
            <a:endParaRPr lang="en-US" altLang="zh-CN" sz="2000" b="0" dirty="0">
              <a:solidFill>
                <a:schemeClr val="accent1"/>
              </a:solidFill>
              <a:latin typeface="+mn-lt"/>
              <a:ea typeface="+mn-ea"/>
              <a:cs typeface="+mn-cs"/>
              <a:sym typeface="+mn-lt"/>
            </a:endParaRPr>
          </a:p>
        </p:txBody>
      </p:sp>
      <p:sp>
        <p:nvSpPr>
          <p:cNvPr id="12" name="iṡľïḑè"/>
          <p:cNvSpPr txBox="1"/>
          <p:nvPr>
            <p:custDataLst>
              <p:tags r:id="rId6"/>
            </p:custDataLst>
          </p:nvPr>
        </p:nvSpPr>
        <p:spPr bwMode="auto">
          <a:xfrm>
            <a:off x="5041900" y="3429000"/>
            <a:ext cx="3458210" cy="579120"/>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zh-CN" altLang="en-US" sz="2000" b="0" dirty="0">
                <a:solidFill>
                  <a:schemeClr val="accent1"/>
                </a:solidFill>
                <a:latin typeface="+mn-lt"/>
                <a:ea typeface="+mn-ea"/>
                <a:cs typeface="+mn-cs"/>
                <a:sym typeface="+mn-lt"/>
              </a:rPr>
              <a:t>Program </a:t>
            </a:r>
            <a:r>
              <a:rPr lang="en-US" altLang="zh-CN" sz="2000" b="0" dirty="0">
                <a:solidFill>
                  <a:schemeClr val="accent1"/>
                </a:solidFill>
                <a:latin typeface="+mn-lt"/>
                <a:ea typeface="+mn-ea"/>
                <a:cs typeface="+mn-cs"/>
                <a:sym typeface="+mn-lt"/>
              </a:rPr>
              <a:t>I</a:t>
            </a:r>
            <a:r>
              <a:rPr lang="zh-CN" altLang="en-US" sz="2000" b="0" dirty="0">
                <a:solidFill>
                  <a:schemeClr val="accent1"/>
                </a:solidFill>
                <a:latin typeface="+mn-lt"/>
                <a:ea typeface="+mn-ea"/>
                <a:cs typeface="+mn-cs"/>
                <a:sym typeface="+mn-lt"/>
              </a:rPr>
              <a:t>nterface </a:t>
            </a:r>
            <a:r>
              <a:rPr lang="en-US" altLang="zh-CN" sz="2000" b="0" dirty="0">
                <a:solidFill>
                  <a:schemeClr val="accent1"/>
                </a:solidFill>
                <a:latin typeface="+mn-lt"/>
                <a:ea typeface="+mn-ea"/>
                <a:cs typeface="+mn-cs"/>
                <a:sym typeface="+mn-lt"/>
              </a:rPr>
              <a:t>D</a:t>
            </a:r>
            <a:r>
              <a:rPr lang="zh-CN" altLang="en-US" sz="2000" b="0" dirty="0">
                <a:solidFill>
                  <a:schemeClr val="accent1"/>
                </a:solidFill>
                <a:latin typeface="+mn-lt"/>
                <a:ea typeface="+mn-ea"/>
                <a:cs typeface="+mn-cs"/>
                <a:sym typeface="+mn-lt"/>
              </a:rPr>
              <a:t>esign</a:t>
            </a:r>
            <a:br>
              <a:rPr lang="zh-CN" altLang="en-US" sz="2000" b="0" dirty="0">
                <a:solidFill>
                  <a:schemeClr val="accent1"/>
                </a:solidFill>
                <a:latin typeface="+mn-lt"/>
                <a:ea typeface="+mn-ea"/>
                <a:cs typeface="+mn-cs"/>
                <a:sym typeface="+mn-lt"/>
              </a:rPr>
            </a:br>
            <a:endParaRPr lang="zh-CN" altLang="en-US" sz="2000" b="0" dirty="0">
              <a:solidFill>
                <a:schemeClr val="accent1"/>
              </a:solidFill>
              <a:latin typeface="+mn-lt"/>
              <a:ea typeface="+mn-ea"/>
              <a:cs typeface="+mn-cs"/>
              <a:sym typeface="+mn-lt"/>
            </a:endParaRPr>
          </a:p>
        </p:txBody>
      </p:sp>
      <p:sp>
        <p:nvSpPr>
          <p:cNvPr id="13" name="iṡľïḑè"/>
          <p:cNvSpPr txBox="1"/>
          <p:nvPr>
            <p:custDataLst>
              <p:tags r:id="rId7"/>
            </p:custDataLst>
          </p:nvPr>
        </p:nvSpPr>
        <p:spPr bwMode="auto">
          <a:xfrm>
            <a:off x="4449676" y="3428692"/>
            <a:ext cx="592144" cy="579223"/>
          </a:xfrm>
          <a:prstGeom prst="rect">
            <a:avLst/>
          </a:prstGeom>
          <a:noFill/>
        </p:spPr>
        <p:txBody>
          <a:bodyPr wrap="square" tIns="0" anchor="t">
            <a:norm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en-US" altLang="zh-CN" sz="2000" b="0" dirty="0">
                <a:solidFill>
                  <a:schemeClr val="accent1"/>
                </a:solidFill>
                <a:latin typeface="+mn-lt"/>
                <a:ea typeface="+mn-ea"/>
                <a:cs typeface="+mn-cs"/>
                <a:sym typeface="+mn-lt"/>
              </a:rPr>
              <a:t>03</a:t>
            </a:r>
            <a:endParaRPr lang="en-US" altLang="zh-CN" sz="2000" b="0" dirty="0">
              <a:solidFill>
                <a:schemeClr val="accent1"/>
              </a:solidFill>
              <a:latin typeface="+mn-lt"/>
              <a:ea typeface="+mn-ea"/>
              <a:cs typeface="+mn-cs"/>
              <a:sym typeface="+mn-lt"/>
            </a:endParaRPr>
          </a:p>
        </p:txBody>
      </p:sp>
      <p:sp>
        <p:nvSpPr>
          <p:cNvPr id="14" name="iṡľïḑè"/>
          <p:cNvSpPr txBox="1"/>
          <p:nvPr>
            <p:custDataLst>
              <p:tags r:id="rId8"/>
            </p:custDataLst>
          </p:nvPr>
        </p:nvSpPr>
        <p:spPr bwMode="auto">
          <a:xfrm>
            <a:off x="5041820" y="4265714"/>
            <a:ext cx="2315248" cy="579223"/>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zh-CN" altLang="en-US" sz="2000" b="0" dirty="0">
                <a:solidFill>
                  <a:schemeClr val="accent1"/>
                </a:solidFill>
                <a:latin typeface="+mn-lt"/>
                <a:ea typeface="+mn-ea"/>
                <a:cs typeface="+mn-cs"/>
                <a:sym typeface="+mn-lt"/>
              </a:rPr>
              <a:t>Interaction Design</a:t>
            </a:r>
            <a:endParaRPr lang="zh-CN" altLang="en-US" sz="2000" b="0" dirty="0">
              <a:solidFill>
                <a:schemeClr val="accent1"/>
              </a:solidFill>
              <a:latin typeface="+mn-lt"/>
              <a:ea typeface="+mn-ea"/>
              <a:cs typeface="+mn-cs"/>
              <a:sym typeface="+mn-lt"/>
            </a:endParaRPr>
          </a:p>
        </p:txBody>
      </p:sp>
      <p:sp>
        <p:nvSpPr>
          <p:cNvPr id="15" name="iṡľïḑè"/>
          <p:cNvSpPr txBox="1"/>
          <p:nvPr>
            <p:custDataLst>
              <p:tags r:id="rId9"/>
            </p:custDataLst>
          </p:nvPr>
        </p:nvSpPr>
        <p:spPr bwMode="auto">
          <a:xfrm>
            <a:off x="4449637" y="4265714"/>
            <a:ext cx="592144" cy="579223"/>
          </a:xfrm>
          <a:prstGeom prst="rect">
            <a:avLst/>
          </a:prstGeom>
          <a:noFill/>
        </p:spPr>
        <p:txBody>
          <a:bodyPr wrap="square" tIns="0" anchor="t">
            <a:norm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en-US" altLang="zh-CN" sz="2000" b="0" dirty="0">
                <a:solidFill>
                  <a:schemeClr val="accent1"/>
                </a:solidFill>
                <a:latin typeface="+mn-lt"/>
                <a:ea typeface="+mn-ea"/>
                <a:cs typeface="+mn-cs"/>
                <a:sym typeface="+mn-lt"/>
              </a:rPr>
              <a:t>04</a:t>
            </a:r>
            <a:endParaRPr lang="en-US" altLang="zh-CN" sz="2000" b="0" dirty="0">
              <a:solidFill>
                <a:schemeClr val="accent1"/>
              </a:solidFill>
              <a:latin typeface="+mn-lt"/>
              <a:ea typeface="+mn-ea"/>
              <a:cs typeface="+mn-cs"/>
              <a:sym typeface="+mn-lt"/>
            </a:endParaRPr>
          </a:p>
        </p:txBody>
      </p:sp>
      <p:sp>
        <p:nvSpPr>
          <p:cNvPr id="2" name="iṡľïḑè"/>
          <p:cNvSpPr txBox="1"/>
          <p:nvPr>
            <p:custDataLst>
              <p:tags r:id="rId10"/>
            </p:custDataLst>
          </p:nvPr>
        </p:nvSpPr>
        <p:spPr bwMode="auto">
          <a:xfrm>
            <a:off x="5041900" y="1780540"/>
            <a:ext cx="2315210" cy="579755"/>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en-US" altLang="zh-CN" sz="2000" b="0">
                <a:solidFill>
                  <a:schemeClr val="accent1"/>
                </a:solidFill>
                <a:sym typeface="+mn-ea"/>
              </a:rPr>
              <a:t>Design Ideas</a:t>
            </a:r>
            <a:endParaRPr lang="zh-CN" altLang="en-US" sz="2000" b="0" dirty="0">
              <a:solidFill>
                <a:schemeClr val="accent1"/>
              </a:solidFill>
              <a:latin typeface="+mn-lt"/>
              <a:ea typeface="+mn-ea"/>
              <a:cs typeface="+mn-cs"/>
              <a:sym typeface="+mn-lt"/>
            </a:endParaRPr>
          </a:p>
        </p:txBody>
      </p:sp>
      <p:sp>
        <p:nvSpPr>
          <p:cNvPr id="4" name="iṡľïḑè"/>
          <p:cNvSpPr txBox="1"/>
          <p:nvPr>
            <p:custDataLst>
              <p:tags r:id="rId11"/>
            </p:custDataLst>
          </p:nvPr>
        </p:nvSpPr>
        <p:spPr bwMode="auto">
          <a:xfrm>
            <a:off x="4449676" y="1780775"/>
            <a:ext cx="592144" cy="579223"/>
          </a:xfrm>
          <a:prstGeom prst="rect">
            <a:avLst/>
          </a:prstGeom>
          <a:noFill/>
        </p:spPr>
        <p:txBody>
          <a:bodyPr wrap="square" tIns="0" anchor="t">
            <a:norm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a:lnSpc>
                <a:spcPct val="150000"/>
              </a:lnSpc>
            </a:pPr>
            <a:r>
              <a:rPr lang="en-US" altLang="zh-CN" sz="2000" b="0" dirty="0">
                <a:solidFill>
                  <a:schemeClr val="accent1"/>
                </a:solidFill>
                <a:latin typeface="+mn-lt"/>
                <a:ea typeface="+mn-ea"/>
                <a:cs typeface="+mn-cs"/>
                <a:sym typeface="+mn-lt"/>
              </a:rPr>
              <a:t>01</a:t>
            </a:r>
            <a:endParaRPr lang="en-US" altLang="zh-CN" sz="2000" b="0" dirty="0">
              <a:solidFill>
                <a:schemeClr val="accent1"/>
              </a:solidFill>
              <a:latin typeface="+mn-lt"/>
              <a:ea typeface="+mn-ea"/>
              <a:cs typeface="+mn-cs"/>
              <a:sym typeface="+mn-lt"/>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Design </a:t>
            </a:r>
            <a:r>
              <a:rPr lang="en-US" altLang="zh-CN" dirty="0"/>
              <a:t>I</a:t>
            </a:r>
            <a:r>
              <a:rPr lang="zh-CN" altLang="en-US" dirty="0"/>
              <a:t>deas</a:t>
            </a:r>
            <a:endParaRPr lang="zh-CN" altLang="en-US" dirty="0"/>
          </a:p>
        </p:txBody>
      </p:sp>
      <p:sp>
        <p:nvSpPr>
          <p:cNvPr id="10" name="椭圆形标注 7"/>
          <p:cNvSpPr/>
          <p:nvPr>
            <p:custDataLst>
              <p:tags r:id="rId2"/>
            </p:custDataLst>
          </p:nvPr>
        </p:nvSpPr>
        <p:spPr>
          <a:xfrm flipH="1">
            <a:off x="5483258" y="1440613"/>
            <a:ext cx="1225484" cy="122548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bg1"/>
              </a:solidFill>
            </a:endParaRPr>
          </a:p>
        </p:txBody>
      </p:sp>
      <p:sp>
        <p:nvSpPr>
          <p:cNvPr id="5" name="文本框 4"/>
          <p:cNvSpPr txBox="1"/>
          <p:nvPr>
            <p:custDataLst>
              <p:tags r:id="rId3"/>
            </p:custDataLst>
          </p:nvPr>
        </p:nvSpPr>
        <p:spPr>
          <a:xfrm>
            <a:off x="5576701" y="1579310"/>
            <a:ext cx="1085554" cy="1015663"/>
          </a:xfrm>
          <a:prstGeom prst="rect">
            <a:avLst/>
          </a:prstGeom>
          <a:noFill/>
        </p:spPr>
        <p:txBody>
          <a:bodyPr wrap="none" rtlCol="0" anchor="ctr">
            <a:spAutoFit/>
          </a:bodyPr>
          <a:lstStyle>
            <a:defPPr>
              <a:defRPr lang="zh-CN"/>
            </a:defPPr>
          </a:lstStyle>
          <a:p>
            <a:pPr algn="ctr"/>
            <a:r>
              <a:rPr lang="en-US" altLang="zh-CN" sz="6000" dirty="0">
                <a:solidFill>
                  <a:srgbClr val="FFFFFF"/>
                </a:solidFill>
                <a:latin typeface="微软雅黑" charset="-122"/>
                <a:ea typeface="微软雅黑" charset="-122"/>
              </a:rPr>
              <a:t>01</a:t>
            </a:r>
            <a:endParaRPr lang="en-US" altLang="zh-CN" sz="6000" dirty="0">
              <a:solidFill>
                <a:srgbClr val="FFFFFF"/>
              </a:solidFill>
              <a:latin typeface="微软雅黑" charset="-122"/>
              <a:ea typeface="微软雅黑"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83505" y="473230"/>
            <a:ext cx="9626400" cy="723600"/>
          </a:xfrm>
        </p:spPr>
        <p:txBody>
          <a:bodyPr/>
          <a:p>
            <a:pPr algn="ctr"/>
            <a:r>
              <a:rPr lang="en-US" altLang="zh-CN">
                <a:solidFill>
                  <a:schemeClr val="accent1"/>
                </a:solidFill>
              </a:rPr>
              <a:t>Design Ideas</a:t>
            </a:r>
            <a:endParaRPr lang="en-US" altLang="zh-CN">
              <a:solidFill>
                <a:schemeClr val="accent1"/>
              </a:solidFill>
            </a:endParaRPr>
          </a:p>
        </p:txBody>
      </p:sp>
      <p:sp>
        <p:nvSpPr>
          <p:cNvPr id="3" name="内容占位符 2"/>
          <p:cNvSpPr>
            <a:spLocks noGrp="1"/>
          </p:cNvSpPr>
          <p:nvPr>
            <p:ph sz="quarter" idx="13"/>
          </p:nvPr>
        </p:nvSpPr>
        <p:spPr>
          <a:xfrm>
            <a:off x="2639060" y="1473835"/>
            <a:ext cx="6914515" cy="4318000"/>
          </a:xfrm>
        </p:spPr>
        <p:txBody>
          <a:bodyPr/>
          <a:p>
            <a:pPr marL="0" indent="0">
              <a:buNone/>
            </a:pPr>
            <a:r>
              <a:t>To design a similar to the weather forecast of app, the app can know different local water quality, at present, this kind of app is less on the market, because the current capacity is low, so only design out an app can query water quality, in the future, the app can be further development, can even be a protection of water resources of the app.</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Log in </a:t>
            </a:r>
            <a:r>
              <a:rPr lang="en-US" altLang="zh-CN" dirty="0"/>
              <a:t>D</a:t>
            </a:r>
            <a:r>
              <a:rPr lang="zh-CN" altLang="en-US" dirty="0"/>
              <a:t>esign</a:t>
            </a:r>
            <a:endParaRPr lang="zh-CN" altLang="en-US" dirty="0"/>
          </a:p>
        </p:txBody>
      </p:sp>
      <p:sp>
        <p:nvSpPr>
          <p:cNvPr id="10" name="椭圆形标注 7"/>
          <p:cNvSpPr/>
          <p:nvPr>
            <p:custDataLst>
              <p:tags r:id="rId2"/>
            </p:custDataLst>
          </p:nvPr>
        </p:nvSpPr>
        <p:spPr>
          <a:xfrm flipH="1">
            <a:off x="5483258" y="1440613"/>
            <a:ext cx="1225484" cy="122548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bg1"/>
              </a:solidFill>
            </a:endParaRPr>
          </a:p>
        </p:txBody>
      </p:sp>
      <p:sp>
        <p:nvSpPr>
          <p:cNvPr id="5" name="文本框 4"/>
          <p:cNvSpPr txBox="1"/>
          <p:nvPr>
            <p:custDataLst>
              <p:tags r:id="rId3"/>
            </p:custDataLst>
          </p:nvPr>
        </p:nvSpPr>
        <p:spPr>
          <a:xfrm>
            <a:off x="5552423" y="1579776"/>
            <a:ext cx="1134110" cy="1014730"/>
          </a:xfrm>
          <a:prstGeom prst="rect">
            <a:avLst/>
          </a:prstGeom>
          <a:noFill/>
        </p:spPr>
        <p:txBody>
          <a:bodyPr wrap="none" rtlCol="0" anchor="ctr">
            <a:spAutoFit/>
          </a:bodyPr>
          <a:lstStyle>
            <a:defPPr>
              <a:defRPr lang="zh-CN"/>
            </a:defPPr>
          </a:lstStyle>
          <a:p>
            <a:pPr algn="ctr"/>
            <a:r>
              <a:rPr lang="en-US" altLang="zh-CN" sz="6000" dirty="0">
                <a:solidFill>
                  <a:srgbClr val="FFFFFF"/>
                </a:solidFill>
                <a:latin typeface="微软雅黑" charset="-122"/>
                <a:ea typeface="微软雅黑" charset="-122"/>
              </a:rPr>
              <a:t>02</a:t>
            </a:r>
            <a:endParaRPr lang="en-US" altLang="zh-CN" sz="6000" dirty="0">
              <a:solidFill>
                <a:srgbClr val="FFFFFF"/>
              </a:solidFill>
              <a:latin typeface="微软雅黑" charset="-122"/>
              <a:ea typeface="微软雅黑" charset="-122"/>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7545" y="539905"/>
            <a:ext cx="9626400" cy="723600"/>
          </a:xfrm>
        </p:spPr>
        <p:txBody>
          <a:bodyPr/>
          <a:p>
            <a:r>
              <a:rPr lang="zh-CN" altLang="en-US" b="0">
                <a:solidFill>
                  <a:schemeClr val="accent1"/>
                </a:solidFill>
              </a:rPr>
              <a:t>Log in </a:t>
            </a:r>
            <a:r>
              <a:rPr lang="en-US" altLang="zh-CN" b="0">
                <a:solidFill>
                  <a:schemeClr val="accent1"/>
                </a:solidFill>
              </a:rPr>
              <a:t>D</a:t>
            </a:r>
            <a:r>
              <a:rPr lang="zh-CN" altLang="en-US" b="0">
                <a:solidFill>
                  <a:schemeClr val="accent1"/>
                </a:solidFill>
              </a:rPr>
              <a:t>esign</a:t>
            </a:r>
            <a:endParaRPr lang="zh-CN" altLang="en-US" b="0">
              <a:solidFill>
                <a:schemeClr val="accent1"/>
              </a:solidFill>
            </a:endParaRPr>
          </a:p>
        </p:txBody>
      </p:sp>
      <p:sp>
        <p:nvSpPr>
          <p:cNvPr id="3" name="内容占位符 2"/>
          <p:cNvSpPr>
            <a:spLocks noGrp="1"/>
          </p:cNvSpPr>
          <p:nvPr>
            <p:ph sz="quarter" idx="13"/>
          </p:nvPr>
        </p:nvSpPr>
        <p:spPr>
          <a:xfrm>
            <a:off x="587375" y="1500505"/>
            <a:ext cx="3858260" cy="4318000"/>
          </a:xfrm>
        </p:spPr>
        <p:txBody>
          <a:bodyPr/>
          <a:p>
            <a:r>
              <a:t>The whole APP is about water quality detection, so the color matching is mainly blue-green, giving people a clear and bright feeling. </a:t>
            </a:r>
          </a:p>
          <a:p>
            <a:r>
              <a:t>Click the register button, can enter into the interface of the registered account. </a:t>
            </a:r>
          </a:p>
          <a:p>
            <a:r>
              <a:t>After entering to the registration screen, click the register button to submit input information, and the button is changed from green to blue.</a:t>
            </a:r>
          </a:p>
        </p:txBody>
      </p:sp>
      <p:pic>
        <p:nvPicPr>
          <p:cNvPr id="4" name="图片 3" descr="IMG_9698"/>
          <p:cNvPicPr>
            <a:picLocks noChangeAspect="1"/>
          </p:cNvPicPr>
          <p:nvPr/>
        </p:nvPicPr>
        <p:blipFill>
          <a:blip r:embed="rId1"/>
          <a:stretch>
            <a:fillRect/>
          </a:stretch>
        </p:blipFill>
        <p:spPr>
          <a:xfrm>
            <a:off x="5070475" y="876300"/>
            <a:ext cx="1874520" cy="4058285"/>
          </a:xfrm>
          <a:prstGeom prst="rect">
            <a:avLst/>
          </a:prstGeom>
        </p:spPr>
      </p:pic>
      <p:pic>
        <p:nvPicPr>
          <p:cNvPr id="6" name="图片 5" descr="IMG_9700"/>
          <p:cNvPicPr>
            <a:picLocks noChangeAspect="1"/>
          </p:cNvPicPr>
          <p:nvPr/>
        </p:nvPicPr>
        <p:blipFill>
          <a:blip r:embed="rId2"/>
          <a:stretch>
            <a:fillRect/>
          </a:stretch>
        </p:blipFill>
        <p:spPr>
          <a:xfrm>
            <a:off x="9991725" y="890270"/>
            <a:ext cx="1871345" cy="4051300"/>
          </a:xfrm>
          <a:prstGeom prst="rect">
            <a:avLst/>
          </a:prstGeom>
        </p:spPr>
      </p:pic>
      <p:pic>
        <p:nvPicPr>
          <p:cNvPr id="7" name="图片 6" descr="IMG_9699"/>
          <p:cNvPicPr>
            <a:picLocks noChangeAspect="1"/>
          </p:cNvPicPr>
          <p:nvPr/>
        </p:nvPicPr>
        <p:blipFill>
          <a:blip r:embed="rId3"/>
          <a:stretch>
            <a:fillRect/>
          </a:stretch>
        </p:blipFill>
        <p:spPr>
          <a:xfrm>
            <a:off x="7569835" y="876300"/>
            <a:ext cx="1874520" cy="405828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olidFill>
                  <a:schemeClr val="bg1"/>
                </a:solidFill>
                <a:latin typeface="+mn-lt"/>
                <a:ea typeface="+mn-ea"/>
                <a:cs typeface="+mn-cs"/>
                <a:sym typeface="+mn-lt"/>
              </a:rPr>
              <a:t>Program </a:t>
            </a:r>
            <a:r>
              <a:rPr lang="en-US" altLang="zh-CN" dirty="0">
                <a:solidFill>
                  <a:schemeClr val="bg1"/>
                </a:solidFill>
                <a:latin typeface="+mn-lt"/>
                <a:ea typeface="+mn-ea"/>
                <a:cs typeface="+mn-cs"/>
                <a:sym typeface="+mn-lt"/>
              </a:rPr>
              <a:t>I</a:t>
            </a:r>
            <a:r>
              <a:rPr lang="zh-CN" altLang="en-US" dirty="0">
                <a:solidFill>
                  <a:schemeClr val="bg1"/>
                </a:solidFill>
                <a:latin typeface="+mn-lt"/>
                <a:ea typeface="+mn-ea"/>
                <a:cs typeface="+mn-cs"/>
                <a:sym typeface="+mn-lt"/>
              </a:rPr>
              <a:t>nterface </a:t>
            </a:r>
            <a:r>
              <a:rPr lang="en-US" altLang="zh-CN" dirty="0">
                <a:solidFill>
                  <a:schemeClr val="bg1"/>
                </a:solidFill>
                <a:latin typeface="+mn-lt"/>
                <a:ea typeface="+mn-ea"/>
                <a:cs typeface="+mn-cs"/>
                <a:sym typeface="+mn-lt"/>
              </a:rPr>
              <a:t>D</a:t>
            </a:r>
            <a:r>
              <a:rPr lang="zh-CN" altLang="en-US" dirty="0">
                <a:solidFill>
                  <a:schemeClr val="bg1"/>
                </a:solidFill>
                <a:latin typeface="+mn-lt"/>
                <a:ea typeface="+mn-ea"/>
                <a:cs typeface="+mn-cs"/>
                <a:sym typeface="+mn-lt"/>
              </a:rPr>
              <a:t>esign</a:t>
            </a:r>
            <a:endParaRPr lang="zh-CN" altLang="en-US" dirty="0">
              <a:solidFill>
                <a:schemeClr val="bg1"/>
              </a:solidFill>
              <a:latin typeface="+mn-lt"/>
              <a:ea typeface="+mn-ea"/>
              <a:cs typeface="+mn-cs"/>
              <a:sym typeface="+mn-lt"/>
            </a:endParaRPr>
          </a:p>
        </p:txBody>
      </p:sp>
      <p:sp>
        <p:nvSpPr>
          <p:cNvPr id="10" name="椭圆形标注 7"/>
          <p:cNvSpPr/>
          <p:nvPr>
            <p:custDataLst>
              <p:tags r:id="rId2"/>
            </p:custDataLst>
          </p:nvPr>
        </p:nvSpPr>
        <p:spPr>
          <a:xfrm flipH="1">
            <a:off x="5483258" y="1440613"/>
            <a:ext cx="1225484" cy="122548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bg1"/>
              </a:solidFill>
            </a:endParaRPr>
          </a:p>
        </p:txBody>
      </p:sp>
      <p:sp>
        <p:nvSpPr>
          <p:cNvPr id="5" name="文本框 4"/>
          <p:cNvSpPr txBox="1"/>
          <p:nvPr>
            <p:custDataLst>
              <p:tags r:id="rId3"/>
            </p:custDataLst>
          </p:nvPr>
        </p:nvSpPr>
        <p:spPr>
          <a:xfrm>
            <a:off x="5552423" y="1579776"/>
            <a:ext cx="1134110" cy="1014730"/>
          </a:xfrm>
          <a:prstGeom prst="rect">
            <a:avLst/>
          </a:prstGeom>
          <a:noFill/>
        </p:spPr>
        <p:txBody>
          <a:bodyPr wrap="none" rtlCol="0" anchor="ctr">
            <a:spAutoFit/>
          </a:bodyPr>
          <a:lstStyle>
            <a:defPPr>
              <a:defRPr lang="zh-CN"/>
            </a:defPPr>
          </a:lstStyle>
          <a:p>
            <a:pPr algn="ctr"/>
            <a:r>
              <a:rPr lang="en-US" altLang="zh-CN" sz="6000" dirty="0">
                <a:solidFill>
                  <a:srgbClr val="FFFFFF"/>
                </a:solidFill>
                <a:latin typeface="微软雅黑" charset="-122"/>
                <a:ea typeface="微软雅黑" charset="-122"/>
              </a:rPr>
              <a:t>03</a:t>
            </a:r>
            <a:endParaRPr lang="en-US" altLang="zh-CN" sz="6000" dirty="0">
              <a:solidFill>
                <a:srgbClr val="FFFFFF"/>
              </a:solidFill>
              <a:latin typeface="微软雅黑" charset="-122"/>
              <a:ea typeface="微软雅黑"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7545" y="539905"/>
            <a:ext cx="9626400" cy="723600"/>
          </a:xfrm>
        </p:spPr>
        <p:txBody>
          <a:bodyPr/>
          <a:p>
            <a:r>
              <a:rPr lang="zh-CN" altLang="en-US" b="0" dirty="0">
                <a:solidFill>
                  <a:schemeClr val="accent1"/>
                </a:solidFill>
                <a:latin typeface="+mn-lt"/>
                <a:ea typeface="+mn-ea"/>
                <a:cs typeface="+mn-cs"/>
                <a:sym typeface="+mn-lt"/>
              </a:rPr>
              <a:t>Program </a:t>
            </a:r>
            <a:r>
              <a:rPr lang="en-US" altLang="zh-CN" b="0" dirty="0">
                <a:solidFill>
                  <a:schemeClr val="accent1"/>
                </a:solidFill>
                <a:latin typeface="+mn-lt"/>
                <a:ea typeface="+mn-ea"/>
                <a:cs typeface="+mn-cs"/>
                <a:sym typeface="+mn-lt"/>
              </a:rPr>
              <a:t>I</a:t>
            </a:r>
            <a:r>
              <a:rPr lang="zh-CN" altLang="en-US" b="0" dirty="0">
                <a:solidFill>
                  <a:schemeClr val="accent1"/>
                </a:solidFill>
                <a:latin typeface="+mn-lt"/>
                <a:ea typeface="+mn-ea"/>
                <a:cs typeface="+mn-cs"/>
                <a:sym typeface="+mn-lt"/>
              </a:rPr>
              <a:t>nterface </a:t>
            </a:r>
            <a:r>
              <a:rPr lang="en-US" altLang="zh-CN" b="0" dirty="0">
                <a:solidFill>
                  <a:schemeClr val="accent1"/>
                </a:solidFill>
                <a:latin typeface="+mn-lt"/>
                <a:ea typeface="+mn-ea"/>
                <a:cs typeface="+mn-cs"/>
                <a:sym typeface="+mn-lt"/>
              </a:rPr>
              <a:t>D</a:t>
            </a:r>
            <a:r>
              <a:rPr lang="zh-CN" altLang="en-US" b="0" dirty="0">
                <a:solidFill>
                  <a:schemeClr val="accent1"/>
                </a:solidFill>
                <a:latin typeface="+mn-lt"/>
                <a:ea typeface="+mn-ea"/>
                <a:cs typeface="+mn-cs"/>
                <a:sym typeface="+mn-lt"/>
              </a:rPr>
              <a:t>esign</a:t>
            </a:r>
            <a:endParaRPr lang="zh-CN" altLang="en-US" b="0" dirty="0">
              <a:solidFill>
                <a:schemeClr val="accent1"/>
              </a:solidFill>
              <a:latin typeface="+mn-lt"/>
              <a:ea typeface="+mn-ea"/>
              <a:cs typeface="+mn-cs"/>
              <a:sym typeface="+mn-lt"/>
            </a:endParaRPr>
          </a:p>
        </p:txBody>
      </p:sp>
      <p:sp>
        <p:nvSpPr>
          <p:cNvPr id="3" name="内容占位符 2"/>
          <p:cNvSpPr>
            <a:spLocks noGrp="1"/>
          </p:cNvSpPr>
          <p:nvPr>
            <p:ph sz="quarter" idx="13"/>
          </p:nvPr>
        </p:nvSpPr>
        <p:spPr>
          <a:xfrm>
            <a:off x="587375" y="1500505"/>
            <a:ext cx="3858260" cy="4318000"/>
          </a:xfrm>
        </p:spPr>
        <p:txBody>
          <a:bodyPr/>
          <a:p>
            <a:endParaRPr lang="zh-CN" altLang="en-US"/>
          </a:p>
          <a:p>
            <a:r>
              <a:rPr lang="zh-CN" altLang="en-US"/>
              <a:t>Program interface design water interface is mainly introduce the site and water quality. </a:t>
            </a:r>
            <a:endParaRPr lang="zh-CN" altLang="en-US"/>
          </a:p>
          <a:p>
            <a:r>
              <a:rPr lang="zh-CN" altLang="en-US"/>
              <a:t>The background design for the picture of the plant, give a person feel in nature. </a:t>
            </a:r>
            <a:endParaRPr lang="zh-CN" altLang="en-US"/>
          </a:p>
          <a:p>
            <a:r>
              <a:rPr lang="zh-CN" altLang="en-US"/>
              <a:t>Black design makes the overall look professional, formal sense.</a:t>
            </a:r>
            <a:endParaRPr lang="zh-CN" altLang="en-US"/>
          </a:p>
        </p:txBody>
      </p:sp>
      <p:pic>
        <p:nvPicPr>
          <p:cNvPr id="8" name="图片 7" descr="IMG_9769"/>
          <p:cNvPicPr>
            <a:picLocks noChangeAspect="1"/>
          </p:cNvPicPr>
          <p:nvPr/>
        </p:nvPicPr>
        <p:blipFill>
          <a:blip r:embed="rId1"/>
          <a:stretch>
            <a:fillRect/>
          </a:stretch>
        </p:blipFill>
        <p:spPr>
          <a:xfrm>
            <a:off x="6111240" y="784860"/>
            <a:ext cx="2105660" cy="45593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7545" y="539905"/>
            <a:ext cx="9626400" cy="723600"/>
          </a:xfrm>
        </p:spPr>
        <p:txBody>
          <a:bodyPr>
            <a:normAutofit fontScale="90000"/>
          </a:bodyPr>
          <a:p>
            <a:r>
              <a:rPr lang="zh-CN" altLang="en-US" b="0" dirty="0">
                <a:solidFill>
                  <a:schemeClr val="accent1"/>
                </a:solidFill>
                <a:latin typeface="+mn-lt"/>
                <a:ea typeface="+mn-ea"/>
                <a:cs typeface="+mn-cs"/>
                <a:sym typeface="+mn-lt"/>
              </a:rPr>
              <a:t>Program </a:t>
            </a:r>
            <a:r>
              <a:rPr lang="en-US" altLang="zh-CN" b="0" dirty="0">
                <a:solidFill>
                  <a:schemeClr val="accent1"/>
                </a:solidFill>
                <a:latin typeface="+mn-lt"/>
                <a:ea typeface="+mn-ea"/>
                <a:cs typeface="+mn-cs"/>
                <a:sym typeface="+mn-lt"/>
              </a:rPr>
              <a:t>I</a:t>
            </a:r>
            <a:r>
              <a:rPr lang="zh-CN" altLang="en-US" b="0" dirty="0">
                <a:solidFill>
                  <a:schemeClr val="accent1"/>
                </a:solidFill>
                <a:latin typeface="+mn-lt"/>
                <a:ea typeface="+mn-ea"/>
                <a:cs typeface="+mn-cs"/>
                <a:sym typeface="+mn-lt"/>
              </a:rPr>
              <a:t>nterface </a:t>
            </a:r>
            <a:r>
              <a:rPr lang="en-US" altLang="zh-CN" b="0" dirty="0">
                <a:solidFill>
                  <a:schemeClr val="accent1"/>
                </a:solidFill>
                <a:latin typeface="+mn-lt"/>
                <a:ea typeface="+mn-ea"/>
                <a:cs typeface="+mn-cs"/>
                <a:sym typeface="+mn-lt"/>
              </a:rPr>
              <a:t>D</a:t>
            </a:r>
            <a:r>
              <a:rPr lang="zh-CN" altLang="en-US" b="0" dirty="0">
                <a:solidFill>
                  <a:schemeClr val="accent1"/>
                </a:solidFill>
                <a:latin typeface="+mn-lt"/>
                <a:ea typeface="+mn-ea"/>
                <a:cs typeface="+mn-cs"/>
                <a:sym typeface="+mn-lt"/>
              </a:rPr>
              <a:t>esign</a:t>
            </a:r>
            <a:br>
              <a:rPr lang="zh-CN" altLang="en-US" b="0" dirty="0">
                <a:solidFill>
                  <a:schemeClr val="accent1"/>
                </a:solidFill>
                <a:latin typeface="+mn-lt"/>
                <a:ea typeface="+mn-ea"/>
                <a:cs typeface="+mn-cs"/>
                <a:sym typeface="+mn-lt"/>
              </a:rPr>
            </a:br>
            <a:endParaRPr lang="zh-CN" altLang="en-US"/>
          </a:p>
        </p:txBody>
      </p:sp>
      <p:sp>
        <p:nvSpPr>
          <p:cNvPr id="3" name="内容占位符 2"/>
          <p:cNvSpPr>
            <a:spLocks noGrp="1"/>
          </p:cNvSpPr>
          <p:nvPr>
            <p:ph sz="quarter" idx="13"/>
          </p:nvPr>
        </p:nvSpPr>
        <p:spPr>
          <a:xfrm>
            <a:off x="587375" y="1500505"/>
            <a:ext cx="3858260" cy="4318000"/>
          </a:xfrm>
        </p:spPr>
        <p:txBody>
          <a:bodyPr/>
          <a:p>
            <a:endParaRPr lang="zh-CN" altLang="en-US"/>
          </a:p>
          <a:p>
            <a:r>
              <a:rPr lang="zh-CN" altLang="en-US"/>
              <a:t>The navigation bar is also blue, and typing in a place name shows all the local sites</a:t>
            </a:r>
            <a:endParaRPr lang="zh-CN" altLang="en-US"/>
          </a:p>
        </p:txBody>
      </p:sp>
      <p:pic>
        <p:nvPicPr>
          <p:cNvPr id="8" name="图片 7" descr="IMG_9769"/>
          <p:cNvPicPr>
            <a:picLocks noChangeAspect="1"/>
          </p:cNvPicPr>
          <p:nvPr/>
        </p:nvPicPr>
        <p:blipFill>
          <a:blip r:embed="rId1"/>
          <a:stretch>
            <a:fillRect/>
          </a:stretch>
        </p:blipFill>
        <p:spPr>
          <a:xfrm>
            <a:off x="5709920" y="789940"/>
            <a:ext cx="2105660" cy="4559300"/>
          </a:xfrm>
          <a:prstGeom prst="rect">
            <a:avLst/>
          </a:prstGeom>
        </p:spPr>
      </p:pic>
      <p:pic>
        <p:nvPicPr>
          <p:cNvPr id="4" name="图片 3" descr="IMG_9704"/>
          <p:cNvPicPr>
            <a:picLocks noChangeAspect="1"/>
          </p:cNvPicPr>
          <p:nvPr/>
        </p:nvPicPr>
        <p:blipFill>
          <a:blip r:embed="rId2"/>
          <a:stretch>
            <a:fillRect/>
          </a:stretch>
        </p:blipFill>
        <p:spPr>
          <a:xfrm>
            <a:off x="9079865" y="774065"/>
            <a:ext cx="2120265" cy="4590415"/>
          </a:xfrm>
          <a:prstGeom prst="rect">
            <a:avLst/>
          </a:prstGeom>
        </p:spPr>
      </p:pic>
      <p:sp>
        <p:nvSpPr>
          <p:cNvPr id="6" name="椭圆 5"/>
          <p:cNvSpPr/>
          <p:nvPr/>
        </p:nvSpPr>
        <p:spPr>
          <a:xfrm>
            <a:off x="5635625" y="1087120"/>
            <a:ext cx="397510" cy="347980"/>
          </a:xfrm>
          <a:prstGeom prst="ellipse">
            <a:avLst/>
          </a:prstGeom>
          <a:noFill/>
          <a:ln>
            <a:solidFill>
              <a:srgbClr val="C00000"/>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6" idx="6"/>
          </p:cNvCxnSpPr>
          <p:nvPr/>
        </p:nvCxnSpPr>
        <p:spPr>
          <a:xfrm flipV="1">
            <a:off x="6033135" y="1241425"/>
            <a:ext cx="3030855" cy="196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6725_1*i*3"/>
  <p:tag name="KSO_WM_TEMPLATE_CATEGORY" val="custom"/>
  <p:tag name="KSO_WM_TEMPLATE_INDEX" val="20186725"/>
  <p:tag name="KSO_WM_UNIT_INDEX" val="3"/>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p="http://schemas.openxmlformats.org/presentationml/2006/main">
  <p:tag name="KSO_WM_TAG_VERSION" val="1.0"/>
  <p:tag name="KSO_WM_TEMPLATE_CATEGORY" val="custom"/>
  <p:tag name="KSO_WM_TEMPLATE_INDEX" val="20186725"/>
  <p:tag name="KSO_WM_BEAUTIFY_FLAG" val="#wm#"/>
</p:tagLst>
</file>

<file path=ppt/tags/tag101.xml><?xml version="1.0" encoding="utf-8"?>
<p:tagLst xmlns:p="http://schemas.openxmlformats.org/presentationml/2006/main">
  <p:tag name="KSO_WM_TAG_VERSION" val="1.0"/>
  <p:tag name="KSO_WM_TEMPLATE_CATEGORY" val="custom"/>
  <p:tag name="KSO_WM_TEMPLATE_INDEX" val="20186725"/>
  <p:tag name="KSO_WM_BEAUTIFY_FLAG" val="#wm#"/>
</p:tagLst>
</file>

<file path=ppt/tags/tag102.xml><?xml version="1.0" encoding="utf-8"?>
<p:tagLst xmlns:p="http://schemas.openxmlformats.org/presentationml/2006/main">
  <p:tag name="KSO_WM_TEMPLATE_CATEGORY" val="custom"/>
  <p:tag name="KSO_WM_TEMPLATE_INDEX" val="20186725"/>
  <p:tag name="KSO_WM_TAG_VERSION" val="1.0"/>
  <p:tag name="KSO_WM_BEAUTIFY_FLAG" val="#wm#"/>
  <p:tag name="KSO_WM_TEMPLATE_THUMBS_INDEX" val="1、2、3、4、5"/>
  <p:tag name="KSO_WM_TEMPLATE_SUBCATEGORY" val="ai"/>
  <p:tag name="KSO_WM_TEMPLATE_MASTER_TYPE" val="1"/>
</p:tagLst>
</file>

<file path=ppt/tags/tag103.xml><?xml version="1.0" encoding="utf-8"?>
<p:tagLst xmlns:p="http://schemas.openxmlformats.org/presentationml/2006/main">
  <p:tag name="KSO_WM_TEMPLATE_CATEGORY" val="custom"/>
  <p:tag name="KSO_WM_TEMPLATE_INDEX" val="20186725"/>
</p:tagLst>
</file>

<file path=ppt/tags/tag104.xml><?xml version="1.0" encoding="utf-8"?>
<p:tagLst xmlns:p="http://schemas.openxmlformats.org/presentationml/2006/main">
  <p:tag name="KSO_WM_TAG_VERSION" val="1.0"/>
  <p:tag name="KSO_WM_BEAUTIFY_FLAG" val="#wm#"/>
  <p:tag name="KSO_WM_UNIT_TYPE" val="i"/>
  <p:tag name="KSO_WM_UNIT_ID" val="custom20186725_2*i*1"/>
  <p:tag name="KSO_WM_TEMPLATE_CATEGORY" val="custom"/>
  <p:tag name="KSO_WM_TEMPLATE_INDEX" val="20186725"/>
  <p:tag name="KSO_WM_UNIT_INDEX" val="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5"/>
  <p:tag name="KSO_WM_UNIT_LINE_FILL_TYPE" val="2"/>
  <p:tag name="KSO_WM_UNIT_USESOURCEFORMAT_APPLY" val="1"/>
</p:tagLst>
</file>

<file path=ppt/tags/tag105.xml><?xml version="1.0" encoding="utf-8"?>
<p:tagLst xmlns:p="http://schemas.openxmlformats.org/presentationml/2006/main">
  <p:tag name="KSO_WM_TEMPLATE_CATEGORY" val="custom"/>
  <p:tag name="KSO_WM_TEMPLATE_INDEX" val="20186725"/>
  <p:tag name="KSO_WM_TAG_VERSION" val="1.0"/>
  <p:tag name="KSO_WM_UNIT_TYPE" val="a"/>
  <p:tag name="KSO_WM_UNIT_INDEX" val="1"/>
  <p:tag name="KSO_WM_UNIT_ID" val="custom20186725_2*a*1"/>
  <p:tag name="KSO_WM_UNIT_LAYERLEVEL" val="1"/>
  <p:tag name="KSO_WM_UNIT_ISCONTENTSTITLE" val="1"/>
  <p:tag name="KSO_WM_UNIT_VALUE" val="8"/>
  <p:tag name="KSO_WM_UNIT_HIGHLIGHT" val="0"/>
  <p:tag name="KSO_WM_UNIT_COMPATIBLE" val="0"/>
  <p:tag name="KSO_WM_BEAUTIFY_FLAG" val="#wm#"/>
  <p:tag name="KSO_WM_UNIT_PRESET_TEXT" val="CONTENTS"/>
  <p:tag name="KSO_WM_UNIT_ISNUMDGMTITLE" val="0"/>
  <p:tag name="KSO_WM_UNIT_NOCLEAR" val="0"/>
  <p:tag name="KSO_WM_UNIT_DIAGRAM_ISNUMVISUAL" val="0"/>
  <p:tag name="KSO_WM_UNIT_DIAGRAM_ISREFERUNIT" val="0"/>
  <p:tag name="KSO_WM_DIAGRAM_GROUP_CODE" val="l1-1"/>
  <p:tag name="KSO_WM_UNIT_FILL_FORE_SCHEMECOLOR_INDEX" val="14"/>
  <p:tag name="KSO_WM_UNIT_FILL_TYPE" val="1"/>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TAG_VERSION" val="1.0"/>
  <p:tag name="KSO_WM_BEAUTIFY_FLAG" val="#wm#"/>
  <p:tag name="KSO_WM_UNIT_TYPE" val="i"/>
  <p:tag name="KSO_WM_UNIT_ID" val="custom20186725_2*i*2"/>
  <p:tag name="KSO_WM_TEMPLATE_CATEGORY" val="custom"/>
  <p:tag name="KSO_WM_TEMPLATE_INDEX" val="20186725"/>
  <p:tag name="KSO_WM_UNIT_INDEX" val="2"/>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8"/>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TEMPLATE_CATEGORY" val="custom"/>
  <p:tag name="KSO_WM_TEMPLATE_INDEX" val="20186725"/>
  <p:tag name="KSO_WM_TAG_VERSION" val="1.0"/>
  <p:tag name="KSO_WM_UNIT_TYPE" val="l_h_f"/>
  <p:tag name="KSO_WM_UNIT_INDEX" val="1_1_1"/>
  <p:tag name="KSO_WM_UNIT_ID" val="custom20186725_2*l_h_f*1_1_1"/>
  <p:tag name="KSO_WM_UNIT_LAYERLEVEL" val="1_1_1"/>
  <p:tag name="KSO_WM_UNIT_HIGHLIGHT" val="0"/>
  <p:tag name="KSO_WM_UNIT_COMPATIBLE" val="0"/>
  <p:tag name="KSO_WM_BEAUTIFY_FLAG" val="#wm#"/>
  <p:tag name="KSO_WM_UNIT_PRESET_TEXT" val="Subtitle Here"/>
  <p:tag name="KSO_WM_UNIT_SUBTYPE" val="a"/>
  <p:tag name="KSO_WM_UNIT_NOCLEAR" val="0"/>
  <p:tag name="KSO_WM_UNIT_DIAGRAM_ISNUMVISUAL" val="0"/>
  <p:tag name="KSO_WM_UNIT_DIAGRAM_ISREFERUNIT" val="0"/>
  <p:tag name="KSO_WM_DIAGRAM_GROUP_CODE" val="l1-1"/>
  <p:tag name="KSO_WM_UNIT_TEXT_FILL_FORE_SCHEMECOLOR_INDEX" val="5"/>
  <p:tag name="KSO_WM_UNIT_TEXT_FILL_TYPE" val="1"/>
  <p:tag name="KSO_WM_UNIT_USESOURCEFORMAT_APPLY" val="1"/>
</p:tagLst>
</file>

<file path=ppt/tags/tag108.xml><?xml version="1.0" encoding="utf-8"?>
<p:tagLst xmlns:p="http://schemas.openxmlformats.org/presentationml/2006/main">
  <p:tag name="KSO_WM_TEMPLATE_CATEGORY" val="custom"/>
  <p:tag name="KSO_WM_TEMPLATE_INDEX" val="20186725"/>
  <p:tag name="KSO_WM_TAG_VERSION" val="1.0"/>
  <p:tag name="KSO_WM_UNIT_TYPE" val="l_h_i"/>
  <p:tag name="KSO_WM_UNIT_INDEX" val="1_1_1"/>
  <p:tag name="KSO_WM_UNIT_ID" val="custom20186725_2*l_h_i*1_1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l1-1"/>
  <p:tag name="KSO_WM_UNIT_SUBTYPE" val="d"/>
  <p:tag name="KSO_WM_UNIT_TEXT_FILL_FORE_SCHEMECOLOR_INDEX" val="5"/>
  <p:tag name="KSO_WM_UNIT_TEXT_FILL_TYPE" val="1"/>
  <p:tag name="KSO_WM_UNIT_USESOURCEFORMAT_APPLY" val="1"/>
</p:tagLst>
</file>

<file path=ppt/tags/tag109.xml><?xml version="1.0" encoding="utf-8"?>
<p:tagLst xmlns:p="http://schemas.openxmlformats.org/presentationml/2006/main">
  <p:tag name="KSO_WM_TEMPLATE_CATEGORY" val="custom"/>
  <p:tag name="KSO_WM_TEMPLATE_INDEX" val="20186725"/>
  <p:tag name="KSO_WM_TAG_VERSION" val="1.0"/>
  <p:tag name="KSO_WM_UNIT_TYPE" val="l_h_f"/>
  <p:tag name="KSO_WM_UNIT_INDEX" val="1_2_1"/>
  <p:tag name="KSO_WM_UNIT_ID" val="custom20186725_2*l_h_f*1_2_1"/>
  <p:tag name="KSO_WM_UNIT_LAYERLEVEL" val="1_1_1"/>
  <p:tag name="KSO_WM_UNIT_HIGHLIGHT" val="0"/>
  <p:tag name="KSO_WM_UNIT_COMPATIBLE" val="0"/>
  <p:tag name="KSO_WM_BEAUTIFY_FLAG" val="#wm#"/>
  <p:tag name="KSO_WM_UNIT_PRESET_TEXT" val="Subtitle Here"/>
  <p:tag name="KSO_WM_UNIT_SUBTYPE" val="a"/>
  <p:tag name="KSO_WM_UNIT_NOCLEAR" val="0"/>
  <p:tag name="KSO_WM_UNIT_DIAGRAM_ISNUMVISUAL" val="0"/>
  <p:tag name="KSO_WM_UNIT_DIAGRAM_ISREFERUNIT" val="0"/>
  <p:tag name="KSO_WM_DIAGRAM_GROUP_CODE" val="l1-1"/>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0.xml><?xml version="1.0" encoding="utf-8"?>
<p:tagLst xmlns:p="http://schemas.openxmlformats.org/presentationml/2006/main">
  <p:tag name="KSO_WM_TEMPLATE_CATEGORY" val="custom"/>
  <p:tag name="KSO_WM_TEMPLATE_INDEX" val="20186725"/>
  <p:tag name="KSO_WM_TAG_VERSION" val="1.0"/>
  <p:tag name="KSO_WM_UNIT_TYPE" val="l_h_i"/>
  <p:tag name="KSO_WM_UNIT_INDEX" val="1_2_1"/>
  <p:tag name="KSO_WM_UNIT_ID" val="custom20186725_2*l_h_i*1_2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l1-1"/>
  <p:tag name="KSO_WM_UNIT_SUBTYPE" val="d"/>
  <p:tag name="KSO_WM_UNIT_TEXT_FILL_FORE_SCHEMECOLOR_INDEX" val="5"/>
  <p:tag name="KSO_WM_UNIT_TEXT_FILL_TYPE" val="1"/>
  <p:tag name="KSO_WM_UNIT_USESOURCEFORMAT_APPLY" val="1"/>
</p:tagLst>
</file>

<file path=ppt/tags/tag111.xml><?xml version="1.0" encoding="utf-8"?>
<p:tagLst xmlns:p="http://schemas.openxmlformats.org/presentationml/2006/main">
  <p:tag name="KSO_WM_TEMPLATE_CATEGORY" val="custom"/>
  <p:tag name="KSO_WM_TEMPLATE_INDEX" val="20186725"/>
  <p:tag name="KSO_WM_TAG_VERSION" val="1.0"/>
  <p:tag name="KSO_WM_UNIT_TYPE" val="l_h_f"/>
  <p:tag name="KSO_WM_UNIT_INDEX" val="1_3_1"/>
  <p:tag name="KSO_WM_UNIT_ID" val="custom20186725_2*l_h_f*1_3_1"/>
  <p:tag name="KSO_WM_UNIT_LAYERLEVEL" val="1_1_1"/>
  <p:tag name="KSO_WM_UNIT_HIGHLIGHT" val="0"/>
  <p:tag name="KSO_WM_UNIT_COMPATIBLE" val="0"/>
  <p:tag name="KSO_WM_BEAUTIFY_FLAG" val="#wm#"/>
  <p:tag name="KSO_WM_UNIT_PRESET_TEXT" val="Subtitle Here"/>
  <p:tag name="KSO_WM_UNIT_SUBTYPE" val="a"/>
  <p:tag name="KSO_WM_UNIT_NOCLEAR" val="0"/>
  <p:tag name="KSO_WM_UNIT_DIAGRAM_ISNUMVISUAL" val="0"/>
  <p:tag name="KSO_WM_UNIT_DIAGRAM_ISREFERUNIT" val="0"/>
  <p:tag name="KSO_WM_DIAGRAM_GROUP_CODE" val="l1-1"/>
  <p:tag name="KSO_WM_UNIT_TEXT_FILL_FORE_SCHEMECOLOR_INDEX" val="5"/>
  <p:tag name="KSO_WM_UNIT_TEXT_FILL_TYPE" val="1"/>
  <p:tag name="KSO_WM_UNIT_USESOURCEFORMAT_APPLY" val="1"/>
</p:tagLst>
</file>

<file path=ppt/tags/tag112.xml><?xml version="1.0" encoding="utf-8"?>
<p:tagLst xmlns:p="http://schemas.openxmlformats.org/presentationml/2006/main">
  <p:tag name="KSO_WM_TEMPLATE_CATEGORY" val="custom"/>
  <p:tag name="KSO_WM_TEMPLATE_INDEX" val="20186725"/>
  <p:tag name="KSO_WM_TAG_VERSION" val="1.0"/>
  <p:tag name="KSO_WM_UNIT_TYPE" val="l_h_i"/>
  <p:tag name="KSO_WM_UNIT_INDEX" val="1_3_1"/>
  <p:tag name="KSO_WM_UNIT_ID" val="custom20186725_2*l_h_i*1_3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l1-1"/>
  <p:tag name="KSO_WM_UNIT_SUBTYPE" val="d"/>
  <p:tag name="KSO_WM_UNIT_TEXT_FILL_FORE_SCHEMECOLOR_INDEX" val="5"/>
  <p:tag name="KSO_WM_UNIT_TEXT_FILL_TYPE" val="1"/>
  <p:tag name="KSO_WM_UNIT_USESOURCEFORMAT_APPLY" val="1"/>
</p:tagLst>
</file>

<file path=ppt/tags/tag113.xml><?xml version="1.0" encoding="utf-8"?>
<p:tagLst xmlns:p="http://schemas.openxmlformats.org/presentationml/2006/main">
  <p:tag name="KSO_WM_TEMPLATE_CATEGORY" val="custom"/>
  <p:tag name="KSO_WM_TEMPLATE_INDEX" val="20186725"/>
  <p:tag name="KSO_WM_TAG_VERSION" val="1.0"/>
  <p:tag name="KSO_WM_UNIT_TYPE" val="l_h_f"/>
  <p:tag name="KSO_WM_UNIT_INDEX" val="1_1_1"/>
  <p:tag name="KSO_WM_UNIT_ID" val="custom20186725_2*l_h_f*1_1_1"/>
  <p:tag name="KSO_WM_UNIT_LAYERLEVEL" val="1_1_1"/>
  <p:tag name="KSO_WM_UNIT_HIGHLIGHT" val="0"/>
  <p:tag name="KSO_WM_UNIT_COMPATIBLE" val="0"/>
  <p:tag name="KSO_WM_BEAUTIFY_FLAG" val="#wm#"/>
  <p:tag name="KSO_WM_UNIT_PRESET_TEXT" val="Subtitle Here"/>
  <p:tag name="KSO_WM_UNIT_SUBTYPE" val="a"/>
  <p:tag name="KSO_WM_UNIT_NOCLEAR" val="0"/>
  <p:tag name="KSO_WM_UNIT_DIAGRAM_ISNUMVISUAL" val="0"/>
  <p:tag name="KSO_WM_UNIT_DIAGRAM_ISREFERUNIT" val="0"/>
  <p:tag name="KSO_WM_DIAGRAM_GROUP_CODE" val="l1-1"/>
  <p:tag name="KSO_WM_UNIT_TEXT_FILL_FORE_SCHEMECOLOR_INDEX" val="5"/>
  <p:tag name="KSO_WM_UNIT_TEXT_FILL_TYPE" val="1"/>
  <p:tag name="KSO_WM_UNIT_USESOURCEFORMAT_APPLY" val="1"/>
</p:tagLst>
</file>

<file path=ppt/tags/tag114.xml><?xml version="1.0" encoding="utf-8"?>
<p:tagLst xmlns:p="http://schemas.openxmlformats.org/presentationml/2006/main">
  <p:tag name="KSO_WM_TEMPLATE_CATEGORY" val="custom"/>
  <p:tag name="KSO_WM_TEMPLATE_INDEX" val="20186725"/>
  <p:tag name="KSO_WM_TAG_VERSION" val="1.0"/>
  <p:tag name="KSO_WM_UNIT_TYPE" val="l_h_i"/>
  <p:tag name="KSO_WM_UNIT_INDEX" val="1_1_1"/>
  <p:tag name="KSO_WM_UNIT_ID" val="custom20186725_2*l_h_i*1_1_1"/>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l1-1"/>
  <p:tag name="KSO_WM_UNIT_SUBTYPE" val="d"/>
  <p:tag name="KSO_WM_UNIT_TEXT_FILL_FORE_SCHEMECOLOR_INDEX" val="5"/>
  <p:tag name="KSO_WM_UNIT_TEXT_FILL_TYPE" val="1"/>
  <p:tag name="KSO_WM_UNIT_USESOURCEFORMAT_APPLY" val="1"/>
</p:tagLst>
</file>

<file path=ppt/tags/tag115.xml><?xml version="1.0" encoding="utf-8"?>
<p:tagLst xmlns:p="http://schemas.openxmlformats.org/presentationml/2006/main">
  <p:tag name="KSO_WM_TEMPLATE_CATEGORY" val="custom"/>
  <p:tag name="KSO_WM_TEMPLATE_INDEX" val="20186725"/>
  <p:tag name="KSO_WM_TAG_VERSION" val="1.0"/>
  <p:tag name="KSO_WM_SLIDE_ID" val="custom20186725_2"/>
  <p:tag name="KSO_WM_SLIDE_INDEX" val="2"/>
  <p:tag name="KSO_WM_SLIDE_ITEM_CNT" val="5"/>
  <p:tag name="KSO_WM_SLIDE_LAYOUT" val="a_l"/>
  <p:tag name="KSO_WM_SLIDE_LAYOUT_CNT" val="1_1"/>
  <p:tag name="KSO_WM_SLIDE_TYPE" val="contents"/>
  <p:tag name="KSO_WM_SLIDE_SUBTYPE" val="pureTxt"/>
  <p:tag name="KSO_WM_BEAUTIFY_FLAG" val="#wm#"/>
  <p:tag name="KSO_WM_TEMPLATE_SUBCATEGORY" val="0"/>
  <p:tag name="KSO_WM_TEMPLATE_MASTER_TYPE" val="1"/>
  <p:tag name="KSO_WM_TEMPLATE_COLOR_TYPE" val="0"/>
  <p:tag name="KSO_WM_DIAGRAM_GROUP_CODE" val="l1-1"/>
  <p:tag name="KSO_WM_SLIDE_DIAGTYPE" val="l"/>
</p:tagLst>
</file>

<file path=ppt/tags/tag116.xml><?xml version="1.0" encoding="utf-8"?>
<p:tagLst xmlns:p="http://schemas.openxmlformats.org/presentationml/2006/main">
  <p:tag name="KSO_WM_TEMPLATE_CATEGORY" val="custom"/>
  <p:tag name="KSO_WM_TEMPLATE_INDEX" val="20186725"/>
  <p:tag name="KSO_WM_UNIT_TYPE" val="a"/>
  <p:tag name="KSO_WM_UNIT_INDEX" val="1"/>
  <p:tag name="KSO_WM_UNIT_ID" val="custom20186725_3*a*1"/>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幻灯片章节版式_x000B_SECTION HEADER HERE"/>
  <p:tag name="KSO_WM_UNIT_ISNUMDGMTITLE" val="0"/>
  <p:tag name="KSO_WM_UNIT_NOCLEAR" val="0"/>
  <p:tag name="KSO_WM_UNIT_DIAGRAM_ISNUMVISUAL" val="0"/>
  <p:tag name="KSO_WM_UNIT_DIAGRAM_ISREFERUNIT" val="0"/>
</p:tagLst>
</file>

<file path=ppt/tags/tag117.xml><?xml version="1.0" encoding="utf-8"?>
<p:tagLst xmlns:p="http://schemas.openxmlformats.org/presentationml/2006/main">
  <p:tag name="KSO_WM_TEMPLATE_CATEGORY" val="custom"/>
  <p:tag name="KSO_WM_TEMPLATE_INDEX" val="20186725"/>
  <p:tag name="KSO_WM_UNIT_TYPE" val="i"/>
  <p:tag name="KSO_WM_UNIT_INDEX" val="1"/>
  <p:tag name="KSO_WM_UNIT_ID" val="custom20186725_3*i*1"/>
  <p:tag name="KSO_WM_UNIT_LAYERLEVEL" val="1"/>
  <p:tag name="KSO_WM_UNIT_HIGHLIGHT" val="0"/>
  <p:tag name="KSO_WM_UNIT_COMPATIBLE" val="0"/>
  <p:tag name="KSO_WM_BEAUTIFY_FLAG" val="#wm#"/>
  <p:tag name="KSO_WM_TAG_VERSION" val="1.0"/>
  <p:tag name="KSO_WM_UNIT_DIAGRAM_ISNUMVISUAL" val="0"/>
  <p:tag name="KSO_WM_UNIT_DIAGRAM_ISREFERUNIT" val="0"/>
</p:tagLst>
</file>

<file path=ppt/tags/tag118.xml><?xml version="1.0" encoding="utf-8"?>
<p:tagLst xmlns:p="http://schemas.openxmlformats.org/presentationml/2006/main">
  <p:tag name="KSO_WM_TEMPLATE_CATEGORY" val="custom"/>
  <p:tag name="KSO_WM_TEMPLATE_INDEX" val="20186725"/>
  <p:tag name="KSO_WM_TAG_VERSION" val="1.0"/>
  <p:tag name="KSO_WM_UNIT_TYPE" val="e"/>
  <p:tag name="KSO_WM_UNIT_INDEX" val="1"/>
  <p:tag name="KSO_WM_UNIT_ID" val="custom20186725_3*e*1"/>
  <p:tag name="KSO_WM_UNIT_LAYERLEVEL" val="1"/>
  <p:tag name="KSO_WM_UNIT_VALUE" val="2"/>
  <p:tag name="KSO_WM_UNIT_HIGHLIGHT" val="0"/>
  <p:tag name="KSO_WM_UNIT_COMPATIBLE" val="1"/>
  <p:tag name="KSO_WM_BEAUTIFY_FLAG" val="#wm#"/>
  <p:tag name="KSO_WM_UNIT_PRESET_TEXT" val="01"/>
  <p:tag name="KSO_WM_UNIT_DIAGRAM_ISNUMVISUAL" val="0"/>
  <p:tag name="KSO_WM_UNIT_DIAGRAM_ISREFERUNIT" val="0"/>
  <p:tag name="KSO_WM_UNIT_NOCLEAR" val="0"/>
</p:tagLst>
</file>

<file path=ppt/tags/tag119.xml><?xml version="1.0" encoding="utf-8"?>
<p:tagLst xmlns:p="http://schemas.openxmlformats.org/presentationml/2006/main">
  <p:tag name="KSO_WM_TEMPLATE_CATEGORY" val="custom"/>
  <p:tag name="KSO_WM_TEMPLATE_INDEX" val="20186725"/>
  <p:tag name="KSO_WM_TAG_VERSION" val="1.0"/>
  <p:tag name="KSO_WM_SLIDE_ID" val="custom20186725_3"/>
  <p:tag name="KSO_WM_SLIDE_INDEX" val="3"/>
  <p:tag name="KSO_WM_SLIDE_ITEM_CNT" val="0"/>
  <p:tag name="KSO_WM_SLIDE_LAYOUT" val="a_e_f"/>
  <p:tag name="KSO_WM_SLIDE_LAYOUT_CNT" val="1_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6725"/>
</p:tagLst>
</file>

<file path=ppt/tags/tag121.xml><?xml version="1.0" encoding="utf-8"?>
<p:tagLst xmlns:p="http://schemas.openxmlformats.org/presentationml/2006/main">
  <p:tag name="KSO_WM_TEMPLATE_CATEGORY" val="custom"/>
  <p:tag name="KSO_WM_TEMPLATE_INDEX" val="20186725"/>
  <p:tag name="KSO_WM_UNIT_TYPE" val="a"/>
  <p:tag name="KSO_WM_UNIT_INDEX" val="1"/>
  <p:tag name="KSO_WM_UNIT_ID" val="custom20186725_3*a*1"/>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幻灯片章节版式_x000B_SECTION HEADER HERE"/>
  <p:tag name="KSO_WM_UNIT_ISNUMDGMTITLE" val="0"/>
  <p:tag name="KSO_WM_UNIT_NOCLEAR" val="0"/>
  <p:tag name="KSO_WM_UNIT_DIAGRAM_ISNUMVISUAL" val="0"/>
  <p:tag name="KSO_WM_UNIT_DIAGRAM_ISREFERUNIT" val="0"/>
</p:tagLst>
</file>

<file path=ppt/tags/tag122.xml><?xml version="1.0" encoding="utf-8"?>
<p:tagLst xmlns:p="http://schemas.openxmlformats.org/presentationml/2006/main">
  <p:tag name="KSO_WM_TEMPLATE_CATEGORY" val="custom"/>
  <p:tag name="KSO_WM_TEMPLATE_INDEX" val="20186725"/>
  <p:tag name="KSO_WM_UNIT_TYPE" val="i"/>
  <p:tag name="KSO_WM_UNIT_INDEX" val="1"/>
  <p:tag name="KSO_WM_UNIT_ID" val="custom20186725_3*i*1"/>
  <p:tag name="KSO_WM_UNIT_LAYERLEVEL" val="1"/>
  <p:tag name="KSO_WM_UNIT_HIGHLIGHT" val="0"/>
  <p:tag name="KSO_WM_UNIT_COMPATIBLE" val="0"/>
  <p:tag name="KSO_WM_BEAUTIFY_FLAG" val="#wm#"/>
  <p:tag name="KSO_WM_TAG_VERSION" val="1.0"/>
  <p:tag name="KSO_WM_UNIT_DIAGRAM_ISNUMVISUAL" val="0"/>
  <p:tag name="KSO_WM_UNIT_DIAGRAM_ISREFERUNIT" val="0"/>
</p:tagLst>
</file>

<file path=ppt/tags/tag123.xml><?xml version="1.0" encoding="utf-8"?>
<p:tagLst xmlns:p="http://schemas.openxmlformats.org/presentationml/2006/main">
  <p:tag name="KSO_WM_TEMPLATE_CATEGORY" val="custom"/>
  <p:tag name="KSO_WM_TEMPLATE_INDEX" val="20186725"/>
  <p:tag name="KSO_WM_TAG_VERSION" val="1.0"/>
  <p:tag name="KSO_WM_UNIT_TYPE" val="e"/>
  <p:tag name="KSO_WM_UNIT_INDEX" val="1"/>
  <p:tag name="KSO_WM_UNIT_ID" val="custom20186725_3*e*1"/>
  <p:tag name="KSO_WM_UNIT_LAYERLEVEL" val="1"/>
  <p:tag name="KSO_WM_UNIT_VALUE" val="2"/>
  <p:tag name="KSO_WM_UNIT_HIGHLIGHT" val="0"/>
  <p:tag name="KSO_WM_UNIT_COMPATIBLE" val="1"/>
  <p:tag name="KSO_WM_BEAUTIFY_FLAG" val="#wm#"/>
  <p:tag name="KSO_WM_UNIT_PRESET_TEXT" val="01"/>
  <p:tag name="KSO_WM_UNIT_DIAGRAM_ISNUMVISUAL" val="0"/>
  <p:tag name="KSO_WM_UNIT_DIAGRAM_ISREFERUNIT" val="0"/>
  <p:tag name="KSO_WM_UNIT_NOCLEAR" val="0"/>
</p:tagLst>
</file>

<file path=ppt/tags/tag124.xml><?xml version="1.0" encoding="utf-8"?>
<p:tagLst xmlns:p="http://schemas.openxmlformats.org/presentationml/2006/main">
  <p:tag name="KSO_WM_TEMPLATE_CATEGORY" val="custom"/>
  <p:tag name="KSO_WM_TEMPLATE_INDEX" val="20186725"/>
  <p:tag name="KSO_WM_TAG_VERSION" val="1.0"/>
  <p:tag name="KSO_WM_SLIDE_ID" val="custom20186725_3"/>
  <p:tag name="KSO_WM_SLIDE_INDEX" val="3"/>
  <p:tag name="KSO_WM_SLIDE_ITEM_CNT" val="0"/>
  <p:tag name="KSO_WM_SLIDE_LAYOUT" val="a_e_f"/>
  <p:tag name="KSO_WM_SLIDE_LAYOUT_CNT" val="1_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125.xml><?xml version="1.0" encoding="utf-8"?>
<p:tagLst xmlns:p="http://schemas.openxmlformats.org/presentationml/2006/main">
  <p:tag name="KSO_WM_BEAUTIFY_FLAG" val="#wm#"/>
  <p:tag name="KSO_WM_TEMPLATE_CATEGORY" val="custom"/>
  <p:tag name="KSO_WM_TEMPLATE_INDEX" val="20186725"/>
</p:tagLst>
</file>

<file path=ppt/tags/tag126.xml><?xml version="1.0" encoding="utf-8"?>
<p:tagLst xmlns:p="http://schemas.openxmlformats.org/presentationml/2006/main">
  <p:tag name="KSO_WM_TEMPLATE_CATEGORY" val="custom"/>
  <p:tag name="KSO_WM_TEMPLATE_INDEX" val="20186725"/>
  <p:tag name="KSO_WM_UNIT_TYPE" val="a"/>
  <p:tag name="KSO_WM_UNIT_INDEX" val="1"/>
  <p:tag name="KSO_WM_UNIT_ID" val="custom20186725_3*a*1"/>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幻灯片章节版式_x000B_SECTION HEADER HERE"/>
  <p:tag name="KSO_WM_UNIT_ISNUMDGMTITLE" val="0"/>
  <p:tag name="KSO_WM_UNIT_NOCLEAR" val="0"/>
  <p:tag name="KSO_WM_UNIT_DIAGRAM_ISNUMVISUAL" val="0"/>
  <p:tag name="KSO_WM_UNIT_DIAGRAM_ISREFERUNIT" val="0"/>
</p:tagLst>
</file>

<file path=ppt/tags/tag127.xml><?xml version="1.0" encoding="utf-8"?>
<p:tagLst xmlns:p="http://schemas.openxmlformats.org/presentationml/2006/main">
  <p:tag name="KSO_WM_TEMPLATE_CATEGORY" val="custom"/>
  <p:tag name="KSO_WM_TEMPLATE_INDEX" val="20186725"/>
  <p:tag name="KSO_WM_UNIT_TYPE" val="i"/>
  <p:tag name="KSO_WM_UNIT_INDEX" val="1"/>
  <p:tag name="KSO_WM_UNIT_ID" val="custom20186725_3*i*1"/>
  <p:tag name="KSO_WM_UNIT_LAYERLEVEL" val="1"/>
  <p:tag name="KSO_WM_UNIT_HIGHLIGHT" val="0"/>
  <p:tag name="KSO_WM_UNIT_COMPATIBLE" val="0"/>
  <p:tag name="KSO_WM_BEAUTIFY_FLAG" val="#wm#"/>
  <p:tag name="KSO_WM_TAG_VERSION" val="1.0"/>
  <p:tag name="KSO_WM_UNIT_DIAGRAM_ISNUMVISUAL" val="0"/>
  <p:tag name="KSO_WM_UNIT_DIAGRAM_ISREFERUNIT" val="0"/>
</p:tagLst>
</file>

<file path=ppt/tags/tag128.xml><?xml version="1.0" encoding="utf-8"?>
<p:tagLst xmlns:p="http://schemas.openxmlformats.org/presentationml/2006/main">
  <p:tag name="KSO_WM_TEMPLATE_CATEGORY" val="custom"/>
  <p:tag name="KSO_WM_TEMPLATE_INDEX" val="20186725"/>
  <p:tag name="KSO_WM_TAG_VERSION" val="1.0"/>
  <p:tag name="KSO_WM_UNIT_TYPE" val="e"/>
  <p:tag name="KSO_WM_UNIT_INDEX" val="1"/>
  <p:tag name="KSO_WM_UNIT_ID" val="custom20186725_3*e*1"/>
  <p:tag name="KSO_WM_UNIT_LAYERLEVEL" val="1"/>
  <p:tag name="KSO_WM_UNIT_VALUE" val="2"/>
  <p:tag name="KSO_WM_UNIT_HIGHLIGHT" val="0"/>
  <p:tag name="KSO_WM_UNIT_COMPATIBLE" val="1"/>
  <p:tag name="KSO_WM_BEAUTIFY_FLAG" val="#wm#"/>
  <p:tag name="KSO_WM_UNIT_PRESET_TEXT" val="01"/>
  <p:tag name="KSO_WM_UNIT_DIAGRAM_ISNUMVISUAL" val="0"/>
  <p:tag name="KSO_WM_UNIT_DIAGRAM_ISREFERUNIT" val="0"/>
  <p:tag name="KSO_WM_UNIT_NOCLEAR" val="0"/>
</p:tagLst>
</file>

<file path=ppt/tags/tag129.xml><?xml version="1.0" encoding="utf-8"?>
<p:tagLst xmlns:p="http://schemas.openxmlformats.org/presentationml/2006/main">
  <p:tag name="KSO_WM_TEMPLATE_CATEGORY" val="custom"/>
  <p:tag name="KSO_WM_TEMPLATE_INDEX" val="20186725"/>
  <p:tag name="KSO_WM_TAG_VERSION" val="1.0"/>
  <p:tag name="KSO_WM_SLIDE_ID" val="custom20186725_3"/>
  <p:tag name="KSO_WM_SLIDE_INDEX" val="3"/>
  <p:tag name="KSO_WM_SLIDE_ITEM_CNT" val="0"/>
  <p:tag name="KSO_WM_SLIDE_LAYOUT" val="a_e_f"/>
  <p:tag name="KSO_WM_SLIDE_LAYOUT_CNT" val="1_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6725"/>
</p:tagLst>
</file>

<file path=ppt/tags/tag131.xml><?xml version="1.0" encoding="utf-8"?>
<p:tagLst xmlns:p="http://schemas.openxmlformats.org/presentationml/2006/main">
  <p:tag name="KSO_WM_BEAUTIFY_FLAG" val="#wm#"/>
  <p:tag name="KSO_WM_TEMPLATE_CATEGORY" val="custom"/>
  <p:tag name="KSO_WM_TEMPLATE_INDEX" val="20186725"/>
</p:tagLst>
</file>

<file path=ppt/tags/tag132.xml><?xml version="1.0" encoding="utf-8"?>
<p:tagLst xmlns:p="http://schemas.openxmlformats.org/presentationml/2006/main">
  <p:tag name="KSO_WM_TEMPLATE_CATEGORY" val="custom"/>
  <p:tag name="KSO_WM_TEMPLATE_INDEX" val="20186725"/>
  <p:tag name="KSO_WM_UNIT_TYPE" val="a"/>
  <p:tag name="KSO_WM_UNIT_INDEX" val="1"/>
  <p:tag name="KSO_WM_UNIT_ID" val="custom20186725_3*a*1"/>
  <p:tag name="KSO_WM_UNIT_LAYERLEVEL" val="1"/>
  <p:tag name="KSO_WM_UNIT_VALUE" val="46"/>
  <p:tag name="KSO_WM_UNIT_ISCONTENTSTITLE" val="0"/>
  <p:tag name="KSO_WM_UNIT_HIGHLIGHT" val="0"/>
  <p:tag name="KSO_WM_UNIT_COMPATIBLE" val="0"/>
  <p:tag name="KSO_WM_BEAUTIFY_FLAG" val="#wm#"/>
  <p:tag name="KSO_WM_TAG_VERSION" val="1.0"/>
  <p:tag name="KSO_WM_UNIT_PRESET_TEXT" val="幻灯片章节版式_x000B_SECTION HEADER HERE"/>
  <p:tag name="KSO_WM_UNIT_ISNUMDGMTITLE" val="0"/>
  <p:tag name="KSO_WM_UNIT_NOCLEAR" val="0"/>
  <p:tag name="KSO_WM_UNIT_DIAGRAM_ISNUMVISUAL" val="0"/>
  <p:tag name="KSO_WM_UNIT_DIAGRAM_ISREFERUNIT" val="0"/>
</p:tagLst>
</file>

<file path=ppt/tags/tag133.xml><?xml version="1.0" encoding="utf-8"?>
<p:tagLst xmlns:p="http://schemas.openxmlformats.org/presentationml/2006/main">
  <p:tag name="KSO_WM_TEMPLATE_CATEGORY" val="custom"/>
  <p:tag name="KSO_WM_TEMPLATE_INDEX" val="20186725"/>
  <p:tag name="KSO_WM_UNIT_TYPE" val="i"/>
  <p:tag name="KSO_WM_UNIT_INDEX" val="1"/>
  <p:tag name="KSO_WM_UNIT_ID" val="custom20186725_3*i*1"/>
  <p:tag name="KSO_WM_UNIT_LAYERLEVEL" val="1"/>
  <p:tag name="KSO_WM_UNIT_HIGHLIGHT" val="0"/>
  <p:tag name="KSO_WM_UNIT_COMPATIBLE" val="0"/>
  <p:tag name="KSO_WM_BEAUTIFY_FLAG" val="#wm#"/>
  <p:tag name="KSO_WM_TAG_VERSION" val="1.0"/>
  <p:tag name="KSO_WM_UNIT_DIAGRAM_ISNUMVISUAL" val="0"/>
  <p:tag name="KSO_WM_UNIT_DIAGRAM_ISREFERUNIT" val="0"/>
</p:tagLst>
</file>

<file path=ppt/tags/tag134.xml><?xml version="1.0" encoding="utf-8"?>
<p:tagLst xmlns:p="http://schemas.openxmlformats.org/presentationml/2006/main">
  <p:tag name="KSO_WM_TEMPLATE_CATEGORY" val="custom"/>
  <p:tag name="KSO_WM_TEMPLATE_INDEX" val="20186725"/>
  <p:tag name="KSO_WM_TAG_VERSION" val="1.0"/>
  <p:tag name="KSO_WM_UNIT_TYPE" val="e"/>
  <p:tag name="KSO_WM_UNIT_INDEX" val="1"/>
  <p:tag name="KSO_WM_UNIT_ID" val="custom20186725_3*e*1"/>
  <p:tag name="KSO_WM_UNIT_LAYERLEVEL" val="1"/>
  <p:tag name="KSO_WM_UNIT_VALUE" val="2"/>
  <p:tag name="KSO_WM_UNIT_HIGHLIGHT" val="0"/>
  <p:tag name="KSO_WM_UNIT_COMPATIBLE" val="1"/>
  <p:tag name="KSO_WM_BEAUTIFY_FLAG" val="#wm#"/>
  <p:tag name="KSO_WM_UNIT_PRESET_TEXT" val="01"/>
  <p:tag name="KSO_WM_UNIT_DIAGRAM_ISNUMVISUAL" val="0"/>
  <p:tag name="KSO_WM_UNIT_DIAGRAM_ISREFERUNIT" val="0"/>
  <p:tag name="KSO_WM_UNIT_NOCLEAR" val="0"/>
</p:tagLst>
</file>

<file path=ppt/tags/tag135.xml><?xml version="1.0" encoding="utf-8"?>
<p:tagLst xmlns:p="http://schemas.openxmlformats.org/presentationml/2006/main">
  <p:tag name="KSO_WM_TEMPLATE_CATEGORY" val="custom"/>
  <p:tag name="KSO_WM_TEMPLATE_INDEX" val="20186725"/>
  <p:tag name="KSO_WM_TAG_VERSION" val="1.0"/>
  <p:tag name="KSO_WM_SLIDE_ID" val="custom20186725_3"/>
  <p:tag name="KSO_WM_SLIDE_INDEX" val="3"/>
  <p:tag name="KSO_WM_SLIDE_ITEM_CNT" val="0"/>
  <p:tag name="KSO_WM_SLIDE_LAYOUT" val="a_e_f"/>
  <p:tag name="KSO_WM_SLIDE_LAYOUT_CNT" val="1_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136.xml><?xml version="1.0" encoding="utf-8"?>
<p:tagLst xmlns:p="http://schemas.openxmlformats.org/presentationml/2006/main">
  <p:tag name="KSO_WM_BEAUTIFY_FLAG" val="#wm#"/>
  <p:tag name="KSO_WM_TEMPLATE_CATEGORY" val="custom"/>
  <p:tag name="KSO_WM_TEMPLATE_INDEX" val="2018672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BEAUTIFY_FLAG" val="#wm#"/>
  <p:tag name="KSO_WM_UNIT_TYPE" val="i"/>
  <p:tag name="KSO_WM_UNIT_ID" val="custom20186725_1*i*4"/>
  <p:tag name="KSO_WM_TEMPLATE_CATEGORY" val="custom"/>
  <p:tag name="KSO_WM_TEMPLATE_INDEX" val="20186725"/>
  <p:tag name="KSO_WM_UNIT_INDEX" val="4"/>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xml><?xml version="1.0" encoding="utf-8"?>
<p:tagLst xmlns:p="http://schemas.openxmlformats.org/presentationml/2006/main">
  <p:tag name="KSO_WM_SLIDE_BACKGROUND_TYPE" val="general"/>
</p:tagLst>
</file>

<file path=ppt/tags/tag33.xml><?xml version="1.0" encoding="utf-8"?>
<p:tagLst xmlns:p="http://schemas.openxmlformats.org/presentationml/2006/main">
  <p:tag name="KSO_WM_SLIDE_BACKGROUND_TYPE" val="general"/>
</p:tagLst>
</file>

<file path=ppt/tags/tag34.xml><?xml version="1.0" encoding="utf-8"?>
<p:tagLst xmlns:p="http://schemas.openxmlformats.org/presentationml/2006/main">
  <p:tag name="KSO_WM_SLIDE_BACKGROUND_TYPE" val="general"/>
</p:tagLst>
</file>

<file path=ppt/tags/tag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TYPE" val="general"/>
</p:tagLst>
</file>

<file path=ppt/tags/tag3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BK_DARK_LIGHT" val="2"/>
  <p:tag name="KSO_WM_UNIT_SUBTYPE" val="h"/>
  <p:tag name="KSO_WM_UNIT_TYPE" val="i"/>
  <p:tag name="KSO_WM_UNIT_INDEX"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xml><?xml version="1.0" encoding="utf-8"?>
<p:tagLst xmlns:p="http://schemas.openxmlformats.org/presentationml/2006/main">
  <p:tag name="KSO_WM_SLIDE_BACKGROUND_TYPE" val="frame"/>
  <p:tag name="KSO_WM_SLIDE_BK_DARK_LIGHT" val="2"/>
</p:tagLst>
</file>

<file path=ppt/tags/tag41.xml><?xml version="1.0" encoding="utf-8"?>
<p:tagLst xmlns:p="http://schemas.openxmlformats.org/presentationml/2006/main">
  <p:tag name="KSO_WM_SLIDE_BACKGROUND_TYPE" val="frame"/>
  <p:tag name="KSO_WM_SLIDE_BK_DARK_LIGHT" val="2"/>
</p:tagLst>
</file>

<file path=ppt/tags/tag4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8.xml><?xml version="1.0" encoding="utf-8"?>
<p:tagLst xmlns:p="http://schemas.openxmlformats.org/presentationml/2006/main">
  <p:tag name="KSO_WM_SLIDE_BACKGROUND_TYPE" val="leftRight"/>
  <p:tag name="KSO_WM_SLIDE_BK_DARK_LIGHT" val="2"/>
</p:tagLst>
</file>

<file path=ppt/tags/tag49.xml><?xml version="1.0" encoding="utf-8"?>
<p:tagLst xmlns:p="http://schemas.openxmlformats.org/presentationml/2006/main">
  <p:tag name="KSO_WM_SLIDE_BACKGROUND_TYPE" val="leftRight"/>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xml><?xml version="1.0" encoding="utf-8"?>
<p:tagLst xmlns:p="http://schemas.openxmlformats.org/presentationml/2006/main">
  <p:tag name="KSO_WM_SLIDE_BACKGROUND_TYPE" val="leftRight"/>
  <p:tag name="KSO_WM_SLIDE_BK_DARK_LIGHT" val="2"/>
</p:tagLst>
</file>

<file path=ppt/tags/tag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5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SLIDE_BACKGROUND_TYPE" val="bottomTop"/>
</p:tagLst>
</file>

<file path=ppt/tags/tag68.xml><?xml version="1.0" encoding="utf-8"?>
<p:tagLst xmlns:p="http://schemas.openxmlformats.org/presentationml/2006/main">
  <p:tag name="KSO_WM_SLIDE_BACKGROUND_TYPE" val="bottomTop"/>
</p:tagLst>
</file>

<file path=ppt/tags/tag69.xml><?xml version="1.0" encoding="utf-8"?>
<p:tagLst xmlns:p="http://schemas.openxmlformats.org/presentationml/2006/main">
  <p:tag name="KSO_WM_SLIDE_BACKGROUND_TYPE" val="bottomTop"/>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0.xml><?xml version="1.0" encoding="utf-8"?>
<p:tagLst xmlns:p="http://schemas.openxmlformats.org/presentationml/2006/main">
  <p:tag name="KSO_WM_SLIDE_BACKGROUND_TYPE" val="bottomTop"/>
</p:tagLst>
</file>

<file path=ppt/tags/tag7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7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79.xml><?xml version="1.0" encoding="utf-8"?>
<p:tagLst xmlns:p="http://schemas.openxmlformats.org/presentationml/2006/main">
  <p:tag name="KSO_WM_SLIDE_BACKGROUND_TYPE" val="navigation"/>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0.xml><?xml version="1.0" encoding="utf-8"?>
<p:tagLst xmlns:p="http://schemas.openxmlformats.org/presentationml/2006/main">
  <p:tag name="KSO_WM_SLIDE_BACKGROUND_TYPE" val="navigation"/>
  <p:tag name="KSO_WM_SLIDE_BK_DARK_LIGHT" val="2"/>
</p:tagLst>
</file>

<file path=ppt/tags/tag81.xml><?xml version="1.0" encoding="utf-8"?>
<p:tagLst xmlns:p="http://schemas.openxmlformats.org/presentationml/2006/main">
  <p:tag name="KSO_WM_SLIDE_BACKGROUND_TYPE" val="navigation"/>
  <p:tag name="KSO_WM_SLIDE_BK_DARK_LIGHT" val="2"/>
</p:tagLst>
</file>

<file path=ppt/tags/tag82.xml><?xml version="1.0" encoding="utf-8"?>
<p:tagLst xmlns:p="http://schemas.openxmlformats.org/presentationml/2006/main">
  <p:tag name="KSO_WM_SLIDE_BACKGROUND_TYPE" val="navigation"/>
  <p:tag name="KSO_WM_SLIDE_BK_DARK_LIGHT" val="2"/>
</p:tagLst>
</file>

<file path=ppt/tags/tag83.xml><?xml version="1.0" encoding="utf-8"?>
<p:tagLst xmlns:p="http://schemas.openxmlformats.org/presentationml/2006/main">
  <p:tag name="KSO_WM_SLIDE_BACKGROUND_TYPE" val="navigation"/>
  <p:tag name="KSO_WM_SLIDE_BK_DARK_LIGHT" val="2"/>
</p:tagLst>
</file>

<file path=ppt/tags/tag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SLIDE_BACKGROUND_TYPE" val="belt"/>
</p:tagLst>
</file>

<file path=ppt/tags/tag93.xml><?xml version="1.0" encoding="utf-8"?>
<p:tagLst xmlns:p="http://schemas.openxmlformats.org/presentationml/2006/main">
  <p:tag name="KSO_WM_SLIDE_BACKGROUND_TYPE" val="belt"/>
</p:tagLst>
</file>

<file path=ppt/tags/tag9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86725">
      <a:dk1>
        <a:srgbClr val="000000"/>
      </a:dk1>
      <a:lt1>
        <a:srgbClr val="FFFFFF"/>
      </a:lt1>
      <a:dk2>
        <a:srgbClr val="F0F0F0"/>
      </a:dk2>
      <a:lt2>
        <a:srgbClr val="FFFFFF"/>
      </a:lt2>
      <a:accent1>
        <a:srgbClr val="1B5B8F"/>
      </a:accent1>
      <a:accent2>
        <a:srgbClr val="2D6A7E"/>
      </a:accent2>
      <a:accent3>
        <a:srgbClr val="3F786C"/>
      </a:accent3>
      <a:accent4>
        <a:srgbClr val="52875B"/>
      </a:accent4>
      <a:accent5>
        <a:srgbClr val="649549"/>
      </a:accent5>
      <a:accent6>
        <a:srgbClr val="76A438"/>
      </a:accent6>
      <a:hlink>
        <a:srgbClr val="0F6FC6"/>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1544</Words>
  <Application>WPS 文字</Application>
  <PresentationFormat>宽屏</PresentationFormat>
  <Paragraphs>64</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方正书宋_GBK</vt:lpstr>
      <vt:lpstr>Wingdings</vt:lpstr>
      <vt:lpstr>微软雅黑</vt:lpstr>
      <vt:lpstr>汉仪旗黑</vt:lpstr>
      <vt:lpstr>黑体</vt:lpstr>
      <vt:lpstr>黑体-简</vt:lpstr>
      <vt:lpstr>宋体</vt:lpstr>
      <vt:lpstr>Arial Unicode MS</vt:lpstr>
      <vt:lpstr>Calibri</vt:lpstr>
      <vt:lpstr>Helvetica Neue</vt:lpstr>
      <vt:lpstr>宋体-简</vt:lpstr>
      <vt:lpstr>黑体</vt:lpstr>
      <vt:lpstr>Arial Bold</vt:lpstr>
      <vt:lpstr>Office 主题</vt:lpstr>
      <vt:lpstr>安卓程序设计—水质检测查询 as4.1以上</vt:lpstr>
      <vt:lpstr>PowerPoint 演示文稿</vt:lpstr>
      <vt:lpstr>登陆设计</vt:lpstr>
      <vt:lpstr>登录设计</vt:lpstr>
      <vt:lpstr>登陆设计</vt:lpstr>
      <vt:lpstr>登录设计</vt:lpstr>
      <vt:lpstr>程序介面设计</vt:lpstr>
      <vt:lpstr>程序介面设计</vt:lpstr>
      <vt:lpstr>程序介面设计</vt:lpstr>
      <vt:lpstr>交互设计</vt:lpstr>
      <vt:lpstr>交互设计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wingyuc</dc:creator>
  <cp:lastModifiedBy>wingyuc</cp:lastModifiedBy>
  <cp:revision>8</cp:revision>
  <dcterms:created xsi:type="dcterms:W3CDTF">2022-01-26T16:44:53Z</dcterms:created>
  <dcterms:modified xsi:type="dcterms:W3CDTF">2022-01-26T16:44:53Z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