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53FF-6D2E-4AF7-9E66-88E771F9BFB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0098-5E82-4926-AF1F-46C40AC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1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53FF-6D2E-4AF7-9E66-88E771F9BFB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0098-5E82-4926-AF1F-46C40AC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9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53FF-6D2E-4AF7-9E66-88E771F9BFB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0098-5E82-4926-AF1F-46C40AC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9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53FF-6D2E-4AF7-9E66-88E771F9BFB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0098-5E82-4926-AF1F-46C40AC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9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53FF-6D2E-4AF7-9E66-88E771F9BFB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0098-5E82-4926-AF1F-46C40AC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53FF-6D2E-4AF7-9E66-88E771F9BFB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0098-5E82-4926-AF1F-46C40AC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53FF-6D2E-4AF7-9E66-88E771F9BFB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0098-5E82-4926-AF1F-46C40AC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3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53FF-6D2E-4AF7-9E66-88E771F9BFB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0098-5E82-4926-AF1F-46C40AC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6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53FF-6D2E-4AF7-9E66-88E771F9BFB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0098-5E82-4926-AF1F-46C40AC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9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53FF-6D2E-4AF7-9E66-88E771F9BFB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0098-5E82-4926-AF1F-46C40AC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7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53FF-6D2E-4AF7-9E66-88E771F9BFB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0098-5E82-4926-AF1F-46C40AC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6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353FF-6D2E-4AF7-9E66-88E771F9BFB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00098-5E82-4926-AF1F-46C40AC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2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8220972" y="810882"/>
            <a:ext cx="3752491" cy="209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112143" y="810880"/>
            <a:ext cx="3752490" cy="1992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4235569" y="810880"/>
            <a:ext cx="3752491" cy="209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/>
          <p:cNvSpPr/>
          <p:nvPr/>
        </p:nvSpPr>
        <p:spPr>
          <a:xfrm>
            <a:off x="8190781" y="3927892"/>
            <a:ext cx="3752491" cy="209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/>
          <p:cNvSpPr/>
          <p:nvPr/>
        </p:nvSpPr>
        <p:spPr>
          <a:xfrm>
            <a:off x="112143" y="3948021"/>
            <a:ext cx="3752491" cy="209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/>
          <p:cNvSpPr/>
          <p:nvPr/>
        </p:nvSpPr>
        <p:spPr>
          <a:xfrm>
            <a:off x="4166558" y="3948021"/>
            <a:ext cx="3752491" cy="209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תמונה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972" y="810881"/>
            <a:ext cx="3821503" cy="2156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תמונה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69" y="810880"/>
            <a:ext cx="3752491" cy="2156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תמונה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546" y="3883318"/>
            <a:ext cx="3890513" cy="2156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תמונה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" y="795067"/>
            <a:ext cx="3881886" cy="2188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תמונה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6" y="3948021"/>
            <a:ext cx="3761117" cy="2211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תמונה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45" y="3870381"/>
            <a:ext cx="3761118" cy="2211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8428008" y="3260785"/>
            <a:ext cx="3019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600" dirty="0" smtClean="0"/>
              <a:t>בנות נכנסות לאימון כושר מקוון </a:t>
            </a:r>
            <a:r>
              <a:rPr lang="he-IL" sz="1600" dirty="0" smtClean="0"/>
              <a:t>-3 שניות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166558" y="3260785"/>
            <a:ext cx="3385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600" dirty="0" smtClean="0"/>
              <a:t>המאמנת מראה את השלב הראשון- </a:t>
            </a:r>
            <a:r>
              <a:rPr lang="he-IL" sz="1600" dirty="0" smtClean="0"/>
              <a:t>מתיחות -2 שניות 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677008" y="6338665"/>
            <a:ext cx="3385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600" dirty="0" smtClean="0"/>
              <a:t>בנות </a:t>
            </a:r>
            <a:r>
              <a:rPr lang="he-IL" sz="1600" dirty="0" smtClean="0"/>
              <a:t>מתמתחות -2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47445" y="3260785"/>
            <a:ext cx="3385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600" dirty="0" smtClean="0"/>
              <a:t> מאמנת מראה את השלב </a:t>
            </a:r>
            <a:r>
              <a:rPr lang="he-IL" sz="1600" dirty="0" smtClean="0"/>
              <a:t>השני- 2 שניות 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91140" y="6392922"/>
            <a:ext cx="3385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600" dirty="0" smtClean="0"/>
              <a:t>בנות מחזיקות משקולות ומוכנות </a:t>
            </a:r>
            <a:r>
              <a:rPr lang="he-IL" sz="1600" dirty="0" smtClean="0"/>
              <a:t>לתרגיל-2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350370" y="6305285"/>
            <a:ext cx="3385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600" dirty="0" smtClean="0"/>
              <a:t>מאמנת מראה את השלב השלישי </a:t>
            </a:r>
            <a:r>
              <a:rPr lang="he-IL" sz="1600" dirty="0" smtClean="0"/>
              <a:t>–</a:t>
            </a:r>
            <a:r>
              <a:rPr lang="he-IL" sz="1600" dirty="0" err="1" smtClean="0"/>
              <a:t>סקווט</a:t>
            </a:r>
            <a:r>
              <a:rPr lang="he-IL" sz="1600" dirty="0" smtClean="0"/>
              <a:t> – 2 שניות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7758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8220972" y="810882"/>
            <a:ext cx="3752491" cy="209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112143" y="810880"/>
            <a:ext cx="3752490" cy="1992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4235569" y="810880"/>
            <a:ext cx="3752491" cy="209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212" y="750970"/>
            <a:ext cx="3968152" cy="2252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981" y="760133"/>
            <a:ext cx="3933643" cy="2234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2" y="760133"/>
            <a:ext cx="3799937" cy="2243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7914735" y="3514577"/>
            <a:ext cx="3385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600" dirty="0" smtClean="0"/>
              <a:t>בנות יורדות </a:t>
            </a:r>
            <a:r>
              <a:rPr lang="he-IL" sz="1600" dirty="0" smtClean="0"/>
              <a:t>לסקווט -2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075981" y="3514577"/>
            <a:ext cx="3385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600" dirty="0" smtClean="0"/>
              <a:t>בנות עולות ולוחצות </a:t>
            </a:r>
            <a:r>
              <a:rPr lang="he-IL" sz="1600" dirty="0" smtClean="0"/>
              <a:t>כתפיים-2 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-526211" y="3514577"/>
            <a:ext cx="3385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600" dirty="0" smtClean="0"/>
              <a:t>האימון </a:t>
            </a:r>
            <a:r>
              <a:rPr lang="he-IL" sz="1600" dirty="0" smtClean="0"/>
              <a:t>נגמר-3 שניות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420820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56</Words>
  <Application>Microsoft Office PowerPoint</Application>
  <PresentationFormat>מסך רחב</PresentationFormat>
  <Paragraphs>9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  <vt:lpstr>מצגת של PowerPoint</vt:lpstr>
    </vt:vector>
  </TitlesOfParts>
  <Company>Yaron'S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amoya</dc:creator>
  <cp:lastModifiedBy>amoya</cp:lastModifiedBy>
  <cp:revision>3</cp:revision>
  <dcterms:created xsi:type="dcterms:W3CDTF">2021-03-05T15:15:41Z</dcterms:created>
  <dcterms:modified xsi:type="dcterms:W3CDTF">2021-03-05T17:16:23Z</dcterms:modified>
</cp:coreProperties>
</file>