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8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917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431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56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49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07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96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207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244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42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89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64C6-13C7-4351-864A-DF56C8609923}" type="datetimeFigureOut">
              <a:rPr lang="en-ZA" smtClean="0"/>
              <a:t>2023/12/10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9DB3-A238-4919-AFA5-9C93583001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41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467" y="214271"/>
            <a:ext cx="11559599" cy="615263"/>
          </a:xfrm>
        </p:spPr>
        <p:txBody>
          <a:bodyPr>
            <a:noAutofit/>
          </a:bodyPr>
          <a:lstStyle/>
          <a:p>
            <a:pPr algn="ctr"/>
            <a:r>
              <a:rPr lang="en-ZA" sz="3500" b="1" dirty="0" smtClean="0"/>
              <a:t>Project Landscaping: </a:t>
            </a:r>
            <a:r>
              <a:rPr lang="en-GB" sz="3500" b="1" dirty="0"/>
              <a:t>Improving the African Insurance Industry</a:t>
            </a:r>
            <a:endParaRPr lang="en-ZA" sz="35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03221" y="1008642"/>
            <a:ext cx="3140787" cy="513656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ZA" dirty="0" smtClean="0"/>
              <a:t>Data</a:t>
            </a:r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4928" y="1008642"/>
            <a:ext cx="2672811" cy="522255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/>
          <a:lstStyle/>
          <a:p>
            <a:pPr algn="ctr"/>
            <a:r>
              <a:rPr lang="en-ZA" dirty="0" smtClean="0"/>
              <a:t>Information</a:t>
            </a:r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3" y="2505075"/>
            <a:ext cx="1978826" cy="823031"/>
          </a:xfrm>
          <a:prstGeom prst="rect">
            <a:avLst/>
          </a:prstGeom>
        </p:spPr>
      </p:pic>
      <p:sp>
        <p:nvSpPr>
          <p:cNvPr id="12" name="Text Placeholder 4"/>
          <p:cNvSpPr txBox="1">
            <a:spLocks/>
          </p:cNvSpPr>
          <p:nvPr/>
        </p:nvSpPr>
        <p:spPr>
          <a:xfrm>
            <a:off x="280467" y="1720397"/>
            <a:ext cx="1798106" cy="15696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dirty="0" smtClean="0"/>
              <a:t>Affordability</a:t>
            </a:r>
            <a:endParaRPr lang="en-ZA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9107444" y="1033730"/>
            <a:ext cx="2874021" cy="497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dirty="0" smtClean="0"/>
              <a:t>Knowledge</a:t>
            </a:r>
            <a:endParaRPr lang="en-ZA" dirty="0"/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280467" y="3488157"/>
            <a:ext cx="1798106" cy="15696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dirty="0" smtClean="0"/>
              <a:t>Insurance Knowledge</a:t>
            </a:r>
            <a:endParaRPr lang="en-ZA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280467" y="5255916"/>
            <a:ext cx="1798106" cy="13259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dirty="0" smtClean="0"/>
              <a:t>Target Market</a:t>
            </a:r>
            <a:endParaRPr lang="en-ZA" dirty="0"/>
          </a:p>
        </p:txBody>
      </p:sp>
      <p:sp>
        <p:nvSpPr>
          <p:cNvPr id="16" name="TextBox 15"/>
          <p:cNvSpPr txBox="1"/>
          <p:nvPr/>
        </p:nvSpPr>
        <p:spPr>
          <a:xfrm>
            <a:off x="2403220" y="1720397"/>
            <a:ext cx="3191479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Obtain economic data from government agencies </a:t>
            </a:r>
            <a:r>
              <a:rPr lang="en-GB" sz="1600" dirty="0" smtClean="0"/>
              <a:t>and </a:t>
            </a:r>
            <a:r>
              <a:rPr lang="en-GB" sz="1600" dirty="0" smtClean="0"/>
              <a:t>financial institutions.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Format: Structured (databases) or unstructured (reports, surveys).</a:t>
            </a:r>
            <a:endParaRPr lang="en-ZA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4928" y="1700607"/>
            <a:ext cx="2672811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Review income distribution, employment rates, and market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Use data science for pricing model development.</a:t>
            </a:r>
            <a:endParaRPr lang="en-ZA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07967" y="1700607"/>
            <a:ext cx="2873499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Investigate successful affordability solutions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Collaborate with economists, and industry specialists.</a:t>
            </a:r>
            <a:endParaRPr lang="en-ZA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03221" y="3488156"/>
            <a:ext cx="3191478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Collect data on public awareness and consumer perceptions.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Format: Structured (surveys) or unstructured (qualitative feedback).</a:t>
            </a:r>
            <a:endParaRPr lang="en-ZA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14928" y="3515471"/>
            <a:ext cx="2672812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Define key metrics for insurance knowledge and awareness.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Apply sentiment analysis and pattern recognition.</a:t>
            </a:r>
            <a:endParaRPr lang="en-ZA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107445" y="3515471"/>
            <a:ext cx="287402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Examine effective strategies from other industries for consumer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Engage with financial literacy and behaviour experts.</a:t>
            </a:r>
            <a:endParaRPr lang="en-ZA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353886" y="5272718"/>
            <a:ext cx="3190122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Gather demographic, employment, economic data for market segmentation.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Format: Census reports, surveys, and market studies.</a:t>
            </a:r>
            <a:endParaRPr lang="en-ZA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6014927" y="5258448"/>
            <a:ext cx="2672812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Define key variables for market segmentation.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Explore clustering algorithms for target market identification.</a:t>
            </a:r>
            <a:endParaRPr lang="en-ZA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9107444" y="5255916"/>
            <a:ext cx="2874021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Investigate successful market optimization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Collaborate with marketing and economic experts.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364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Landscaping: Improving the African Insurance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Landscaping</dc:title>
  <dc:creator>brink</dc:creator>
  <cp:lastModifiedBy>brink</cp:lastModifiedBy>
  <cp:revision>9</cp:revision>
  <dcterms:created xsi:type="dcterms:W3CDTF">2023-12-03T13:30:47Z</dcterms:created>
  <dcterms:modified xsi:type="dcterms:W3CDTF">2023-12-10T13:57:46Z</dcterms:modified>
</cp:coreProperties>
</file>