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5B26F-36E8-4B77-9880-C052A661CE10}" v="26" dt="2018-11-15T17:02:16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9" d="100"/>
          <a:sy n="49" d="100"/>
        </p:scale>
        <p:origin x="26" y="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Hampson" userId="537d3f9c4745e76e" providerId="LiveId" clId="{6755B26F-36E8-4B77-9880-C052A661CE10}"/>
    <pc:docChg chg="addSld modSld">
      <pc:chgData name="Lauren Hampson" userId="537d3f9c4745e76e" providerId="LiveId" clId="{6755B26F-36E8-4B77-9880-C052A661CE10}" dt="2018-11-15T17:02:16.302" v="423"/>
      <pc:docMkLst>
        <pc:docMk/>
      </pc:docMkLst>
      <pc:sldChg chg="addSp modSp">
        <pc:chgData name="Lauren Hampson" userId="537d3f9c4745e76e" providerId="LiveId" clId="{6755B26F-36E8-4B77-9880-C052A661CE10}" dt="2018-11-12T00:34:52.652" v="146" actId="14100"/>
        <pc:sldMkLst>
          <pc:docMk/>
          <pc:sldMk cId="692087026" sldId="256"/>
        </pc:sldMkLst>
        <pc:spChg chg="add mod">
          <ac:chgData name="Lauren Hampson" userId="537d3f9c4745e76e" providerId="LiveId" clId="{6755B26F-36E8-4B77-9880-C052A661CE10}" dt="2018-11-12T00:34:38.730" v="144" actId="20577"/>
          <ac:spMkLst>
            <pc:docMk/>
            <pc:sldMk cId="692087026" sldId="256"/>
            <ac:spMk id="4" creationId="{669DCB30-0FBA-4C60-9200-485D2FE4D911}"/>
          </ac:spMkLst>
        </pc:spChg>
        <pc:picChg chg="add mod">
          <ac:chgData name="Lauren Hampson" userId="537d3f9c4745e76e" providerId="LiveId" clId="{6755B26F-36E8-4B77-9880-C052A661CE10}" dt="2018-11-12T00:34:52.652" v="146" actId="14100"/>
          <ac:picMkLst>
            <pc:docMk/>
            <pc:sldMk cId="692087026" sldId="256"/>
            <ac:picMk id="5" creationId="{3FEDED91-DAF9-42E7-918B-17A919B44CA7}"/>
          </ac:picMkLst>
        </pc:picChg>
        <pc:picChg chg="add mod">
          <ac:chgData name="Lauren Hampson" userId="537d3f9c4745e76e" providerId="LiveId" clId="{6755B26F-36E8-4B77-9880-C052A661CE10}" dt="2018-11-12T00:34:48.934" v="145" actId="14100"/>
          <ac:picMkLst>
            <pc:docMk/>
            <pc:sldMk cId="692087026" sldId="256"/>
            <ac:picMk id="1026" creationId="{0F8374F6-2DC3-49EE-AA7C-ECCE3B7F7D44}"/>
          </ac:picMkLst>
        </pc:picChg>
      </pc:sldChg>
      <pc:sldChg chg="modSp add">
        <pc:chgData name="Lauren Hampson" userId="537d3f9c4745e76e" providerId="LiveId" clId="{6755B26F-36E8-4B77-9880-C052A661CE10}" dt="2018-11-12T00:41:04.798" v="382" actId="20577"/>
        <pc:sldMkLst>
          <pc:docMk/>
          <pc:sldMk cId="3282818022" sldId="257"/>
        </pc:sldMkLst>
        <pc:spChg chg="mod">
          <ac:chgData name="Lauren Hampson" userId="537d3f9c4745e76e" providerId="LiveId" clId="{6755B26F-36E8-4B77-9880-C052A661CE10}" dt="2018-11-12T00:35:13.651" v="184" actId="20577"/>
          <ac:spMkLst>
            <pc:docMk/>
            <pc:sldMk cId="3282818022" sldId="257"/>
            <ac:spMk id="2" creationId="{F86B47FC-4ACF-41DF-89E4-76F09DFCAB57}"/>
          </ac:spMkLst>
        </pc:spChg>
        <pc:spChg chg="mod">
          <ac:chgData name="Lauren Hampson" userId="537d3f9c4745e76e" providerId="LiveId" clId="{6755B26F-36E8-4B77-9880-C052A661CE10}" dt="2018-11-12T00:41:04.798" v="382" actId="20577"/>
          <ac:spMkLst>
            <pc:docMk/>
            <pc:sldMk cId="3282818022" sldId="257"/>
            <ac:spMk id="3" creationId="{49EE33FB-4C48-4B26-9073-6A5FBB7A7BC7}"/>
          </ac:spMkLst>
        </pc:spChg>
      </pc:sldChg>
      <pc:sldChg chg="addSp delSp modSp add">
        <pc:chgData name="Lauren Hampson" userId="537d3f9c4745e76e" providerId="LiveId" clId="{6755B26F-36E8-4B77-9880-C052A661CE10}" dt="2018-11-15T17:02:16.302" v="423"/>
        <pc:sldMkLst>
          <pc:docMk/>
          <pc:sldMk cId="1969205642" sldId="258"/>
        </pc:sldMkLst>
        <pc:spChg chg="mod">
          <ac:chgData name="Lauren Hampson" userId="537d3f9c4745e76e" providerId="LiveId" clId="{6755B26F-36E8-4B77-9880-C052A661CE10}" dt="2018-11-12T00:37:00.806" v="201" actId="20577"/>
          <ac:spMkLst>
            <pc:docMk/>
            <pc:sldMk cId="1969205642" sldId="258"/>
            <ac:spMk id="2" creationId="{43ED3B24-BE57-49F5-92F9-8B91EB3E89C4}"/>
          </ac:spMkLst>
        </pc:spChg>
        <pc:spChg chg="add mod">
          <ac:chgData name="Lauren Hampson" userId="537d3f9c4745e76e" providerId="LiveId" clId="{6755B26F-36E8-4B77-9880-C052A661CE10}" dt="2018-11-15T17:01:41.466" v="422"/>
          <ac:spMkLst>
            <pc:docMk/>
            <pc:sldMk cId="1969205642" sldId="258"/>
            <ac:spMk id="3" creationId="{2472BBD9-E421-4E0A-9B3A-7C0CD452ACB6}"/>
          </ac:spMkLst>
        </pc:spChg>
        <pc:spChg chg="del">
          <ac:chgData name="Lauren Hampson" userId="537d3f9c4745e76e" providerId="LiveId" clId="{6755B26F-36E8-4B77-9880-C052A661CE10}" dt="2018-11-12T01:03:47.214" v="388"/>
          <ac:spMkLst>
            <pc:docMk/>
            <pc:sldMk cId="1969205642" sldId="258"/>
            <ac:spMk id="3" creationId="{6AD8A0FA-F07B-4B1B-9A7A-68BD840F4195}"/>
          </ac:spMkLst>
        </pc:spChg>
        <pc:picChg chg="add del mod">
          <ac:chgData name="Lauren Hampson" userId="537d3f9c4745e76e" providerId="LiveId" clId="{6755B26F-36E8-4B77-9880-C052A661CE10}" dt="2018-11-15T17:01:41.466" v="422"/>
          <ac:picMkLst>
            <pc:docMk/>
            <pc:sldMk cId="1969205642" sldId="258"/>
            <ac:picMk id="4" creationId="{D284E73A-641F-4A85-81B1-E341618002B2}"/>
          </ac:picMkLst>
        </pc:picChg>
        <pc:picChg chg="add del mod">
          <ac:chgData name="Lauren Hampson" userId="537d3f9c4745e76e" providerId="LiveId" clId="{6755B26F-36E8-4B77-9880-C052A661CE10}" dt="2018-11-15T17:01:28.471" v="421"/>
          <ac:picMkLst>
            <pc:docMk/>
            <pc:sldMk cId="1969205642" sldId="258"/>
            <ac:picMk id="5" creationId="{C8B87E1D-C5CB-4C1F-8BFA-54CE22CDBA97}"/>
          </ac:picMkLst>
        </pc:picChg>
        <pc:picChg chg="add del mod">
          <ac:chgData name="Lauren Hampson" userId="537d3f9c4745e76e" providerId="LiveId" clId="{6755B26F-36E8-4B77-9880-C052A661CE10}" dt="2018-11-15T17:02:16.302" v="423"/>
          <ac:picMkLst>
            <pc:docMk/>
            <pc:sldMk cId="1969205642" sldId="258"/>
            <ac:picMk id="6" creationId="{8677FC95-731C-492B-8D31-3606F07DEE28}"/>
          </ac:picMkLst>
        </pc:picChg>
        <pc:picChg chg="add del mod">
          <ac:chgData name="Lauren Hampson" userId="537d3f9c4745e76e" providerId="LiveId" clId="{6755B26F-36E8-4B77-9880-C052A661CE10}" dt="2018-11-15T17:01:02.245" v="419"/>
          <ac:picMkLst>
            <pc:docMk/>
            <pc:sldMk cId="1969205642" sldId="258"/>
            <ac:picMk id="7" creationId="{CF822A84-C23C-4158-9BD7-C03CAB5CE532}"/>
          </ac:picMkLst>
        </pc:picChg>
        <pc:picChg chg="add del mod">
          <ac:chgData name="Lauren Hampson" userId="537d3f9c4745e76e" providerId="LiveId" clId="{6755B26F-36E8-4B77-9880-C052A661CE10}" dt="2018-11-15T17:01:16.177" v="420"/>
          <ac:picMkLst>
            <pc:docMk/>
            <pc:sldMk cId="1969205642" sldId="258"/>
            <ac:picMk id="8" creationId="{DB1DCD05-35E5-427D-94A0-8AB2FFEE8633}"/>
          </ac:picMkLst>
        </pc:picChg>
      </pc:sldChg>
      <pc:sldChg chg="addSp delSp modSp add">
        <pc:chgData name="Lauren Hampson" userId="537d3f9c4745e76e" providerId="LiveId" clId="{6755B26F-36E8-4B77-9880-C052A661CE10}" dt="2018-11-12T01:03:45.082" v="387"/>
        <pc:sldMkLst>
          <pc:docMk/>
          <pc:sldMk cId="1589463601" sldId="259"/>
        </pc:sldMkLst>
        <pc:spChg chg="mod">
          <ac:chgData name="Lauren Hampson" userId="537d3f9c4745e76e" providerId="LiveId" clId="{6755B26F-36E8-4B77-9880-C052A661CE10}" dt="2018-11-12T00:37:08.563" v="217" actId="20577"/>
          <ac:spMkLst>
            <pc:docMk/>
            <pc:sldMk cId="1589463601" sldId="259"/>
            <ac:spMk id="2" creationId="{0ED49064-FF94-4508-B1B5-0A015794FC97}"/>
          </ac:spMkLst>
        </pc:spChg>
        <pc:spChg chg="del">
          <ac:chgData name="Lauren Hampson" userId="537d3f9c4745e76e" providerId="LiveId" clId="{6755B26F-36E8-4B77-9880-C052A661CE10}" dt="2018-11-12T01:03:31.371" v="383"/>
          <ac:spMkLst>
            <pc:docMk/>
            <pc:sldMk cId="1589463601" sldId="259"/>
            <ac:spMk id="3" creationId="{A8D354AC-08F6-4DE3-9DC3-1DA116F6B015}"/>
          </ac:spMkLst>
        </pc:spChg>
        <pc:spChg chg="add mod">
          <ac:chgData name="Lauren Hampson" userId="537d3f9c4745e76e" providerId="LiveId" clId="{6755B26F-36E8-4B77-9880-C052A661CE10}" dt="2018-11-12T01:03:45.082" v="387"/>
          <ac:spMkLst>
            <pc:docMk/>
            <pc:sldMk cId="1589463601" sldId="259"/>
            <ac:spMk id="5" creationId="{CC4810DD-F287-432E-9F41-17F75F9CACDB}"/>
          </ac:spMkLst>
        </pc:spChg>
        <pc:picChg chg="add del mod">
          <ac:chgData name="Lauren Hampson" userId="537d3f9c4745e76e" providerId="LiveId" clId="{6755B26F-36E8-4B77-9880-C052A661CE10}" dt="2018-11-12T01:03:45.082" v="387"/>
          <ac:picMkLst>
            <pc:docMk/>
            <pc:sldMk cId="1589463601" sldId="259"/>
            <ac:picMk id="4" creationId="{3771ABBB-5284-45FA-883D-F4ACAB0406C1}"/>
          </ac:picMkLst>
        </pc:picChg>
      </pc:sldChg>
      <pc:sldChg chg="modSp add">
        <pc:chgData name="Lauren Hampson" userId="537d3f9c4745e76e" providerId="LiveId" clId="{6755B26F-36E8-4B77-9880-C052A661CE10}" dt="2018-11-12T00:38:11.709" v="296" actId="20577"/>
        <pc:sldMkLst>
          <pc:docMk/>
          <pc:sldMk cId="3322058045" sldId="260"/>
        </pc:sldMkLst>
        <pc:spChg chg="mod">
          <ac:chgData name="Lauren Hampson" userId="537d3f9c4745e76e" providerId="LiveId" clId="{6755B26F-36E8-4B77-9880-C052A661CE10}" dt="2018-11-12T00:38:11.709" v="296" actId="20577"/>
          <ac:spMkLst>
            <pc:docMk/>
            <pc:sldMk cId="3322058045" sldId="260"/>
            <ac:spMk id="3" creationId="{F921B0E7-E323-4D53-BE15-64CCFA57E28F}"/>
          </ac:spMkLst>
        </pc:spChg>
      </pc:sldChg>
      <pc:sldChg chg="modSp add">
        <pc:chgData name="Lauren Hampson" userId="537d3f9c4745e76e" providerId="LiveId" clId="{6755B26F-36E8-4B77-9880-C052A661CE10}" dt="2018-11-12T00:40:21.363" v="305" actId="20577"/>
        <pc:sldMkLst>
          <pc:docMk/>
          <pc:sldMk cId="573869276" sldId="261"/>
        </pc:sldMkLst>
        <pc:spChg chg="mod">
          <ac:chgData name="Lauren Hampson" userId="537d3f9c4745e76e" providerId="LiveId" clId="{6755B26F-36E8-4B77-9880-C052A661CE10}" dt="2018-11-12T00:40:21.363" v="305" actId="20577"/>
          <ac:spMkLst>
            <pc:docMk/>
            <pc:sldMk cId="573869276" sldId="261"/>
            <ac:spMk id="2" creationId="{BB568EC3-3F13-46B7-A6EB-2D1A8CE60C9E}"/>
          </ac:spMkLst>
        </pc:spChg>
      </pc:sldChg>
      <pc:sldChg chg="add">
        <pc:chgData name="Lauren Hampson" userId="537d3f9c4745e76e" providerId="LiveId" clId="{6755B26F-36E8-4B77-9880-C052A661CE10}" dt="2018-11-12T00:40:17.157" v="298"/>
        <pc:sldMkLst>
          <pc:docMk/>
          <pc:sldMk cId="3203655238" sldId="262"/>
        </pc:sldMkLst>
      </pc:sldChg>
      <pc:sldChg chg="add">
        <pc:chgData name="Lauren Hampson" userId="537d3f9c4745e76e" providerId="LiveId" clId="{6755B26F-36E8-4B77-9880-C052A661CE10}" dt="2018-11-12T00:40:17.362" v="299"/>
        <pc:sldMkLst>
          <pc:docMk/>
          <pc:sldMk cId="3401535472" sldId="263"/>
        </pc:sldMkLst>
      </pc:sldChg>
      <pc:sldChg chg="add">
        <pc:chgData name="Lauren Hampson" userId="537d3f9c4745e76e" providerId="LiveId" clId="{6755B26F-36E8-4B77-9880-C052A661CE10}" dt="2018-11-12T00:40:17.554" v="300"/>
        <pc:sldMkLst>
          <pc:docMk/>
          <pc:sldMk cId="4088559119" sldId="264"/>
        </pc:sldMkLst>
      </pc:sldChg>
      <pc:sldChg chg="add">
        <pc:chgData name="Lauren Hampson" userId="537d3f9c4745e76e" providerId="LiveId" clId="{6755B26F-36E8-4B77-9880-C052A661CE10}" dt="2018-11-12T00:40:17.746" v="301"/>
        <pc:sldMkLst>
          <pc:docMk/>
          <pc:sldMk cId="888514347" sldId="265"/>
        </pc:sldMkLst>
      </pc:sldChg>
      <pc:sldChg chg="add">
        <pc:chgData name="Lauren Hampson" userId="537d3f9c4745e76e" providerId="LiveId" clId="{6755B26F-36E8-4B77-9880-C052A661CE10}" dt="2018-11-12T00:40:17.919" v="302"/>
        <pc:sldMkLst>
          <pc:docMk/>
          <pc:sldMk cId="1768105431" sldId="266"/>
        </pc:sldMkLst>
      </pc:sldChg>
      <pc:sldChg chg="add">
        <pc:chgData name="Lauren Hampson" userId="537d3f9c4745e76e" providerId="LiveId" clId="{6755B26F-36E8-4B77-9880-C052A661CE10}" dt="2018-11-12T00:40:18.118" v="303"/>
        <pc:sldMkLst>
          <pc:docMk/>
          <pc:sldMk cId="3653219309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3B06-5DB2-4058-A789-FAA40423E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8B5C5-C945-4B72-A264-9C71A3165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8C5A7-60AB-4918-8323-12FD0507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F31-750B-497A-858A-2690197DC35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36D2-657E-419B-A34B-9F2D7BC6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416E8-41C8-4B40-AAF0-F9A85C64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394-0FF2-4F36-A058-BE888247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8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B3EC-D5F6-4E77-BCD0-3C80A089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8B763-3816-477D-B197-009C6196E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3185-EA1F-4538-99F4-D4DC26EC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F31-750B-497A-858A-2690197DC35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09F7-3359-48F4-8978-B6842B69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25B1-00B3-4768-834B-213ABE5B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394-0FF2-4F36-A058-BE888247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4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87294-0442-4E3D-8DEE-CCE9B5DFF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73665-2394-4B04-933F-EAE0BFC40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B2167-78C1-4A79-98CB-D6692F76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F31-750B-497A-858A-2690197DC35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D489B-C9D2-452B-9066-F65F8D8B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234F0-D3F6-4DCA-9916-651FC765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394-0FF2-4F36-A058-BE888247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4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25EE-CB62-4573-8642-59612CE3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AF8D-A044-485B-B513-EBF5B899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6361C-5772-4CCA-92E2-7336F16C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F31-750B-497A-858A-2690197DC35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B3CC-0ADE-49F7-8478-1C6EC702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A5CC4-50FA-41ED-97AE-83C96DBC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394-0FF2-4F36-A058-BE888247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28AE-3203-4A17-BD2E-A7408070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786C-C56C-45AF-B24C-2DC6797C6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4257D-CF2B-4468-B150-49F69B49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F31-750B-497A-858A-2690197DC35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A69D-9F6D-4B81-B067-D046C39E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D1616-EAFA-4833-9497-177E1A07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394-0FF2-4F36-A058-BE888247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1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CE48-312D-42A9-84A8-FCA9E80B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97A5-753E-4A79-B8B9-B008096DC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FF776-6886-4A10-B452-B36496954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389F0-BD7A-4E10-A7F3-35030316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F31-750B-497A-858A-2690197DC35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D3C6D-173B-4DFD-B602-9B853A21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38D29-4EBC-462C-809E-3FC3BF50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394-0FF2-4F36-A058-BE888247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9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5CBB-B111-4383-A1B4-002E8E15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7920C-B021-481E-A029-C3C1CB3D4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28770-6533-4AF5-9586-A9DB3CFD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1E937-78C7-49A7-BE95-C7B58C420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849BC-D36B-45BB-BF05-C647B26AC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2A256-CD4C-4EC4-BAFC-48CFD9AC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F31-750B-497A-858A-2690197DC35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83ED7-75D7-46B5-963A-C47B5DAF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79D6F-D955-4C76-A1DB-69229C04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394-0FF2-4F36-A058-BE888247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6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99A7-E6A8-42C5-9CE6-AEB960E1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805F7-658B-4EEB-A487-8D51B218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F31-750B-497A-858A-2690197DC35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3AE47-EB9E-480C-98FA-02468698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6D208-3A47-4FC6-B40E-69711BE3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394-0FF2-4F36-A058-BE888247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18C6A-B906-4403-914D-C9CFD193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F31-750B-497A-858A-2690197DC35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733B7-4295-4095-93B1-E152C0DA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8C940-36FA-45AD-8822-2A931186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394-0FF2-4F36-A058-BE888247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4202-D380-4BB1-B61F-BBE6594B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44BC-606C-44CA-A9FC-BCD3C934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22665-DCA5-428C-8EFE-64E87DA64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D1D47-9756-4184-8925-E7334B4E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F31-750B-497A-858A-2690197DC35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EF5BF-0DE6-438E-982B-CE201BDF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17536-489F-4C24-9E42-352E2E9E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394-0FF2-4F36-A058-BE888247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7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0EAD-DE24-43CB-8896-CA75F658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634AD-11C5-4D35-9685-A64E7AA04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07E46-B6E8-4C86-88E4-6A3B9CB50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A24A8-3829-4C20-BA1A-98BCFA8A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F31-750B-497A-858A-2690197DC35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411BE-1B5D-456B-A5A4-FCAE63C4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A453C-4BB6-4CD1-BA86-DCEE8DB6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394-0FF2-4F36-A058-BE888247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3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C2E55-F9D4-4176-BC90-7C916FFE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5115C-A323-4F7F-985E-161752D10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D078-D083-4A87-9E97-031564825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4F31-750B-497A-858A-2690197DC35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1E9A3-E8AE-4115-B8AA-084EC14B2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1598D-B3C8-41EC-AA97-C5EC4AF91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AD394-0FF2-4F36-A058-BE888247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5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C536-F95C-44F5-BED0-02919C283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6211"/>
            <a:ext cx="9144000" cy="154221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Impact" panose="020B0806030902050204" pitchFamily="34" charset="0"/>
              </a:rPr>
              <a:t>Sycamore Transfer</a:t>
            </a:r>
          </a:p>
        </p:txBody>
      </p:sp>
      <p:pic>
        <p:nvPicPr>
          <p:cNvPr id="1026" name="Picture 2" descr="https://lh4.googleusercontent.com/H32LmYS0cI81O05rzStrK93ujY_tSREfLmVc6PrMWko7zuEbjNgEo_ma98sbs6zd5Od20VUOzeBqx-_DmMWz4RfIaAJfx3RraCRhkr_6TxEvVqsqTn0XWO5lc1ukS6D93ICMTXiJ1R03fg">
            <a:extLst>
              <a:ext uri="{FF2B5EF4-FFF2-40B4-BE49-F238E27FC236}">
                <a16:creationId xmlns:a16="http://schemas.microsoft.com/office/drawing/2014/main" id="{0F8374F6-2DC3-49EE-AA7C-ECCE3B7F7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255280" y="3333891"/>
            <a:ext cx="4736972" cy="222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4.googleusercontent.com/H32LmYS0cI81O05rzStrK93ujY_tSREfLmVc6PrMWko7zuEbjNgEo_ma98sbs6zd5Od20VUOzeBqx-_DmMWz4RfIaAJfx3RraCRhkr_6TxEvVqsqTn0XWO5lc1ukS6D93ICMTXiJ1R03fg">
            <a:extLst>
              <a:ext uri="{FF2B5EF4-FFF2-40B4-BE49-F238E27FC236}">
                <a16:creationId xmlns:a16="http://schemas.microsoft.com/office/drawing/2014/main" id="{3FEDED91-DAF9-42E7-918B-17A919B44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8729176" y="3334688"/>
            <a:ext cx="4718902" cy="220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9DCB30-0FBA-4C60-9200-485D2FE4D911}"/>
              </a:ext>
            </a:extLst>
          </p:cNvPr>
          <p:cNvSpPr txBox="1"/>
          <p:nvPr/>
        </p:nvSpPr>
        <p:spPr>
          <a:xfrm>
            <a:off x="2597085" y="5406272"/>
            <a:ext cx="706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orgia Pro Semibold" panose="020B0604020202020204" pitchFamily="18" charset="0"/>
              </a:rPr>
              <a:t>Lauren Hampson, Zane Durante, Andrew Charters, Ishan Shah, Kousheyo Kundu, Tomas Acin-Chediex</a:t>
            </a:r>
          </a:p>
          <a:p>
            <a:pPr algn="ctr"/>
            <a:endParaRPr lang="en-US" dirty="0">
              <a:latin typeface="Georgia Pro Semibold" panose="020B0604020202020204" pitchFamily="18" charset="0"/>
            </a:endParaRPr>
          </a:p>
          <a:p>
            <a:pPr algn="ctr"/>
            <a:r>
              <a:rPr lang="en-US" dirty="0">
                <a:latin typeface="Georgia Pro Semibold" panose="020B0604020202020204" pitchFamily="18" charset="0"/>
              </a:rPr>
              <a:t>CSCI 201 Final Project</a:t>
            </a:r>
          </a:p>
        </p:txBody>
      </p:sp>
    </p:spTree>
    <p:extLst>
      <p:ext uri="{BB962C8B-B14F-4D97-AF65-F5344CB8AC3E}">
        <p14:creationId xmlns:p14="http://schemas.microsoft.com/office/powerpoint/2010/main" val="69208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D4CA-CD9F-4888-A0DC-504797ED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75F5-0C18-4612-83F1-70509ED0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1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119F-DF3C-409C-A06E-9C42E268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96D1-32A8-423C-815B-1ACBF136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0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69BC-3010-4BDD-8276-A14E09BE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CA3A5-CC96-4DB9-8508-6002D2E1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1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47FC-4ACF-41DF-89E4-76F09DFC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Style Transfer?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E33FB-4C48-4B26-9073-6A5FBB7A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1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3B24-BE57-49F5-92F9-8B91EB3E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BBD9-E421-4E0A-9B3A-7C0CD452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0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9064-FF94-4508-B1B5-0A015794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Dynamic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810DD-F287-432E-9F41-17F75F9C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6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8D1E-ECB4-4A75-8999-46FF4587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B0E7-E323-4D53-BE15-64CCFA57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Account</a:t>
            </a:r>
          </a:p>
          <a:p>
            <a:r>
              <a:rPr lang="en-US" dirty="0"/>
              <a:t>Sign In</a:t>
            </a:r>
          </a:p>
          <a:p>
            <a:r>
              <a:rPr lang="en-US" dirty="0"/>
              <a:t>Global Feed</a:t>
            </a:r>
          </a:p>
          <a:p>
            <a:r>
              <a:rPr lang="en-US" dirty="0"/>
              <a:t>Personal Feed</a:t>
            </a:r>
          </a:p>
          <a:p>
            <a:r>
              <a:rPr lang="en-US" dirty="0"/>
              <a:t>Profile</a:t>
            </a:r>
          </a:p>
          <a:p>
            <a:r>
              <a:rPr lang="en-US" dirty="0"/>
              <a:t>Home </a:t>
            </a:r>
          </a:p>
          <a:p>
            <a:r>
              <a:rPr lang="en-US" dirty="0"/>
              <a:t>Output Page</a:t>
            </a:r>
          </a:p>
        </p:txBody>
      </p:sp>
    </p:spTree>
    <p:extLst>
      <p:ext uri="{BB962C8B-B14F-4D97-AF65-F5344CB8AC3E}">
        <p14:creationId xmlns:p14="http://schemas.microsoft.com/office/powerpoint/2010/main" val="332205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8EC3-3F13-46B7-A6EB-2D1A8CE6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DAC3-03B0-428A-9667-F42FE94E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6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B3E9-5244-4E8D-A259-3ABFE239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60A4-3F77-41F0-BADC-0254D62A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5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BAD8-D902-4DEE-9011-A28A201D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74468-B8A6-4A62-842E-316CD9AD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1BE7-435B-4AD3-ABF5-38991876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83263-5629-4C5D-8448-EFC76427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5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Georgia Pro Semibold</vt:lpstr>
      <vt:lpstr>Impact</vt:lpstr>
      <vt:lpstr>Office Theme</vt:lpstr>
      <vt:lpstr>Sycamore Transfer</vt:lpstr>
      <vt:lpstr>What is Style Transfer?</vt:lpstr>
      <vt:lpstr>What did we use?</vt:lpstr>
      <vt:lpstr>Project Dynamic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Sycamore Transfer</dc:title>
  <dc:creator>Lauren Hampson</dc:creator>
  <cp:lastModifiedBy>Lauren Hampson</cp:lastModifiedBy>
  <cp:revision>1</cp:revision>
  <dcterms:created xsi:type="dcterms:W3CDTF">2018-11-12T00:29:46Z</dcterms:created>
  <dcterms:modified xsi:type="dcterms:W3CDTF">2018-11-15T17:02:24Z</dcterms:modified>
</cp:coreProperties>
</file>