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6183-F748-49B1-9E1F-D93AB45C3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D5616-483C-45D1-8084-F1D11B60B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3423-6B2D-4DBD-A5B6-28EF9408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48E7-89C5-40CC-92AF-5141144617B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1B0E1-A085-424A-9C79-03F24CF4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9E224-06D7-42B4-82C9-86EB69AA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4198-3522-4225-8501-8BE98D0D1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69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93CC-DA69-4BA1-85BE-3EF39495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1572-3312-45D3-9640-C674067C6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41E4-0F08-4E56-90C1-B0D6412C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48E7-89C5-40CC-92AF-5141144617B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29692-4A58-4CC3-B73B-495C123F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0A93-95F0-4CFB-85C1-4D5B6C1C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4198-3522-4225-8501-8BE98D0D1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0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F0672-3234-4673-8289-AD9A7D4FB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DD5FA-880B-4A1D-B289-5246B8BF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A0EA-AE78-40D1-B1A5-156399CB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48E7-89C5-40CC-92AF-5141144617B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78CC9-F76B-403C-BE16-4371C699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75EF-7F32-4C18-84D9-96B607CB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4198-3522-4225-8501-8BE98D0D1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3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B90E-AC98-48A6-820D-166F1782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1489-44E2-404A-9572-0F9EB65E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1B1CE-D7EC-4B09-9466-9936432B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48E7-89C5-40CC-92AF-5141144617B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5FEA-96C0-4EDB-B944-4B5CA85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317B-977B-4C84-86FC-FA89ACCF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4198-3522-4225-8501-8BE98D0D1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4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8481-7057-4375-9407-87341C95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B382-303A-4497-9257-130EF9953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8E9B-8556-4FB4-BB35-6AB33224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48E7-89C5-40CC-92AF-5141144617B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769EE-F5D0-47EA-8DA1-93A80120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6644-5E47-4922-9A7F-517E9A32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4198-3522-4225-8501-8BE98D0D1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69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FDC-36B3-47D8-8929-3FDD5AC6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5BB9-821D-4225-8834-C59A4448D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3C548-9883-44E3-BD1F-4B59A0C68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0652B-575F-494E-8612-B45E5257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48E7-89C5-40CC-92AF-5141144617B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913F3-08DB-4E34-A400-B0346677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82D68-82EE-469D-8FD9-B0D2D21B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4198-3522-4225-8501-8BE98D0D1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42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1DE2-5492-47B9-AFF8-FF42BE03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681E7-F019-406F-AD4A-CF757EB7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FFA1B-1840-4598-84E1-B1C78A8E9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9DE80-9DA2-49B4-89F2-CDEA2A9E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E3B79-3ACC-4061-8904-1E26AB965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E84B2-BB72-409D-89F0-ABD644E5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48E7-89C5-40CC-92AF-5141144617B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3B423-165E-4C6F-99CC-0D3A969B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A66EC-6522-4018-81DB-00796D7B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4198-3522-4225-8501-8BE98D0D1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7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EEE2-D2DB-4DC7-91AE-3D7F7804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10C46-577E-4C39-B4D8-BCE37D38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48E7-89C5-40CC-92AF-5141144617B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26DB2-F02A-4706-ACE7-19DC60A1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68E39-18F0-4E06-ACC5-0AEDE74E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4198-3522-4225-8501-8BE98D0D1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45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752CF-02E8-4AF2-8266-876CD795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48E7-89C5-40CC-92AF-5141144617B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EC60D-FBB4-45B0-9EF4-4BDC3050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013E2-4436-4C18-B87B-E587B44B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4198-3522-4225-8501-8BE98D0D1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9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D0FC-1D7B-4B8A-8517-9E1E74F5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D127-BD75-4E96-84D8-6D501DE6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67A8B-04AF-4585-85E7-30091D17B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A94C8-840D-4452-BC65-F17FCCBA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48E7-89C5-40CC-92AF-5141144617B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C00E3-D0F4-4DA2-BA6C-1166E13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63263-21B0-442C-AB87-5BC04D62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4198-3522-4225-8501-8BE98D0D1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1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F3CF-D685-4081-A350-CAB955C7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33917-1ACB-404B-BC0A-DA600485B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257C6-7081-4919-A339-0C8C0EA0F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96CF8-7F67-44C4-B5D3-6596BFD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48E7-89C5-40CC-92AF-5141144617B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DF5CD-98EA-4E7E-B28C-663C777F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802E1-94A8-417A-94C8-2DEDD2AB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4198-3522-4225-8501-8BE98D0D1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E8F83-15B1-4BAB-8AD3-DE31911C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00A0-AA82-4722-A869-7B3CF357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3816-E81B-4FAB-B5EE-20CEEF3B4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A48E7-89C5-40CC-92AF-5141144617B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940C-FB7E-4FA4-9110-3DC22E8B2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824C-EA61-403A-BB6E-1A4C03B9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4198-3522-4225-8501-8BE98D0D1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97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pixabay.com/photo/2016/03/27/18/39/new-years-eve-1283521_960_720.jpg" TargetMode="External"/><Relationship Id="rId2" Type="http://schemas.openxmlformats.org/officeDocument/2006/relationships/hyperlink" Target="https://cdn.pixabay.com/photo/2015/07/10/17/27/sparkler-839831_960_720.jp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dn.pixabay.com/photo/2018/12/27/11/44/sparkler-3897468_960_720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ppy birthday Instagram! 5 ways doing it for the 'gram has changed us">
            <a:extLst>
              <a:ext uri="{FF2B5EF4-FFF2-40B4-BE49-F238E27FC236}">
                <a16:creationId xmlns:a16="http://schemas.microsoft.com/office/drawing/2014/main" id="{358E139D-8BC0-43F0-AEB1-181873DF0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9" r="-654" b="30417"/>
          <a:stretch/>
        </p:blipFill>
        <p:spPr bwMode="auto">
          <a:xfrm>
            <a:off x="817880" y="975360"/>
            <a:ext cx="10347960" cy="42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83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Birthday Contemplation — Ten Percent Happier">
            <a:extLst>
              <a:ext uri="{FF2B5EF4-FFF2-40B4-BE49-F238E27FC236}">
                <a16:creationId xmlns:a16="http://schemas.microsoft.com/office/drawing/2014/main" id="{72E8113D-66C5-4BAF-9DD2-8F19B149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19443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29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do you celebrate a leap year birthday? | MPR News">
            <a:extLst>
              <a:ext uri="{FF2B5EF4-FFF2-40B4-BE49-F238E27FC236}">
                <a16:creationId xmlns:a16="http://schemas.microsoft.com/office/drawing/2014/main" id="{DB58D630-62F9-4799-AC84-333B67EC3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1087120"/>
            <a:ext cx="9031739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1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E604B5-775E-424F-9284-A35C8163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-2207044"/>
            <a:ext cx="7794712" cy="94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513E-D627-4CC4-B8A4-EBE51A03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Some images for the user form page: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https://cdn.pixabay.com/photo/2017/10/07/10/43/balloons-2826093_960_720.jpg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49AE-0043-49B9-90AD-337F92D62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>
                <a:hlinkClick r:id="rId2"/>
              </a:rPr>
              <a:t>https://cdn.pixabay.com/photo/2015/07/10/17/27/sparkler-839831_960_720.jpg</a:t>
            </a:r>
            <a:r>
              <a:rPr lang="en-GB" dirty="0"/>
              <a:t> --&gt;sparkler</a:t>
            </a:r>
          </a:p>
          <a:p>
            <a:r>
              <a:rPr lang="en-GB" dirty="0">
                <a:hlinkClick r:id="rId3"/>
              </a:rPr>
              <a:t>https://cdn.pixabay.com/photo/2016/03/27/18/39/new-years-eve-1283521_960_720.jpg</a:t>
            </a:r>
            <a:endParaRPr lang="en-GB" dirty="0"/>
          </a:p>
          <a:p>
            <a:r>
              <a:rPr lang="en-GB" dirty="0">
                <a:hlinkClick r:id="rId4"/>
              </a:rPr>
              <a:t>https://cdn.pixabay.com/photo/2018/12/27/11/44/sparkler-3897468_960_720.jpg</a:t>
            </a:r>
            <a:endParaRPr lang="en-GB" dirty="0"/>
          </a:p>
          <a:p>
            <a:r>
              <a:rPr lang="en-GB" dirty="0"/>
              <a:t>https://cdn.pixabay.com/photo/2017/12/27/13/10/celebration-3042641_960_720.jpg</a:t>
            </a:r>
          </a:p>
        </p:txBody>
      </p:sp>
    </p:spTree>
    <p:extLst>
      <p:ext uri="{BB962C8B-B14F-4D97-AF65-F5344CB8AC3E}">
        <p14:creationId xmlns:p14="http://schemas.microsoft.com/office/powerpoint/2010/main" val="20970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od board backdrop | 18 best free board, backdrop, background and texture  photos on Unsplash">
            <a:extLst>
              <a:ext uri="{FF2B5EF4-FFF2-40B4-BE49-F238E27FC236}">
                <a16:creationId xmlns:a16="http://schemas.microsoft.com/office/drawing/2014/main" id="{E6FE89F9-E3FE-4B9B-9E1D-F0DF25493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20"/>
          <a:stretch/>
        </p:blipFill>
        <p:spPr bwMode="auto">
          <a:xfrm>
            <a:off x="-3594100" y="-2284583"/>
            <a:ext cx="16090900" cy="1321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5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FCBA30-A7FB-40A6-BDAB-930E1AC9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017" y="1006350"/>
            <a:ext cx="3225966" cy="48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8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C094F0-35EC-4C29-B676-5159B2A4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389" y="958723"/>
            <a:ext cx="3321221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8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3EA3E2-4E3D-4E5F-BF0B-9C02D312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65087" y="-1520219"/>
            <a:ext cx="5770973" cy="87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7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13001</TotalTime>
  <Words>87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Some images for the user form page:  https://cdn.pixabay.com/photo/2017/10/07/10/43/balloons-2826093_960_720.jpg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Jablonski</dc:creator>
  <cp:lastModifiedBy>Lauren Jablonski</cp:lastModifiedBy>
  <cp:revision>7</cp:revision>
  <dcterms:created xsi:type="dcterms:W3CDTF">2020-12-27T19:39:52Z</dcterms:created>
  <dcterms:modified xsi:type="dcterms:W3CDTF">2021-01-05T20:21:25Z</dcterms:modified>
</cp:coreProperties>
</file>