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56" r:id="rId2"/>
    <p:sldId id="675" r:id="rId3"/>
    <p:sldId id="676" r:id="rId4"/>
    <p:sldId id="671" r:id="rId5"/>
    <p:sldId id="672" r:id="rId6"/>
    <p:sldId id="674" r:id="rId7"/>
    <p:sldId id="658" r:id="rId8"/>
    <p:sldId id="659" r:id="rId9"/>
    <p:sldId id="660" r:id="rId10"/>
    <p:sldId id="677" r:id="rId11"/>
    <p:sldId id="661" r:id="rId12"/>
    <p:sldId id="678" r:id="rId13"/>
    <p:sldId id="679" r:id="rId14"/>
    <p:sldId id="683" r:id="rId15"/>
    <p:sldId id="681" r:id="rId16"/>
    <p:sldId id="680" r:id="rId17"/>
    <p:sldId id="68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진행사항" id="{827F481F-D347-4266-8AD1-DE4419D710AC}">
          <p14:sldIdLst>
            <p14:sldId id="656"/>
            <p14:sldId id="675"/>
            <p14:sldId id="676"/>
            <p14:sldId id="671"/>
            <p14:sldId id="672"/>
            <p14:sldId id="674"/>
            <p14:sldId id="658"/>
          </p14:sldIdLst>
        </p14:section>
        <p14:section name="이슈사항" id="{E5A283F4-C91A-48D9-B8AC-A46B00C4ECD8}">
          <p14:sldIdLst>
            <p14:sldId id="659"/>
            <p14:sldId id="660"/>
            <p14:sldId id="677"/>
            <p14:sldId id="661"/>
            <p14:sldId id="678"/>
            <p14:sldId id="679"/>
            <p14:sldId id="683"/>
            <p14:sldId id="681"/>
            <p14:sldId id="680"/>
            <p14:sldId id="6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8F4F8"/>
    <a:srgbClr val="FFFF9F"/>
    <a:srgbClr val="A5A5A5"/>
    <a:srgbClr val="C9C9C9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205" autoAdjust="0"/>
  </p:normalViewPr>
  <p:slideViewPr>
    <p:cSldViewPr>
      <p:cViewPr>
        <p:scale>
          <a:sx n="100" d="100"/>
          <a:sy n="100" d="100"/>
        </p:scale>
        <p:origin x="1884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8911-8483-4D0A-A1A2-26247E9E7422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E7E3-9DA4-4838-B432-BAEA0E017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6DE0-977C-4974-91D6-BBD8E0AA7682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4C5D-1CA1-49C4-B14F-48DD17080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20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- include : </a:t>
            </a:r>
            <a:r>
              <a:rPr lang="ko-KR" altLang="en-US" sz="1200" b="0" i="0" kern="1200" dirty="0">
                <a:solidFill>
                  <a:srgbClr val="3D454C"/>
                </a:solidFill>
                <a:effectLst/>
                <a:latin typeface="helvetica neue"/>
                <a:ea typeface="+mn-ea"/>
                <a:cs typeface="+mn-cs"/>
              </a:rPr>
              <a:t>배포방안 고민필요</a:t>
            </a:r>
            <a:r>
              <a:rPr lang="en-US" altLang="ko-KR" sz="1200" b="0" i="0" kern="1200" dirty="0">
                <a:solidFill>
                  <a:srgbClr val="3D454C"/>
                </a:solidFill>
                <a:effectLst/>
                <a:latin typeface="helvetica neue"/>
                <a:ea typeface="+mn-ea"/>
                <a:cs typeface="+mn-cs"/>
              </a:rPr>
              <a:t>.</a:t>
            </a:r>
            <a:endParaRPr lang="en-US" altLang="ko-KR" b="1" i="0" dirty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-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TitleViewTemplate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  : </a:t>
            </a:r>
            <a:r>
              <a:rPr lang="en-US" altLang="ko-KR" b="0" i="0" dirty="0">
                <a:solidFill>
                  <a:srgbClr val="3D454C"/>
                </a:solidFill>
                <a:effectLst/>
                <a:latin typeface="helvetica neue"/>
              </a:rPr>
              <a:t>Model</a:t>
            </a:r>
            <a:r>
              <a:rPr lang="ko-KR" altLang="en-US" b="0" i="0" dirty="0">
                <a:solidFill>
                  <a:srgbClr val="3D454C"/>
                </a:solidFill>
                <a:effectLst/>
                <a:latin typeface="helvetica neue"/>
              </a:rPr>
              <a:t>이 없는 </a:t>
            </a:r>
            <a:r>
              <a:rPr lang="en-US" altLang="ko-KR" b="0" i="0" dirty="0" err="1">
                <a:solidFill>
                  <a:srgbClr val="3D454C"/>
                </a:solidFill>
                <a:effectLst/>
                <a:latin typeface="helvetica neue"/>
              </a:rPr>
              <a:t>ViewTemplate</a:t>
            </a:r>
            <a:r>
              <a:rPr lang="ko-KR" altLang="en-US" b="0" i="0" dirty="0">
                <a:solidFill>
                  <a:srgbClr val="3D454C"/>
                </a:solidFill>
                <a:effectLst/>
                <a:latin typeface="helvetica neue"/>
              </a:rPr>
              <a:t>은 제외하기로 하여 각 </a:t>
            </a:r>
            <a:r>
              <a:rPr lang="en-US" altLang="ko-KR" b="0" i="0" dirty="0" err="1">
                <a:solidFill>
                  <a:srgbClr val="3D454C"/>
                </a:solidFill>
                <a:effectLst/>
                <a:latin typeface="helvetica neue"/>
              </a:rPr>
              <a:t>ViewTemplate</a:t>
            </a:r>
            <a:r>
              <a:rPr lang="ko-KR" altLang="en-US" b="0" i="0" dirty="0">
                <a:solidFill>
                  <a:srgbClr val="3D454C"/>
                </a:solidFill>
                <a:effectLst/>
                <a:latin typeface="helvetica neue"/>
              </a:rPr>
              <a:t>에 기능 추가함</a:t>
            </a:r>
            <a:r>
              <a:rPr lang="en-US" altLang="ko-KR" b="0" i="0" dirty="0">
                <a:solidFill>
                  <a:srgbClr val="3D454C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38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DeviceAPI</a:t>
            </a:r>
            <a:r>
              <a:rPr lang="en-US" altLang="ko-KR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sz="1200" dirty="0"/>
              <a:t>앱에서 권한설정 가이드 필요한지 확인필요</a:t>
            </a:r>
            <a:r>
              <a:rPr lang="en-US" altLang="ko-KR" sz="120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RequiredValidationAction</a:t>
            </a:r>
            <a:r>
              <a:rPr lang="en-US" altLang="ko-KR" dirty="0"/>
              <a:t>, 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CommCodeAction</a:t>
            </a:r>
            <a:r>
              <a:rPr lang="en-US" altLang="ko-KR" dirty="0"/>
              <a:t> </a:t>
            </a:r>
            <a:r>
              <a:rPr lang="ko-KR" altLang="en-US" dirty="0"/>
              <a:t>기존에 애기해서 제외함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6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7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DeviceAPI</a:t>
            </a:r>
            <a:r>
              <a:rPr lang="en-US" altLang="ko-KR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sz="1200" dirty="0"/>
              <a:t>앱에서 권한설정 가이드 필요한지 확인필요</a:t>
            </a:r>
            <a:r>
              <a:rPr lang="en-US" altLang="ko-KR" sz="120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0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9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7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560512" y="1072006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60512" y="2160973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60512" y="1074560"/>
            <a:ext cx="3816000" cy="105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7617296" y="2170542"/>
            <a:ext cx="1742834" cy="64802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algn="r" defTabSz="908050">
              <a:lnSpc>
                <a:spcPct val="150000"/>
              </a:lnSpc>
              <a:defRPr/>
            </a:pPr>
            <a:r>
              <a:rPr kumimoji="0" lang="en-US" altLang="ko-KR" sz="10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sym typeface="Helvetica 75 Bold"/>
              </a:rPr>
              <a:t>Version  </a:t>
            </a:r>
          </a:p>
          <a:p>
            <a:pPr algn="r" defTabSz="908050">
              <a:lnSpc>
                <a:spcPct val="150000"/>
              </a:lnSpc>
              <a:defRPr/>
            </a:pPr>
            <a:r>
              <a:rPr kumimoji="0" lang="en-US" altLang="ko-KR" sz="10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sym typeface="Helvetica 75 Bold"/>
              </a:rPr>
              <a:t>Date</a:t>
            </a:r>
          </a:p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48395" y="1340768"/>
            <a:ext cx="5080669" cy="820205"/>
          </a:xfrm>
        </p:spPr>
        <p:txBody>
          <a:bodyPr>
            <a:normAutofit/>
          </a:bodyPr>
          <a:lstStyle>
            <a:lvl1pPr marL="0" indent="0">
              <a:buNone/>
              <a:defRPr sz="3500">
                <a:latin typeface="나눔 고딕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61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560512" y="1072006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60512" y="5762732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60512" y="1074560"/>
            <a:ext cx="1512000" cy="105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50238" y="1268760"/>
            <a:ext cx="2818586" cy="576064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3623046" y="1268760"/>
            <a:ext cx="5737083" cy="4392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H="1">
            <a:off x="48086" y="384250"/>
            <a:ext cx="981851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0" y="6524625"/>
            <a:ext cx="9906000" cy="333375"/>
            <a:chOff x="0" y="4110"/>
            <a:chExt cx="6240" cy="210"/>
          </a:xfrm>
        </p:grpSpPr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4110"/>
              <a:ext cx="6240" cy="210"/>
            </a:xfrm>
            <a:prstGeom prst="rect">
              <a:avLst/>
            </a:prstGeom>
            <a:solidFill>
              <a:srgbClr val="35353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baseline="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0" y="4110"/>
              <a:ext cx="6240" cy="0"/>
            </a:xfrm>
            <a:prstGeom prst="line">
              <a:avLst/>
            </a:prstGeom>
            <a:noFill/>
            <a:ln w="19050">
              <a:solidFill>
                <a:srgbClr val="13A3D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baseline="0"/>
            </a:p>
          </p:txBody>
        </p:sp>
      </p:grp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862513" y="6635750"/>
            <a:ext cx="404812" cy="13652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fld id="{A62F536B-402D-4526-B3D2-CFAE2386B65A}" type="slidenum">
              <a:rPr lang="ko-KR" altLang="en-US" sz="900" b="0" baseline="0">
                <a:solidFill>
                  <a:srgbClr val="C0C0C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900" b="0" baseline="0">
              <a:solidFill>
                <a:srgbClr val="C0C0C0"/>
              </a:solidFill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161466" y="6601221"/>
            <a:ext cx="669180" cy="181462"/>
            <a:chOff x="5024438" y="764704"/>
            <a:chExt cx="4248716" cy="1152128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5025008" y="764704"/>
              <a:ext cx="4248146" cy="1152128"/>
              <a:chOff x="4895" y="4072"/>
              <a:chExt cx="837" cy="227"/>
            </a:xfrm>
            <a:solidFill>
              <a:schemeClr val="bg1"/>
            </a:solidFill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895" y="4072"/>
                <a:ext cx="8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5199" y="4239"/>
                <a:ext cx="533" cy="38"/>
              </a:xfrm>
              <a:custGeom>
                <a:avLst/>
                <a:gdLst/>
                <a:ahLst/>
                <a:cxnLst>
                  <a:cxn ang="0">
                    <a:pos x="21" y="10"/>
                  </a:cxn>
                  <a:cxn ang="0">
                    <a:pos x="46" y="48"/>
                  </a:cxn>
                  <a:cxn ang="0">
                    <a:pos x="83" y="80"/>
                  </a:cxn>
                  <a:cxn ang="0">
                    <a:pos x="109" y="31"/>
                  </a:cxn>
                  <a:cxn ang="0">
                    <a:pos x="76" y="32"/>
                  </a:cxn>
                  <a:cxn ang="0">
                    <a:pos x="117" y="80"/>
                  </a:cxn>
                  <a:cxn ang="0">
                    <a:pos x="192" y="89"/>
                  </a:cxn>
                  <a:cxn ang="0">
                    <a:pos x="253" y="81"/>
                  </a:cxn>
                  <a:cxn ang="0">
                    <a:pos x="238" y="80"/>
                  </a:cxn>
                  <a:cxn ang="0">
                    <a:pos x="295" y="32"/>
                  </a:cxn>
                  <a:cxn ang="0">
                    <a:pos x="260" y="31"/>
                  </a:cxn>
                  <a:cxn ang="0">
                    <a:pos x="342" y="32"/>
                  </a:cxn>
                  <a:cxn ang="0">
                    <a:pos x="383" y="24"/>
                  </a:cxn>
                  <a:cxn ang="0">
                    <a:pos x="433" y="54"/>
                  </a:cxn>
                  <a:cxn ang="0">
                    <a:pos x="388" y="45"/>
                  </a:cxn>
                  <a:cxn ang="0">
                    <a:pos x="497" y="95"/>
                  </a:cxn>
                  <a:cxn ang="0">
                    <a:pos x="449" y="56"/>
                  </a:cxn>
                  <a:cxn ang="0">
                    <a:pos x="511" y="78"/>
                  </a:cxn>
                  <a:cxn ang="0">
                    <a:pos x="457" y="94"/>
                  </a:cxn>
                  <a:cxn ang="0">
                    <a:pos x="503" y="67"/>
                  </a:cxn>
                  <a:cxn ang="0">
                    <a:pos x="461" y="46"/>
                  </a:cxn>
                  <a:cxn ang="0">
                    <a:pos x="639" y="31"/>
                  </a:cxn>
                  <a:cxn ang="0">
                    <a:pos x="669" y="89"/>
                  </a:cxn>
                  <a:cxn ang="0">
                    <a:pos x="638" y="45"/>
                  </a:cxn>
                  <a:cxn ang="0">
                    <a:pos x="804" y="59"/>
                  </a:cxn>
                  <a:cxn ang="0">
                    <a:pos x="794" y="78"/>
                  </a:cxn>
                  <a:cxn ang="0">
                    <a:pos x="741" y="42"/>
                  </a:cxn>
                  <a:cxn ang="0">
                    <a:pos x="796" y="52"/>
                  </a:cxn>
                  <a:cxn ang="0">
                    <a:pos x="796" y="52"/>
                  </a:cxn>
                  <a:cxn ang="0">
                    <a:pos x="824" y="89"/>
                  </a:cxn>
                  <a:cxn ang="0">
                    <a:pos x="914" y="75"/>
                  </a:cxn>
                  <a:cxn ang="0">
                    <a:pos x="869" y="24"/>
                  </a:cxn>
                  <a:cxn ang="0">
                    <a:pos x="911" y="42"/>
                  </a:cxn>
                  <a:cxn ang="0">
                    <a:pos x="866" y="70"/>
                  </a:cxn>
                  <a:cxn ang="0">
                    <a:pos x="953" y="36"/>
                  </a:cxn>
                  <a:cxn ang="0">
                    <a:pos x="1005" y="68"/>
                  </a:cxn>
                  <a:cxn ang="0">
                    <a:pos x="1018" y="59"/>
                  </a:cxn>
                  <a:cxn ang="0">
                    <a:pos x="1040" y="40"/>
                  </a:cxn>
                  <a:cxn ang="0">
                    <a:pos x="1016" y="48"/>
                  </a:cxn>
                  <a:cxn ang="0">
                    <a:pos x="1010" y="90"/>
                  </a:cxn>
                  <a:cxn ang="0">
                    <a:pos x="1076" y="83"/>
                  </a:cxn>
                  <a:cxn ang="0">
                    <a:pos x="1058" y="80"/>
                  </a:cxn>
                  <a:cxn ang="0">
                    <a:pos x="1114" y="32"/>
                  </a:cxn>
                  <a:cxn ang="0">
                    <a:pos x="1071" y="36"/>
                  </a:cxn>
                  <a:cxn ang="0">
                    <a:pos x="1216" y="3"/>
                  </a:cxn>
                  <a:cxn ang="0">
                    <a:pos x="1263" y="42"/>
                  </a:cxn>
                  <a:cxn ang="0">
                    <a:pos x="1322" y="68"/>
                  </a:cxn>
                  <a:cxn ang="0">
                    <a:pos x="1317" y="52"/>
                  </a:cxn>
                  <a:cxn ang="0">
                    <a:pos x="1354" y="30"/>
                  </a:cxn>
                  <a:cxn ang="0">
                    <a:pos x="1403" y="69"/>
                  </a:cxn>
                  <a:cxn ang="0">
                    <a:pos x="1349" y="57"/>
                  </a:cxn>
                  <a:cxn ang="0">
                    <a:pos x="1400" y="56"/>
                  </a:cxn>
                  <a:cxn ang="0">
                    <a:pos x="1349" y="57"/>
                  </a:cxn>
                  <a:cxn ang="0">
                    <a:pos x="1459" y="8"/>
                  </a:cxn>
                  <a:cxn ang="0">
                    <a:pos x="1440" y="9"/>
                  </a:cxn>
                  <a:cxn ang="0">
                    <a:pos x="1466" y="53"/>
                  </a:cxn>
                  <a:cxn ang="0">
                    <a:pos x="1562" y="83"/>
                  </a:cxn>
                  <a:cxn ang="0">
                    <a:pos x="1573" y="8"/>
                  </a:cxn>
                  <a:cxn ang="0">
                    <a:pos x="1549" y="13"/>
                  </a:cxn>
                  <a:cxn ang="0">
                    <a:pos x="1592" y="70"/>
                  </a:cxn>
                  <a:cxn ang="0">
                    <a:pos x="1536" y="65"/>
                  </a:cxn>
                </a:cxnLst>
                <a:rect l="0" t="0" r="r" b="b"/>
                <a:pathLst>
                  <a:path w="1599" h="115">
                    <a:moveTo>
                      <a:pt x="21" y="10"/>
                    </a:moveTo>
                    <a:lnTo>
                      <a:pt x="16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38" y="43"/>
                    </a:lnTo>
                    <a:lnTo>
                      <a:pt x="41" y="42"/>
                    </a:lnTo>
                    <a:lnTo>
                      <a:pt x="44" y="40"/>
                    </a:lnTo>
                    <a:lnTo>
                      <a:pt x="44" y="40"/>
                    </a:lnTo>
                    <a:lnTo>
                      <a:pt x="49" y="35"/>
                    </a:lnTo>
                    <a:lnTo>
                      <a:pt x="51" y="27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0" y="20"/>
                    </a:lnTo>
                    <a:lnTo>
                      <a:pt x="49" y="17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5" y="13"/>
                    </a:lnTo>
                    <a:lnTo>
                      <a:pt x="41" y="11"/>
                    </a:lnTo>
                    <a:lnTo>
                      <a:pt x="32" y="10"/>
                    </a:lnTo>
                    <a:lnTo>
                      <a:pt x="21" y="10"/>
                    </a:lnTo>
                    <a:lnTo>
                      <a:pt x="21" y="10"/>
                    </a:lnTo>
                    <a:close/>
                    <a:moveTo>
                      <a:pt x="13" y="3"/>
                    </a:moveTo>
                    <a:lnTo>
                      <a:pt x="32" y="3"/>
                    </a:lnTo>
                    <a:lnTo>
                      <a:pt x="32" y="3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8" y="4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6" y="10"/>
                    </a:lnTo>
                    <a:lnTo>
                      <a:pt x="59" y="15"/>
                    </a:lnTo>
                    <a:lnTo>
                      <a:pt x="59" y="15"/>
                    </a:lnTo>
                    <a:lnTo>
                      <a:pt x="60" y="21"/>
                    </a:lnTo>
                    <a:lnTo>
                      <a:pt x="60" y="27"/>
                    </a:lnTo>
                    <a:lnTo>
                      <a:pt x="60" y="27"/>
                    </a:lnTo>
                    <a:lnTo>
                      <a:pt x="59" y="33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1" y="45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3" y="49"/>
                    </a:lnTo>
                    <a:lnTo>
                      <a:pt x="38" y="51"/>
                    </a:lnTo>
                    <a:lnTo>
                      <a:pt x="38" y="51"/>
                    </a:lnTo>
                    <a:lnTo>
                      <a:pt x="33" y="52"/>
                    </a:lnTo>
                    <a:lnTo>
                      <a:pt x="25" y="52"/>
                    </a:lnTo>
                    <a:lnTo>
                      <a:pt x="14" y="52"/>
                    </a:lnTo>
                    <a:lnTo>
                      <a:pt x="8" y="89"/>
                    </a:lnTo>
                    <a:lnTo>
                      <a:pt x="0" y="89"/>
                    </a:lnTo>
                    <a:lnTo>
                      <a:pt x="13" y="3"/>
                    </a:lnTo>
                    <a:lnTo>
                      <a:pt x="13" y="3"/>
                    </a:lnTo>
                    <a:close/>
                    <a:moveTo>
                      <a:pt x="71" y="56"/>
                    </a:moveTo>
                    <a:lnTo>
                      <a:pt x="71" y="56"/>
                    </a:lnTo>
                    <a:lnTo>
                      <a:pt x="71" y="62"/>
                    </a:lnTo>
                    <a:lnTo>
                      <a:pt x="72" y="67"/>
                    </a:lnTo>
                    <a:lnTo>
                      <a:pt x="73" y="70"/>
                    </a:lnTo>
                    <a:lnTo>
                      <a:pt x="76" y="75"/>
                    </a:lnTo>
                    <a:lnTo>
                      <a:pt x="76" y="75"/>
                    </a:lnTo>
                    <a:lnTo>
                      <a:pt x="80" y="78"/>
                    </a:lnTo>
                    <a:lnTo>
                      <a:pt x="83" y="80"/>
                    </a:lnTo>
                    <a:lnTo>
                      <a:pt x="87" y="81"/>
                    </a:lnTo>
                    <a:lnTo>
                      <a:pt x="93" y="83"/>
                    </a:lnTo>
                    <a:lnTo>
                      <a:pt x="93" y="83"/>
                    </a:lnTo>
                    <a:lnTo>
                      <a:pt x="98" y="81"/>
                    </a:lnTo>
                    <a:lnTo>
                      <a:pt x="103" y="80"/>
                    </a:lnTo>
                    <a:lnTo>
                      <a:pt x="107" y="78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5" y="70"/>
                    </a:lnTo>
                    <a:lnTo>
                      <a:pt x="118" y="67"/>
                    </a:lnTo>
                    <a:lnTo>
                      <a:pt x="120" y="62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51"/>
                    </a:lnTo>
                    <a:lnTo>
                      <a:pt x="121" y="46"/>
                    </a:lnTo>
                    <a:lnTo>
                      <a:pt x="119" y="41"/>
                    </a:lnTo>
                    <a:lnTo>
                      <a:pt x="117" y="37"/>
                    </a:lnTo>
                    <a:lnTo>
                      <a:pt x="117" y="37"/>
                    </a:lnTo>
                    <a:lnTo>
                      <a:pt x="114" y="33"/>
                    </a:lnTo>
                    <a:lnTo>
                      <a:pt x="109" y="31"/>
                    </a:lnTo>
                    <a:lnTo>
                      <a:pt x="105" y="30"/>
                    </a:lnTo>
                    <a:lnTo>
                      <a:pt x="99" y="30"/>
                    </a:lnTo>
                    <a:lnTo>
                      <a:pt x="99" y="30"/>
                    </a:lnTo>
                    <a:lnTo>
                      <a:pt x="94" y="30"/>
                    </a:lnTo>
                    <a:lnTo>
                      <a:pt x="91" y="31"/>
                    </a:lnTo>
                    <a:lnTo>
                      <a:pt x="86" y="33"/>
                    </a:lnTo>
                    <a:lnTo>
                      <a:pt x="82" y="37"/>
                    </a:lnTo>
                    <a:lnTo>
                      <a:pt x="82" y="37"/>
                    </a:lnTo>
                    <a:lnTo>
                      <a:pt x="77" y="41"/>
                    </a:lnTo>
                    <a:lnTo>
                      <a:pt x="75" y="46"/>
                    </a:lnTo>
                    <a:lnTo>
                      <a:pt x="72" y="51"/>
                    </a:lnTo>
                    <a:lnTo>
                      <a:pt x="71" y="56"/>
                    </a:lnTo>
                    <a:lnTo>
                      <a:pt x="71" y="56"/>
                    </a:lnTo>
                    <a:close/>
                    <a:moveTo>
                      <a:pt x="62" y="56"/>
                    </a:moveTo>
                    <a:lnTo>
                      <a:pt x="62" y="56"/>
                    </a:lnTo>
                    <a:lnTo>
                      <a:pt x="65" y="49"/>
                    </a:lnTo>
                    <a:lnTo>
                      <a:pt x="67" y="43"/>
                    </a:lnTo>
                    <a:lnTo>
                      <a:pt x="71" y="37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82" y="27"/>
                    </a:lnTo>
                    <a:lnTo>
                      <a:pt x="88" y="24"/>
                    </a:lnTo>
                    <a:lnTo>
                      <a:pt x="94" y="22"/>
                    </a:lnTo>
                    <a:lnTo>
                      <a:pt x="102" y="21"/>
                    </a:lnTo>
                    <a:lnTo>
                      <a:pt x="102" y="21"/>
                    </a:lnTo>
                    <a:lnTo>
                      <a:pt x="108" y="22"/>
                    </a:lnTo>
                    <a:lnTo>
                      <a:pt x="114" y="24"/>
                    </a:lnTo>
                    <a:lnTo>
                      <a:pt x="119" y="27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8" y="36"/>
                    </a:lnTo>
                    <a:lnTo>
                      <a:pt x="130" y="42"/>
                    </a:lnTo>
                    <a:lnTo>
                      <a:pt x="130" y="48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29" y="62"/>
                    </a:lnTo>
                    <a:lnTo>
                      <a:pt x="126" y="69"/>
                    </a:lnTo>
                    <a:lnTo>
                      <a:pt x="121" y="75"/>
                    </a:lnTo>
                    <a:lnTo>
                      <a:pt x="117" y="80"/>
                    </a:lnTo>
                    <a:lnTo>
                      <a:pt x="117" y="80"/>
                    </a:lnTo>
                    <a:lnTo>
                      <a:pt x="110" y="85"/>
                    </a:lnTo>
                    <a:lnTo>
                      <a:pt x="104" y="88"/>
                    </a:lnTo>
                    <a:lnTo>
                      <a:pt x="98" y="90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85" y="90"/>
                    </a:lnTo>
                    <a:lnTo>
                      <a:pt x="78" y="88"/>
                    </a:lnTo>
                    <a:lnTo>
                      <a:pt x="73" y="85"/>
                    </a:lnTo>
                    <a:lnTo>
                      <a:pt x="69" y="80"/>
                    </a:lnTo>
                    <a:lnTo>
                      <a:pt x="69" y="80"/>
                    </a:lnTo>
                    <a:lnTo>
                      <a:pt x="66" y="75"/>
                    </a:lnTo>
                    <a:lnTo>
                      <a:pt x="64" y="69"/>
                    </a:lnTo>
                    <a:lnTo>
                      <a:pt x="62" y="63"/>
                    </a:lnTo>
                    <a:lnTo>
                      <a:pt x="62" y="56"/>
                    </a:lnTo>
                    <a:lnTo>
                      <a:pt x="62" y="56"/>
                    </a:lnTo>
                    <a:close/>
                    <a:moveTo>
                      <a:pt x="196" y="73"/>
                    </a:moveTo>
                    <a:lnTo>
                      <a:pt x="220" y="24"/>
                    </a:lnTo>
                    <a:lnTo>
                      <a:pt x="228" y="24"/>
                    </a:lnTo>
                    <a:lnTo>
                      <a:pt x="196" y="89"/>
                    </a:lnTo>
                    <a:lnTo>
                      <a:pt x="192" y="89"/>
                    </a:lnTo>
                    <a:lnTo>
                      <a:pt x="184" y="38"/>
                    </a:lnTo>
                    <a:lnTo>
                      <a:pt x="161" y="89"/>
                    </a:lnTo>
                    <a:lnTo>
                      <a:pt x="156" y="89"/>
                    </a:lnTo>
                    <a:lnTo>
                      <a:pt x="144" y="24"/>
                    </a:lnTo>
                    <a:lnTo>
                      <a:pt x="152" y="24"/>
                    </a:lnTo>
                    <a:lnTo>
                      <a:pt x="161" y="73"/>
                    </a:lnTo>
                    <a:lnTo>
                      <a:pt x="183" y="24"/>
                    </a:lnTo>
                    <a:lnTo>
                      <a:pt x="189" y="24"/>
                    </a:lnTo>
                    <a:lnTo>
                      <a:pt x="196" y="73"/>
                    </a:lnTo>
                    <a:lnTo>
                      <a:pt x="196" y="73"/>
                    </a:lnTo>
                    <a:close/>
                    <a:moveTo>
                      <a:pt x="300" y="59"/>
                    </a:moveTo>
                    <a:lnTo>
                      <a:pt x="241" y="59"/>
                    </a:lnTo>
                    <a:lnTo>
                      <a:pt x="241" y="59"/>
                    </a:lnTo>
                    <a:lnTo>
                      <a:pt x="241" y="64"/>
                    </a:lnTo>
                    <a:lnTo>
                      <a:pt x="241" y="68"/>
                    </a:lnTo>
                    <a:lnTo>
                      <a:pt x="243" y="73"/>
                    </a:lnTo>
                    <a:lnTo>
                      <a:pt x="246" y="77"/>
                    </a:lnTo>
                    <a:lnTo>
                      <a:pt x="246" y="77"/>
                    </a:lnTo>
                    <a:lnTo>
                      <a:pt x="249" y="79"/>
                    </a:lnTo>
                    <a:lnTo>
                      <a:pt x="253" y="81"/>
                    </a:lnTo>
                    <a:lnTo>
                      <a:pt x="257" y="83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9" y="81"/>
                    </a:lnTo>
                    <a:lnTo>
                      <a:pt x="275" y="79"/>
                    </a:lnTo>
                    <a:lnTo>
                      <a:pt x="275" y="79"/>
                    </a:lnTo>
                    <a:lnTo>
                      <a:pt x="281" y="74"/>
                    </a:lnTo>
                    <a:lnTo>
                      <a:pt x="286" y="68"/>
                    </a:lnTo>
                    <a:lnTo>
                      <a:pt x="296" y="68"/>
                    </a:lnTo>
                    <a:lnTo>
                      <a:pt x="296" y="68"/>
                    </a:lnTo>
                    <a:lnTo>
                      <a:pt x="289" y="78"/>
                    </a:lnTo>
                    <a:lnTo>
                      <a:pt x="281" y="85"/>
                    </a:lnTo>
                    <a:lnTo>
                      <a:pt x="281" y="85"/>
                    </a:lnTo>
                    <a:lnTo>
                      <a:pt x="272" y="89"/>
                    </a:lnTo>
                    <a:lnTo>
                      <a:pt x="260" y="90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48" y="88"/>
                    </a:lnTo>
                    <a:lnTo>
                      <a:pt x="243" y="85"/>
                    </a:lnTo>
                    <a:lnTo>
                      <a:pt x="238" y="80"/>
                    </a:lnTo>
                    <a:lnTo>
                      <a:pt x="238" y="80"/>
                    </a:lnTo>
                    <a:lnTo>
                      <a:pt x="235" y="75"/>
                    </a:lnTo>
                    <a:lnTo>
                      <a:pt x="232" y="69"/>
                    </a:lnTo>
                    <a:lnTo>
                      <a:pt x="232" y="63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3" y="49"/>
                    </a:lnTo>
                    <a:lnTo>
                      <a:pt x="237" y="42"/>
                    </a:lnTo>
                    <a:lnTo>
                      <a:pt x="241" y="36"/>
                    </a:lnTo>
                    <a:lnTo>
                      <a:pt x="246" y="31"/>
                    </a:lnTo>
                    <a:lnTo>
                      <a:pt x="246" y="31"/>
                    </a:lnTo>
                    <a:lnTo>
                      <a:pt x="252" y="27"/>
                    </a:lnTo>
                    <a:lnTo>
                      <a:pt x="258" y="24"/>
                    </a:lnTo>
                    <a:lnTo>
                      <a:pt x="264" y="22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9" y="22"/>
                    </a:lnTo>
                    <a:lnTo>
                      <a:pt x="285" y="24"/>
                    </a:lnTo>
                    <a:lnTo>
                      <a:pt x="290" y="27"/>
                    </a:lnTo>
                    <a:lnTo>
                      <a:pt x="295" y="32"/>
                    </a:lnTo>
                    <a:lnTo>
                      <a:pt x="295" y="32"/>
                    </a:lnTo>
                    <a:lnTo>
                      <a:pt x="297" y="37"/>
                    </a:lnTo>
                    <a:lnTo>
                      <a:pt x="300" y="43"/>
                    </a:lnTo>
                    <a:lnTo>
                      <a:pt x="300" y="51"/>
                    </a:lnTo>
                    <a:lnTo>
                      <a:pt x="300" y="58"/>
                    </a:lnTo>
                    <a:lnTo>
                      <a:pt x="300" y="59"/>
                    </a:lnTo>
                    <a:lnTo>
                      <a:pt x="300" y="59"/>
                    </a:lnTo>
                    <a:close/>
                    <a:moveTo>
                      <a:pt x="291" y="52"/>
                    </a:moveTo>
                    <a:lnTo>
                      <a:pt x="291" y="52"/>
                    </a:lnTo>
                    <a:lnTo>
                      <a:pt x="291" y="47"/>
                    </a:lnTo>
                    <a:lnTo>
                      <a:pt x="290" y="42"/>
                    </a:lnTo>
                    <a:lnTo>
                      <a:pt x="288" y="38"/>
                    </a:lnTo>
                    <a:lnTo>
                      <a:pt x="285" y="35"/>
                    </a:lnTo>
                    <a:lnTo>
                      <a:pt x="285" y="35"/>
                    </a:lnTo>
                    <a:lnTo>
                      <a:pt x="283" y="32"/>
                    </a:lnTo>
                    <a:lnTo>
                      <a:pt x="279" y="31"/>
                    </a:lnTo>
                    <a:lnTo>
                      <a:pt x="269" y="30"/>
                    </a:lnTo>
                    <a:lnTo>
                      <a:pt x="269" y="30"/>
                    </a:lnTo>
                    <a:lnTo>
                      <a:pt x="264" y="30"/>
                    </a:lnTo>
                    <a:lnTo>
                      <a:pt x="260" y="31"/>
                    </a:lnTo>
                    <a:lnTo>
                      <a:pt x="252" y="36"/>
                    </a:lnTo>
                    <a:lnTo>
                      <a:pt x="252" y="36"/>
                    </a:lnTo>
                    <a:lnTo>
                      <a:pt x="249" y="38"/>
                    </a:lnTo>
                    <a:lnTo>
                      <a:pt x="246" y="42"/>
                    </a:lnTo>
                    <a:lnTo>
                      <a:pt x="242" y="52"/>
                    </a:lnTo>
                    <a:lnTo>
                      <a:pt x="291" y="52"/>
                    </a:lnTo>
                    <a:lnTo>
                      <a:pt x="291" y="52"/>
                    </a:lnTo>
                    <a:close/>
                    <a:moveTo>
                      <a:pt x="318" y="89"/>
                    </a:moveTo>
                    <a:lnTo>
                      <a:pt x="310" y="89"/>
                    </a:lnTo>
                    <a:lnTo>
                      <a:pt x="320" y="24"/>
                    </a:lnTo>
                    <a:lnTo>
                      <a:pt x="328" y="24"/>
                    </a:lnTo>
                    <a:lnTo>
                      <a:pt x="327" y="31"/>
                    </a:lnTo>
                    <a:lnTo>
                      <a:pt x="327" y="31"/>
                    </a:lnTo>
                    <a:lnTo>
                      <a:pt x="331" y="27"/>
                    </a:lnTo>
                    <a:lnTo>
                      <a:pt x="334" y="25"/>
                    </a:lnTo>
                    <a:lnTo>
                      <a:pt x="334" y="25"/>
                    </a:lnTo>
                    <a:lnTo>
                      <a:pt x="338" y="24"/>
                    </a:lnTo>
                    <a:lnTo>
                      <a:pt x="343" y="22"/>
                    </a:lnTo>
                    <a:lnTo>
                      <a:pt x="342" y="32"/>
                    </a:lnTo>
                    <a:lnTo>
                      <a:pt x="342" y="32"/>
                    </a:lnTo>
                    <a:lnTo>
                      <a:pt x="334" y="33"/>
                    </a:lnTo>
                    <a:lnTo>
                      <a:pt x="329" y="36"/>
                    </a:lnTo>
                    <a:lnTo>
                      <a:pt x="329" y="36"/>
                    </a:lnTo>
                    <a:lnTo>
                      <a:pt x="327" y="42"/>
                    </a:lnTo>
                    <a:lnTo>
                      <a:pt x="324" y="49"/>
                    </a:lnTo>
                    <a:lnTo>
                      <a:pt x="318" y="89"/>
                    </a:lnTo>
                    <a:lnTo>
                      <a:pt x="318" y="89"/>
                    </a:lnTo>
                    <a:close/>
                    <a:moveTo>
                      <a:pt x="365" y="16"/>
                    </a:moveTo>
                    <a:lnTo>
                      <a:pt x="358" y="16"/>
                    </a:lnTo>
                    <a:lnTo>
                      <a:pt x="359" y="3"/>
                    </a:lnTo>
                    <a:lnTo>
                      <a:pt x="367" y="3"/>
                    </a:lnTo>
                    <a:lnTo>
                      <a:pt x="365" y="16"/>
                    </a:lnTo>
                    <a:lnTo>
                      <a:pt x="365" y="16"/>
                    </a:lnTo>
                    <a:close/>
                    <a:moveTo>
                      <a:pt x="347" y="89"/>
                    </a:moveTo>
                    <a:lnTo>
                      <a:pt x="355" y="24"/>
                    </a:lnTo>
                    <a:lnTo>
                      <a:pt x="364" y="24"/>
                    </a:lnTo>
                    <a:lnTo>
                      <a:pt x="354" y="89"/>
                    </a:lnTo>
                    <a:lnTo>
                      <a:pt x="347" y="89"/>
                    </a:lnTo>
                    <a:lnTo>
                      <a:pt x="347" y="89"/>
                    </a:lnTo>
                    <a:close/>
                    <a:moveTo>
                      <a:pt x="383" y="24"/>
                    </a:moveTo>
                    <a:lnTo>
                      <a:pt x="392" y="24"/>
                    </a:lnTo>
                    <a:lnTo>
                      <a:pt x="391" y="31"/>
                    </a:lnTo>
                    <a:lnTo>
                      <a:pt x="391" y="31"/>
                    </a:lnTo>
                    <a:lnTo>
                      <a:pt x="396" y="27"/>
                    </a:lnTo>
                    <a:lnTo>
                      <a:pt x="401" y="25"/>
                    </a:lnTo>
                    <a:lnTo>
                      <a:pt x="401" y="25"/>
                    </a:lnTo>
                    <a:lnTo>
                      <a:pt x="406" y="22"/>
                    </a:lnTo>
                    <a:lnTo>
                      <a:pt x="412" y="22"/>
                    </a:lnTo>
                    <a:lnTo>
                      <a:pt x="412" y="22"/>
                    </a:lnTo>
                    <a:lnTo>
                      <a:pt x="419" y="22"/>
                    </a:lnTo>
                    <a:lnTo>
                      <a:pt x="424" y="25"/>
                    </a:lnTo>
                    <a:lnTo>
                      <a:pt x="424" y="25"/>
                    </a:lnTo>
                    <a:lnTo>
                      <a:pt x="429" y="29"/>
                    </a:lnTo>
                    <a:lnTo>
                      <a:pt x="433" y="32"/>
                    </a:lnTo>
                    <a:lnTo>
                      <a:pt x="433" y="32"/>
                    </a:lnTo>
                    <a:lnTo>
                      <a:pt x="434" y="36"/>
                    </a:lnTo>
                    <a:lnTo>
                      <a:pt x="434" y="41"/>
                    </a:lnTo>
                    <a:lnTo>
                      <a:pt x="434" y="41"/>
                    </a:lnTo>
                    <a:lnTo>
                      <a:pt x="434" y="47"/>
                    </a:lnTo>
                    <a:lnTo>
                      <a:pt x="433" y="54"/>
                    </a:lnTo>
                    <a:lnTo>
                      <a:pt x="428" y="89"/>
                    </a:lnTo>
                    <a:lnTo>
                      <a:pt x="420" y="89"/>
                    </a:lnTo>
                    <a:lnTo>
                      <a:pt x="425" y="52"/>
                    </a:lnTo>
                    <a:lnTo>
                      <a:pt x="425" y="52"/>
                    </a:lnTo>
                    <a:lnTo>
                      <a:pt x="425" y="42"/>
                    </a:lnTo>
                    <a:lnTo>
                      <a:pt x="425" y="3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22" y="33"/>
                    </a:lnTo>
                    <a:lnTo>
                      <a:pt x="418" y="31"/>
                    </a:lnTo>
                    <a:lnTo>
                      <a:pt x="414" y="31"/>
                    </a:lnTo>
                    <a:lnTo>
                      <a:pt x="411" y="30"/>
                    </a:lnTo>
                    <a:lnTo>
                      <a:pt x="411" y="30"/>
                    </a:lnTo>
                    <a:lnTo>
                      <a:pt x="404" y="31"/>
                    </a:lnTo>
                    <a:lnTo>
                      <a:pt x="399" y="32"/>
                    </a:lnTo>
                    <a:lnTo>
                      <a:pt x="399" y="32"/>
                    </a:lnTo>
                    <a:lnTo>
                      <a:pt x="396" y="35"/>
                    </a:lnTo>
                    <a:lnTo>
                      <a:pt x="392" y="38"/>
                    </a:lnTo>
                    <a:lnTo>
                      <a:pt x="392" y="38"/>
                    </a:lnTo>
                    <a:lnTo>
                      <a:pt x="388" y="45"/>
                    </a:lnTo>
                    <a:lnTo>
                      <a:pt x="388" y="45"/>
                    </a:lnTo>
                    <a:lnTo>
                      <a:pt x="386" y="57"/>
                    </a:lnTo>
                    <a:lnTo>
                      <a:pt x="381" y="89"/>
                    </a:lnTo>
                    <a:lnTo>
                      <a:pt x="374" y="89"/>
                    </a:lnTo>
                    <a:lnTo>
                      <a:pt x="383" y="24"/>
                    </a:lnTo>
                    <a:lnTo>
                      <a:pt x="383" y="24"/>
                    </a:lnTo>
                    <a:close/>
                    <a:moveTo>
                      <a:pt x="457" y="94"/>
                    </a:moveTo>
                    <a:lnTo>
                      <a:pt x="457" y="94"/>
                    </a:lnTo>
                    <a:lnTo>
                      <a:pt x="460" y="99"/>
                    </a:lnTo>
                    <a:lnTo>
                      <a:pt x="463" y="104"/>
                    </a:lnTo>
                    <a:lnTo>
                      <a:pt x="463" y="104"/>
                    </a:lnTo>
                    <a:lnTo>
                      <a:pt x="468" y="105"/>
                    </a:lnTo>
                    <a:lnTo>
                      <a:pt x="475" y="106"/>
                    </a:lnTo>
                    <a:lnTo>
                      <a:pt x="475" y="106"/>
                    </a:lnTo>
                    <a:lnTo>
                      <a:pt x="481" y="106"/>
                    </a:lnTo>
                    <a:lnTo>
                      <a:pt x="486" y="105"/>
                    </a:lnTo>
                    <a:lnTo>
                      <a:pt x="489" y="102"/>
                    </a:lnTo>
                    <a:lnTo>
                      <a:pt x="494" y="99"/>
                    </a:lnTo>
                    <a:lnTo>
                      <a:pt x="494" y="99"/>
                    </a:lnTo>
                    <a:lnTo>
                      <a:pt x="497" y="95"/>
                    </a:lnTo>
                    <a:lnTo>
                      <a:pt x="500" y="90"/>
                    </a:lnTo>
                    <a:lnTo>
                      <a:pt x="503" y="85"/>
                    </a:lnTo>
                    <a:lnTo>
                      <a:pt x="504" y="79"/>
                    </a:lnTo>
                    <a:lnTo>
                      <a:pt x="504" y="78"/>
                    </a:lnTo>
                    <a:lnTo>
                      <a:pt x="504" y="78"/>
                    </a:lnTo>
                    <a:lnTo>
                      <a:pt x="498" y="83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484" y="89"/>
                    </a:lnTo>
                    <a:lnTo>
                      <a:pt x="478" y="90"/>
                    </a:lnTo>
                    <a:lnTo>
                      <a:pt x="478" y="90"/>
                    </a:lnTo>
                    <a:lnTo>
                      <a:pt x="471" y="90"/>
                    </a:lnTo>
                    <a:lnTo>
                      <a:pt x="465" y="88"/>
                    </a:lnTo>
                    <a:lnTo>
                      <a:pt x="460" y="85"/>
                    </a:lnTo>
                    <a:lnTo>
                      <a:pt x="455" y="80"/>
                    </a:lnTo>
                    <a:lnTo>
                      <a:pt x="455" y="80"/>
                    </a:lnTo>
                    <a:lnTo>
                      <a:pt x="451" y="75"/>
                    </a:lnTo>
                    <a:lnTo>
                      <a:pt x="449" y="69"/>
                    </a:lnTo>
                    <a:lnTo>
                      <a:pt x="449" y="63"/>
                    </a:lnTo>
                    <a:lnTo>
                      <a:pt x="449" y="56"/>
                    </a:lnTo>
                    <a:lnTo>
                      <a:pt x="449" y="56"/>
                    </a:lnTo>
                    <a:lnTo>
                      <a:pt x="450" y="49"/>
                    </a:lnTo>
                    <a:lnTo>
                      <a:pt x="452" y="43"/>
                    </a:lnTo>
                    <a:lnTo>
                      <a:pt x="457" y="37"/>
                    </a:lnTo>
                    <a:lnTo>
                      <a:pt x="462" y="32"/>
                    </a:lnTo>
                    <a:lnTo>
                      <a:pt x="462" y="32"/>
                    </a:lnTo>
                    <a:lnTo>
                      <a:pt x="467" y="27"/>
                    </a:lnTo>
                    <a:lnTo>
                      <a:pt x="473" y="25"/>
                    </a:lnTo>
                    <a:lnTo>
                      <a:pt x="481" y="22"/>
                    </a:lnTo>
                    <a:lnTo>
                      <a:pt x="487" y="22"/>
                    </a:lnTo>
                    <a:lnTo>
                      <a:pt x="487" y="22"/>
                    </a:lnTo>
                    <a:lnTo>
                      <a:pt x="494" y="22"/>
                    </a:lnTo>
                    <a:lnTo>
                      <a:pt x="500" y="25"/>
                    </a:lnTo>
                    <a:lnTo>
                      <a:pt x="500" y="25"/>
                    </a:lnTo>
                    <a:lnTo>
                      <a:pt x="507" y="29"/>
                    </a:lnTo>
                    <a:lnTo>
                      <a:pt x="510" y="33"/>
                    </a:lnTo>
                    <a:lnTo>
                      <a:pt x="511" y="24"/>
                    </a:lnTo>
                    <a:lnTo>
                      <a:pt x="520" y="24"/>
                    </a:lnTo>
                    <a:lnTo>
                      <a:pt x="511" y="78"/>
                    </a:lnTo>
                    <a:lnTo>
                      <a:pt x="511" y="78"/>
                    </a:lnTo>
                    <a:lnTo>
                      <a:pt x="510" y="86"/>
                    </a:lnTo>
                    <a:lnTo>
                      <a:pt x="508" y="93"/>
                    </a:lnTo>
                    <a:lnTo>
                      <a:pt x="504" y="99"/>
                    </a:lnTo>
                    <a:lnTo>
                      <a:pt x="499" y="105"/>
                    </a:lnTo>
                    <a:lnTo>
                      <a:pt x="499" y="105"/>
                    </a:lnTo>
                    <a:lnTo>
                      <a:pt x="494" y="109"/>
                    </a:lnTo>
                    <a:lnTo>
                      <a:pt x="488" y="112"/>
                    </a:lnTo>
                    <a:lnTo>
                      <a:pt x="481" y="114"/>
                    </a:lnTo>
                    <a:lnTo>
                      <a:pt x="475" y="115"/>
                    </a:lnTo>
                    <a:lnTo>
                      <a:pt x="475" y="115"/>
                    </a:lnTo>
                    <a:lnTo>
                      <a:pt x="468" y="115"/>
                    </a:lnTo>
                    <a:lnTo>
                      <a:pt x="463" y="114"/>
                    </a:lnTo>
                    <a:lnTo>
                      <a:pt x="460" y="111"/>
                    </a:lnTo>
                    <a:lnTo>
                      <a:pt x="456" y="109"/>
                    </a:lnTo>
                    <a:lnTo>
                      <a:pt x="456" y="109"/>
                    </a:lnTo>
                    <a:lnTo>
                      <a:pt x="452" y="106"/>
                    </a:lnTo>
                    <a:lnTo>
                      <a:pt x="450" y="102"/>
                    </a:lnTo>
                    <a:lnTo>
                      <a:pt x="449" y="99"/>
                    </a:lnTo>
                    <a:lnTo>
                      <a:pt x="447" y="94"/>
                    </a:lnTo>
                    <a:lnTo>
                      <a:pt x="457" y="94"/>
                    </a:lnTo>
                    <a:lnTo>
                      <a:pt x="457" y="94"/>
                    </a:lnTo>
                    <a:close/>
                    <a:moveTo>
                      <a:pt x="457" y="56"/>
                    </a:moveTo>
                    <a:lnTo>
                      <a:pt x="457" y="56"/>
                    </a:lnTo>
                    <a:lnTo>
                      <a:pt x="457" y="61"/>
                    </a:lnTo>
                    <a:lnTo>
                      <a:pt x="457" y="67"/>
                    </a:lnTo>
                    <a:lnTo>
                      <a:pt x="460" y="70"/>
                    </a:lnTo>
                    <a:lnTo>
                      <a:pt x="462" y="75"/>
                    </a:lnTo>
                    <a:lnTo>
                      <a:pt x="462" y="75"/>
                    </a:lnTo>
                    <a:lnTo>
                      <a:pt x="465" y="78"/>
                    </a:lnTo>
                    <a:lnTo>
                      <a:pt x="470" y="80"/>
                    </a:lnTo>
                    <a:lnTo>
                      <a:pt x="473" y="81"/>
                    </a:lnTo>
                    <a:lnTo>
                      <a:pt x="478" y="83"/>
                    </a:lnTo>
                    <a:lnTo>
                      <a:pt x="478" y="83"/>
                    </a:lnTo>
                    <a:lnTo>
                      <a:pt x="483" y="81"/>
                    </a:lnTo>
                    <a:lnTo>
                      <a:pt x="488" y="80"/>
                    </a:lnTo>
                    <a:lnTo>
                      <a:pt x="492" y="78"/>
                    </a:lnTo>
                    <a:lnTo>
                      <a:pt x="497" y="75"/>
                    </a:lnTo>
                    <a:lnTo>
                      <a:pt x="497" y="75"/>
                    </a:lnTo>
                    <a:lnTo>
                      <a:pt x="500" y="70"/>
                    </a:lnTo>
                    <a:lnTo>
                      <a:pt x="503" y="67"/>
                    </a:lnTo>
                    <a:lnTo>
                      <a:pt x="505" y="62"/>
                    </a:lnTo>
                    <a:lnTo>
                      <a:pt x="507" y="57"/>
                    </a:lnTo>
                    <a:lnTo>
                      <a:pt x="507" y="57"/>
                    </a:lnTo>
                    <a:lnTo>
                      <a:pt x="508" y="51"/>
                    </a:lnTo>
                    <a:lnTo>
                      <a:pt x="507" y="46"/>
                    </a:lnTo>
                    <a:lnTo>
                      <a:pt x="505" y="42"/>
                    </a:lnTo>
                    <a:lnTo>
                      <a:pt x="503" y="37"/>
                    </a:lnTo>
                    <a:lnTo>
                      <a:pt x="503" y="37"/>
                    </a:lnTo>
                    <a:lnTo>
                      <a:pt x="499" y="33"/>
                    </a:lnTo>
                    <a:lnTo>
                      <a:pt x="495" y="31"/>
                    </a:lnTo>
                    <a:lnTo>
                      <a:pt x="491" y="30"/>
                    </a:lnTo>
                    <a:lnTo>
                      <a:pt x="487" y="30"/>
                    </a:lnTo>
                    <a:lnTo>
                      <a:pt x="487" y="30"/>
                    </a:lnTo>
                    <a:lnTo>
                      <a:pt x="481" y="30"/>
                    </a:lnTo>
                    <a:lnTo>
                      <a:pt x="477" y="31"/>
                    </a:lnTo>
                    <a:lnTo>
                      <a:pt x="472" y="33"/>
                    </a:lnTo>
                    <a:lnTo>
                      <a:pt x="468" y="37"/>
                    </a:lnTo>
                    <a:lnTo>
                      <a:pt x="468" y="37"/>
                    </a:lnTo>
                    <a:lnTo>
                      <a:pt x="463" y="41"/>
                    </a:lnTo>
                    <a:lnTo>
                      <a:pt x="461" y="46"/>
                    </a:lnTo>
                    <a:lnTo>
                      <a:pt x="459" y="51"/>
                    </a:lnTo>
                    <a:lnTo>
                      <a:pt x="457" y="56"/>
                    </a:lnTo>
                    <a:lnTo>
                      <a:pt x="457" y="56"/>
                    </a:lnTo>
                    <a:close/>
                    <a:moveTo>
                      <a:pt x="573" y="41"/>
                    </a:moveTo>
                    <a:lnTo>
                      <a:pt x="610" y="41"/>
                    </a:lnTo>
                    <a:lnTo>
                      <a:pt x="609" y="49"/>
                    </a:lnTo>
                    <a:lnTo>
                      <a:pt x="572" y="49"/>
                    </a:lnTo>
                    <a:lnTo>
                      <a:pt x="568" y="80"/>
                    </a:lnTo>
                    <a:lnTo>
                      <a:pt x="604" y="80"/>
                    </a:lnTo>
                    <a:lnTo>
                      <a:pt x="602" y="89"/>
                    </a:lnTo>
                    <a:lnTo>
                      <a:pt x="558" y="89"/>
                    </a:lnTo>
                    <a:lnTo>
                      <a:pt x="570" y="3"/>
                    </a:lnTo>
                    <a:lnTo>
                      <a:pt x="615" y="3"/>
                    </a:lnTo>
                    <a:lnTo>
                      <a:pt x="615" y="10"/>
                    </a:lnTo>
                    <a:lnTo>
                      <a:pt x="578" y="10"/>
                    </a:lnTo>
                    <a:lnTo>
                      <a:pt x="573" y="41"/>
                    </a:lnTo>
                    <a:lnTo>
                      <a:pt x="573" y="41"/>
                    </a:lnTo>
                    <a:close/>
                    <a:moveTo>
                      <a:pt x="633" y="24"/>
                    </a:moveTo>
                    <a:lnTo>
                      <a:pt x="642" y="24"/>
                    </a:lnTo>
                    <a:lnTo>
                      <a:pt x="639" y="31"/>
                    </a:lnTo>
                    <a:lnTo>
                      <a:pt x="639" y="31"/>
                    </a:lnTo>
                    <a:lnTo>
                      <a:pt x="644" y="27"/>
                    </a:lnTo>
                    <a:lnTo>
                      <a:pt x="650" y="25"/>
                    </a:lnTo>
                    <a:lnTo>
                      <a:pt x="650" y="25"/>
                    </a:lnTo>
                    <a:lnTo>
                      <a:pt x="655" y="22"/>
                    </a:lnTo>
                    <a:lnTo>
                      <a:pt x="662" y="22"/>
                    </a:lnTo>
                    <a:lnTo>
                      <a:pt x="662" y="22"/>
                    </a:lnTo>
                    <a:lnTo>
                      <a:pt x="669" y="22"/>
                    </a:lnTo>
                    <a:lnTo>
                      <a:pt x="674" y="25"/>
                    </a:lnTo>
                    <a:lnTo>
                      <a:pt x="674" y="25"/>
                    </a:lnTo>
                    <a:lnTo>
                      <a:pt x="679" y="29"/>
                    </a:lnTo>
                    <a:lnTo>
                      <a:pt x="682" y="32"/>
                    </a:lnTo>
                    <a:lnTo>
                      <a:pt x="682" y="32"/>
                    </a:lnTo>
                    <a:lnTo>
                      <a:pt x="684" y="36"/>
                    </a:lnTo>
                    <a:lnTo>
                      <a:pt x="684" y="41"/>
                    </a:lnTo>
                    <a:lnTo>
                      <a:pt x="684" y="41"/>
                    </a:lnTo>
                    <a:lnTo>
                      <a:pt x="684" y="47"/>
                    </a:lnTo>
                    <a:lnTo>
                      <a:pt x="682" y="54"/>
                    </a:lnTo>
                    <a:lnTo>
                      <a:pt x="678" y="89"/>
                    </a:lnTo>
                    <a:lnTo>
                      <a:pt x="669" y="89"/>
                    </a:lnTo>
                    <a:lnTo>
                      <a:pt x="675" y="52"/>
                    </a:lnTo>
                    <a:lnTo>
                      <a:pt x="675" y="52"/>
                    </a:lnTo>
                    <a:lnTo>
                      <a:pt x="675" y="47"/>
                    </a:lnTo>
                    <a:lnTo>
                      <a:pt x="675" y="42"/>
                    </a:lnTo>
                    <a:lnTo>
                      <a:pt x="674" y="38"/>
                    </a:lnTo>
                    <a:lnTo>
                      <a:pt x="673" y="36"/>
                    </a:lnTo>
                    <a:lnTo>
                      <a:pt x="673" y="36"/>
                    </a:lnTo>
                    <a:lnTo>
                      <a:pt x="670" y="33"/>
                    </a:lnTo>
                    <a:lnTo>
                      <a:pt x="668" y="31"/>
                    </a:lnTo>
                    <a:lnTo>
                      <a:pt x="664" y="31"/>
                    </a:lnTo>
                    <a:lnTo>
                      <a:pt x="659" y="30"/>
                    </a:lnTo>
                    <a:lnTo>
                      <a:pt x="659" y="30"/>
                    </a:lnTo>
                    <a:lnTo>
                      <a:pt x="654" y="31"/>
                    </a:lnTo>
                    <a:lnTo>
                      <a:pt x="649" y="32"/>
                    </a:lnTo>
                    <a:lnTo>
                      <a:pt x="649" y="32"/>
                    </a:lnTo>
                    <a:lnTo>
                      <a:pt x="646" y="35"/>
                    </a:lnTo>
                    <a:lnTo>
                      <a:pt x="642" y="38"/>
                    </a:lnTo>
                    <a:lnTo>
                      <a:pt x="642" y="38"/>
                    </a:lnTo>
                    <a:lnTo>
                      <a:pt x="638" y="45"/>
                    </a:lnTo>
                    <a:lnTo>
                      <a:pt x="638" y="45"/>
                    </a:lnTo>
                    <a:lnTo>
                      <a:pt x="636" y="57"/>
                    </a:lnTo>
                    <a:lnTo>
                      <a:pt x="631" y="89"/>
                    </a:lnTo>
                    <a:lnTo>
                      <a:pt x="623" y="89"/>
                    </a:lnTo>
                    <a:lnTo>
                      <a:pt x="633" y="24"/>
                    </a:lnTo>
                    <a:lnTo>
                      <a:pt x="633" y="24"/>
                    </a:lnTo>
                    <a:close/>
                    <a:moveTo>
                      <a:pt x="702" y="89"/>
                    </a:moveTo>
                    <a:lnTo>
                      <a:pt x="711" y="32"/>
                    </a:lnTo>
                    <a:lnTo>
                      <a:pt x="698" y="32"/>
                    </a:lnTo>
                    <a:lnTo>
                      <a:pt x="700" y="24"/>
                    </a:lnTo>
                    <a:lnTo>
                      <a:pt x="712" y="24"/>
                    </a:lnTo>
                    <a:lnTo>
                      <a:pt x="716" y="3"/>
                    </a:lnTo>
                    <a:lnTo>
                      <a:pt x="724" y="3"/>
                    </a:lnTo>
                    <a:lnTo>
                      <a:pt x="721" y="24"/>
                    </a:lnTo>
                    <a:lnTo>
                      <a:pt x="733" y="24"/>
                    </a:lnTo>
                    <a:lnTo>
                      <a:pt x="732" y="32"/>
                    </a:lnTo>
                    <a:lnTo>
                      <a:pt x="719" y="32"/>
                    </a:lnTo>
                    <a:lnTo>
                      <a:pt x="711" y="89"/>
                    </a:lnTo>
                    <a:lnTo>
                      <a:pt x="702" y="89"/>
                    </a:lnTo>
                    <a:lnTo>
                      <a:pt x="702" y="89"/>
                    </a:lnTo>
                    <a:close/>
                    <a:moveTo>
                      <a:pt x="804" y="59"/>
                    </a:moveTo>
                    <a:lnTo>
                      <a:pt x="745" y="59"/>
                    </a:lnTo>
                    <a:lnTo>
                      <a:pt x="745" y="59"/>
                    </a:lnTo>
                    <a:lnTo>
                      <a:pt x="745" y="64"/>
                    </a:lnTo>
                    <a:lnTo>
                      <a:pt x="746" y="68"/>
                    </a:lnTo>
                    <a:lnTo>
                      <a:pt x="748" y="73"/>
                    </a:lnTo>
                    <a:lnTo>
                      <a:pt x="750" y="77"/>
                    </a:lnTo>
                    <a:lnTo>
                      <a:pt x="750" y="77"/>
                    </a:lnTo>
                    <a:lnTo>
                      <a:pt x="754" y="79"/>
                    </a:lnTo>
                    <a:lnTo>
                      <a:pt x="757" y="81"/>
                    </a:lnTo>
                    <a:lnTo>
                      <a:pt x="761" y="83"/>
                    </a:lnTo>
                    <a:lnTo>
                      <a:pt x="767" y="83"/>
                    </a:lnTo>
                    <a:lnTo>
                      <a:pt x="767" y="83"/>
                    </a:lnTo>
                    <a:lnTo>
                      <a:pt x="773" y="81"/>
                    </a:lnTo>
                    <a:lnTo>
                      <a:pt x="781" y="79"/>
                    </a:lnTo>
                    <a:lnTo>
                      <a:pt x="781" y="79"/>
                    </a:lnTo>
                    <a:lnTo>
                      <a:pt x="787" y="74"/>
                    </a:lnTo>
                    <a:lnTo>
                      <a:pt x="791" y="68"/>
                    </a:lnTo>
                    <a:lnTo>
                      <a:pt x="801" y="68"/>
                    </a:lnTo>
                    <a:lnTo>
                      <a:pt x="801" y="68"/>
                    </a:lnTo>
                    <a:lnTo>
                      <a:pt x="794" y="78"/>
                    </a:lnTo>
                    <a:lnTo>
                      <a:pt x="789" y="81"/>
                    </a:lnTo>
                    <a:lnTo>
                      <a:pt x="786" y="85"/>
                    </a:lnTo>
                    <a:lnTo>
                      <a:pt x="786" y="85"/>
                    </a:lnTo>
                    <a:lnTo>
                      <a:pt x="781" y="88"/>
                    </a:lnTo>
                    <a:lnTo>
                      <a:pt x="776" y="89"/>
                    </a:lnTo>
                    <a:lnTo>
                      <a:pt x="771" y="90"/>
                    </a:lnTo>
                    <a:lnTo>
                      <a:pt x="766" y="90"/>
                    </a:lnTo>
                    <a:lnTo>
                      <a:pt x="766" y="90"/>
                    </a:lnTo>
                    <a:lnTo>
                      <a:pt x="759" y="90"/>
                    </a:lnTo>
                    <a:lnTo>
                      <a:pt x="753" y="88"/>
                    </a:lnTo>
                    <a:lnTo>
                      <a:pt x="748" y="85"/>
                    </a:lnTo>
                    <a:lnTo>
                      <a:pt x="743" y="80"/>
                    </a:lnTo>
                    <a:lnTo>
                      <a:pt x="743" y="80"/>
                    </a:lnTo>
                    <a:lnTo>
                      <a:pt x="740" y="75"/>
                    </a:lnTo>
                    <a:lnTo>
                      <a:pt x="738" y="69"/>
                    </a:lnTo>
                    <a:lnTo>
                      <a:pt x="737" y="63"/>
                    </a:lnTo>
                    <a:lnTo>
                      <a:pt x="737" y="56"/>
                    </a:lnTo>
                    <a:lnTo>
                      <a:pt x="737" y="56"/>
                    </a:lnTo>
                    <a:lnTo>
                      <a:pt x="739" y="49"/>
                    </a:lnTo>
                    <a:lnTo>
                      <a:pt x="741" y="42"/>
                    </a:lnTo>
                    <a:lnTo>
                      <a:pt x="745" y="36"/>
                    </a:lnTo>
                    <a:lnTo>
                      <a:pt x="750" y="31"/>
                    </a:lnTo>
                    <a:lnTo>
                      <a:pt x="750" y="31"/>
                    </a:lnTo>
                    <a:lnTo>
                      <a:pt x="756" y="27"/>
                    </a:lnTo>
                    <a:lnTo>
                      <a:pt x="762" y="24"/>
                    </a:lnTo>
                    <a:lnTo>
                      <a:pt x="769" y="22"/>
                    </a:lnTo>
                    <a:lnTo>
                      <a:pt x="776" y="21"/>
                    </a:lnTo>
                    <a:lnTo>
                      <a:pt x="776" y="21"/>
                    </a:lnTo>
                    <a:lnTo>
                      <a:pt x="783" y="22"/>
                    </a:lnTo>
                    <a:lnTo>
                      <a:pt x="789" y="24"/>
                    </a:lnTo>
                    <a:lnTo>
                      <a:pt x="794" y="27"/>
                    </a:lnTo>
                    <a:lnTo>
                      <a:pt x="799" y="32"/>
                    </a:lnTo>
                    <a:lnTo>
                      <a:pt x="799" y="32"/>
                    </a:lnTo>
                    <a:lnTo>
                      <a:pt x="802" y="37"/>
                    </a:lnTo>
                    <a:lnTo>
                      <a:pt x="804" y="43"/>
                    </a:lnTo>
                    <a:lnTo>
                      <a:pt x="805" y="51"/>
                    </a:lnTo>
                    <a:lnTo>
                      <a:pt x="804" y="58"/>
                    </a:lnTo>
                    <a:lnTo>
                      <a:pt x="804" y="59"/>
                    </a:lnTo>
                    <a:lnTo>
                      <a:pt x="804" y="59"/>
                    </a:lnTo>
                    <a:close/>
                    <a:moveTo>
                      <a:pt x="796" y="52"/>
                    </a:moveTo>
                    <a:lnTo>
                      <a:pt x="796" y="52"/>
                    </a:lnTo>
                    <a:lnTo>
                      <a:pt x="794" y="42"/>
                    </a:lnTo>
                    <a:lnTo>
                      <a:pt x="792" y="38"/>
                    </a:lnTo>
                    <a:lnTo>
                      <a:pt x="789" y="35"/>
                    </a:lnTo>
                    <a:lnTo>
                      <a:pt x="789" y="35"/>
                    </a:lnTo>
                    <a:lnTo>
                      <a:pt x="787" y="32"/>
                    </a:lnTo>
                    <a:lnTo>
                      <a:pt x="783" y="31"/>
                    </a:lnTo>
                    <a:lnTo>
                      <a:pt x="773" y="30"/>
                    </a:lnTo>
                    <a:lnTo>
                      <a:pt x="773" y="30"/>
                    </a:lnTo>
                    <a:lnTo>
                      <a:pt x="770" y="30"/>
                    </a:lnTo>
                    <a:lnTo>
                      <a:pt x="765" y="31"/>
                    </a:lnTo>
                    <a:lnTo>
                      <a:pt x="761" y="33"/>
                    </a:lnTo>
                    <a:lnTo>
                      <a:pt x="757" y="36"/>
                    </a:lnTo>
                    <a:lnTo>
                      <a:pt x="757" y="36"/>
                    </a:lnTo>
                    <a:lnTo>
                      <a:pt x="754" y="38"/>
                    </a:lnTo>
                    <a:lnTo>
                      <a:pt x="750" y="42"/>
                    </a:lnTo>
                    <a:lnTo>
                      <a:pt x="749" y="47"/>
                    </a:lnTo>
                    <a:lnTo>
                      <a:pt x="746" y="52"/>
                    </a:lnTo>
                    <a:lnTo>
                      <a:pt x="796" y="52"/>
                    </a:lnTo>
                    <a:lnTo>
                      <a:pt x="796" y="52"/>
                    </a:lnTo>
                    <a:close/>
                    <a:moveTo>
                      <a:pt x="824" y="89"/>
                    </a:moveTo>
                    <a:lnTo>
                      <a:pt x="815" y="89"/>
                    </a:lnTo>
                    <a:lnTo>
                      <a:pt x="825" y="24"/>
                    </a:lnTo>
                    <a:lnTo>
                      <a:pt x="833" y="24"/>
                    </a:lnTo>
                    <a:lnTo>
                      <a:pt x="831" y="31"/>
                    </a:lnTo>
                    <a:lnTo>
                      <a:pt x="831" y="31"/>
                    </a:lnTo>
                    <a:lnTo>
                      <a:pt x="835" y="27"/>
                    </a:lnTo>
                    <a:lnTo>
                      <a:pt x="839" y="25"/>
                    </a:lnTo>
                    <a:lnTo>
                      <a:pt x="839" y="25"/>
                    </a:lnTo>
                    <a:lnTo>
                      <a:pt x="844" y="24"/>
                    </a:lnTo>
                    <a:lnTo>
                      <a:pt x="847" y="22"/>
                    </a:lnTo>
                    <a:lnTo>
                      <a:pt x="847" y="32"/>
                    </a:lnTo>
                    <a:lnTo>
                      <a:pt x="847" y="32"/>
                    </a:lnTo>
                    <a:lnTo>
                      <a:pt x="840" y="33"/>
                    </a:lnTo>
                    <a:lnTo>
                      <a:pt x="837" y="35"/>
                    </a:lnTo>
                    <a:lnTo>
                      <a:pt x="835" y="36"/>
                    </a:lnTo>
                    <a:lnTo>
                      <a:pt x="835" y="36"/>
                    </a:lnTo>
                    <a:lnTo>
                      <a:pt x="831" y="42"/>
                    </a:lnTo>
                    <a:lnTo>
                      <a:pt x="829" y="49"/>
                    </a:lnTo>
                    <a:lnTo>
                      <a:pt x="824" y="89"/>
                    </a:lnTo>
                    <a:lnTo>
                      <a:pt x="824" y="89"/>
                    </a:lnTo>
                    <a:close/>
                    <a:moveTo>
                      <a:pt x="861" y="24"/>
                    </a:moveTo>
                    <a:lnTo>
                      <a:pt x="847" y="110"/>
                    </a:lnTo>
                    <a:lnTo>
                      <a:pt x="856" y="110"/>
                    </a:lnTo>
                    <a:lnTo>
                      <a:pt x="858" y="93"/>
                    </a:lnTo>
                    <a:lnTo>
                      <a:pt x="860" y="83"/>
                    </a:lnTo>
                    <a:lnTo>
                      <a:pt x="861" y="79"/>
                    </a:lnTo>
                    <a:lnTo>
                      <a:pt x="861" y="79"/>
                    </a:lnTo>
                    <a:lnTo>
                      <a:pt x="865" y="84"/>
                    </a:lnTo>
                    <a:lnTo>
                      <a:pt x="869" y="88"/>
                    </a:lnTo>
                    <a:lnTo>
                      <a:pt x="869" y="88"/>
                    </a:lnTo>
                    <a:lnTo>
                      <a:pt x="876" y="90"/>
                    </a:lnTo>
                    <a:lnTo>
                      <a:pt x="884" y="90"/>
                    </a:lnTo>
                    <a:lnTo>
                      <a:pt x="884" y="90"/>
                    </a:lnTo>
                    <a:lnTo>
                      <a:pt x="890" y="90"/>
                    </a:lnTo>
                    <a:lnTo>
                      <a:pt x="898" y="88"/>
                    </a:lnTo>
                    <a:lnTo>
                      <a:pt x="904" y="85"/>
                    </a:lnTo>
                    <a:lnTo>
                      <a:pt x="909" y="80"/>
                    </a:lnTo>
                    <a:lnTo>
                      <a:pt x="909" y="80"/>
                    </a:lnTo>
                    <a:lnTo>
                      <a:pt x="914" y="75"/>
                    </a:lnTo>
                    <a:lnTo>
                      <a:pt x="919" y="70"/>
                    </a:lnTo>
                    <a:lnTo>
                      <a:pt x="921" y="63"/>
                    </a:lnTo>
                    <a:lnTo>
                      <a:pt x="922" y="57"/>
                    </a:lnTo>
                    <a:lnTo>
                      <a:pt x="922" y="57"/>
                    </a:lnTo>
                    <a:lnTo>
                      <a:pt x="922" y="49"/>
                    </a:lnTo>
                    <a:lnTo>
                      <a:pt x="922" y="43"/>
                    </a:lnTo>
                    <a:lnTo>
                      <a:pt x="920" y="37"/>
                    </a:lnTo>
                    <a:lnTo>
                      <a:pt x="916" y="32"/>
                    </a:lnTo>
                    <a:lnTo>
                      <a:pt x="916" y="32"/>
                    </a:lnTo>
                    <a:lnTo>
                      <a:pt x="911" y="27"/>
                    </a:lnTo>
                    <a:lnTo>
                      <a:pt x="906" y="25"/>
                    </a:lnTo>
                    <a:lnTo>
                      <a:pt x="900" y="22"/>
                    </a:lnTo>
                    <a:lnTo>
                      <a:pt x="893" y="22"/>
                    </a:lnTo>
                    <a:lnTo>
                      <a:pt x="893" y="22"/>
                    </a:lnTo>
                    <a:lnTo>
                      <a:pt x="887" y="22"/>
                    </a:lnTo>
                    <a:lnTo>
                      <a:pt x="879" y="25"/>
                    </a:lnTo>
                    <a:lnTo>
                      <a:pt x="879" y="25"/>
                    </a:lnTo>
                    <a:lnTo>
                      <a:pt x="872" y="29"/>
                    </a:lnTo>
                    <a:lnTo>
                      <a:pt x="867" y="33"/>
                    </a:lnTo>
                    <a:lnTo>
                      <a:pt x="869" y="24"/>
                    </a:lnTo>
                    <a:lnTo>
                      <a:pt x="861" y="24"/>
                    </a:lnTo>
                    <a:lnTo>
                      <a:pt x="861" y="24"/>
                    </a:lnTo>
                    <a:close/>
                    <a:moveTo>
                      <a:pt x="865" y="56"/>
                    </a:moveTo>
                    <a:lnTo>
                      <a:pt x="865" y="56"/>
                    </a:lnTo>
                    <a:lnTo>
                      <a:pt x="866" y="51"/>
                    </a:lnTo>
                    <a:lnTo>
                      <a:pt x="867" y="46"/>
                    </a:lnTo>
                    <a:lnTo>
                      <a:pt x="871" y="42"/>
                    </a:lnTo>
                    <a:lnTo>
                      <a:pt x="874" y="37"/>
                    </a:lnTo>
                    <a:lnTo>
                      <a:pt x="874" y="37"/>
                    </a:lnTo>
                    <a:lnTo>
                      <a:pt x="878" y="35"/>
                    </a:lnTo>
                    <a:lnTo>
                      <a:pt x="883" y="32"/>
                    </a:lnTo>
                    <a:lnTo>
                      <a:pt x="888" y="30"/>
                    </a:lnTo>
                    <a:lnTo>
                      <a:pt x="893" y="30"/>
                    </a:lnTo>
                    <a:lnTo>
                      <a:pt x="893" y="30"/>
                    </a:lnTo>
                    <a:lnTo>
                      <a:pt x="898" y="30"/>
                    </a:lnTo>
                    <a:lnTo>
                      <a:pt x="901" y="32"/>
                    </a:lnTo>
                    <a:lnTo>
                      <a:pt x="905" y="35"/>
                    </a:lnTo>
                    <a:lnTo>
                      <a:pt x="909" y="37"/>
                    </a:lnTo>
                    <a:lnTo>
                      <a:pt x="909" y="37"/>
                    </a:lnTo>
                    <a:lnTo>
                      <a:pt x="911" y="42"/>
                    </a:lnTo>
                    <a:lnTo>
                      <a:pt x="914" y="46"/>
                    </a:lnTo>
                    <a:lnTo>
                      <a:pt x="914" y="51"/>
                    </a:lnTo>
                    <a:lnTo>
                      <a:pt x="914" y="57"/>
                    </a:lnTo>
                    <a:lnTo>
                      <a:pt x="914" y="57"/>
                    </a:lnTo>
                    <a:lnTo>
                      <a:pt x="913" y="62"/>
                    </a:lnTo>
                    <a:lnTo>
                      <a:pt x="910" y="67"/>
                    </a:lnTo>
                    <a:lnTo>
                      <a:pt x="908" y="72"/>
                    </a:lnTo>
                    <a:lnTo>
                      <a:pt x="904" y="75"/>
                    </a:lnTo>
                    <a:lnTo>
                      <a:pt x="904" y="75"/>
                    </a:lnTo>
                    <a:lnTo>
                      <a:pt x="899" y="79"/>
                    </a:lnTo>
                    <a:lnTo>
                      <a:pt x="894" y="81"/>
                    </a:lnTo>
                    <a:lnTo>
                      <a:pt x="889" y="83"/>
                    </a:lnTo>
                    <a:lnTo>
                      <a:pt x="884" y="83"/>
                    </a:lnTo>
                    <a:lnTo>
                      <a:pt x="884" y="83"/>
                    </a:lnTo>
                    <a:lnTo>
                      <a:pt x="879" y="83"/>
                    </a:lnTo>
                    <a:lnTo>
                      <a:pt x="876" y="80"/>
                    </a:lnTo>
                    <a:lnTo>
                      <a:pt x="872" y="78"/>
                    </a:lnTo>
                    <a:lnTo>
                      <a:pt x="868" y="75"/>
                    </a:lnTo>
                    <a:lnTo>
                      <a:pt x="868" y="75"/>
                    </a:lnTo>
                    <a:lnTo>
                      <a:pt x="866" y="70"/>
                    </a:lnTo>
                    <a:lnTo>
                      <a:pt x="865" y="67"/>
                    </a:lnTo>
                    <a:lnTo>
                      <a:pt x="863" y="61"/>
                    </a:lnTo>
                    <a:lnTo>
                      <a:pt x="865" y="56"/>
                    </a:lnTo>
                    <a:lnTo>
                      <a:pt x="865" y="56"/>
                    </a:lnTo>
                    <a:close/>
                    <a:moveTo>
                      <a:pt x="942" y="89"/>
                    </a:moveTo>
                    <a:lnTo>
                      <a:pt x="933" y="89"/>
                    </a:lnTo>
                    <a:lnTo>
                      <a:pt x="943" y="24"/>
                    </a:lnTo>
                    <a:lnTo>
                      <a:pt x="951" y="24"/>
                    </a:lnTo>
                    <a:lnTo>
                      <a:pt x="949" y="31"/>
                    </a:lnTo>
                    <a:lnTo>
                      <a:pt x="949" y="31"/>
                    </a:lnTo>
                    <a:lnTo>
                      <a:pt x="953" y="27"/>
                    </a:lnTo>
                    <a:lnTo>
                      <a:pt x="958" y="25"/>
                    </a:lnTo>
                    <a:lnTo>
                      <a:pt x="958" y="25"/>
                    </a:lnTo>
                    <a:lnTo>
                      <a:pt x="962" y="24"/>
                    </a:lnTo>
                    <a:lnTo>
                      <a:pt x="967" y="22"/>
                    </a:lnTo>
                    <a:lnTo>
                      <a:pt x="965" y="32"/>
                    </a:lnTo>
                    <a:lnTo>
                      <a:pt x="965" y="32"/>
                    </a:lnTo>
                    <a:lnTo>
                      <a:pt x="958" y="33"/>
                    </a:lnTo>
                    <a:lnTo>
                      <a:pt x="956" y="35"/>
                    </a:lnTo>
                    <a:lnTo>
                      <a:pt x="953" y="36"/>
                    </a:lnTo>
                    <a:lnTo>
                      <a:pt x="953" y="36"/>
                    </a:lnTo>
                    <a:lnTo>
                      <a:pt x="951" y="38"/>
                    </a:lnTo>
                    <a:lnTo>
                      <a:pt x="949" y="42"/>
                    </a:lnTo>
                    <a:lnTo>
                      <a:pt x="948" y="49"/>
                    </a:lnTo>
                    <a:lnTo>
                      <a:pt x="942" y="89"/>
                    </a:lnTo>
                    <a:lnTo>
                      <a:pt x="942" y="89"/>
                    </a:lnTo>
                    <a:close/>
                    <a:moveTo>
                      <a:pt x="989" y="16"/>
                    </a:moveTo>
                    <a:lnTo>
                      <a:pt x="980" y="16"/>
                    </a:lnTo>
                    <a:lnTo>
                      <a:pt x="983" y="3"/>
                    </a:lnTo>
                    <a:lnTo>
                      <a:pt x="991" y="3"/>
                    </a:lnTo>
                    <a:lnTo>
                      <a:pt x="989" y="16"/>
                    </a:lnTo>
                    <a:lnTo>
                      <a:pt x="989" y="16"/>
                    </a:lnTo>
                    <a:close/>
                    <a:moveTo>
                      <a:pt x="969" y="89"/>
                    </a:moveTo>
                    <a:lnTo>
                      <a:pt x="979" y="24"/>
                    </a:lnTo>
                    <a:lnTo>
                      <a:pt x="988" y="24"/>
                    </a:lnTo>
                    <a:lnTo>
                      <a:pt x="978" y="89"/>
                    </a:lnTo>
                    <a:lnTo>
                      <a:pt x="969" y="89"/>
                    </a:lnTo>
                    <a:lnTo>
                      <a:pt x="969" y="89"/>
                    </a:lnTo>
                    <a:close/>
                    <a:moveTo>
                      <a:pt x="996" y="68"/>
                    </a:moveTo>
                    <a:lnTo>
                      <a:pt x="1005" y="68"/>
                    </a:lnTo>
                    <a:lnTo>
                      <a:pt x="1005" y="69"/>
                    </a:lnTo>
                    <a:lnTo>
                      <a:pt x="1005" y="69"/>
                    </a:lnTo>
                    <a:lnTo>
                      <a:pt x="1005" y="74"/>
                    </a:lnTo>
                    <a:lnTo>
                      <a:pt x="1007" y="79"/>
                    </a:lnTo>
                    <a:lnTo>
                      <a:pt x="1007" y="79"/>
                    </a:lnTo>
                    <a:lnTo>
                      <a:pt x="1010" y="81"/>
                    </a:lnTo>
                    <a:lnTo>
                      <a:pt x="1015" y="83"/>
                    </a:lnTo>
                    <a:lnTo>
                      <a:pt x="1015" y="83"/>
                    </a:lnTo>
                    <a:lnTo>
                      <a:pt x="1020" y="81"/>
                    </a:lnTo>
                    <a:lnTo>
                      <a:pt x="1023" y="79"/>
                    </a:lnTo>
                    <a:lnTo>
                      <a:pt x="1023" y="79"/>
                    </a:lnTo>
                    <a:lnTo>
                      <a:pt x="1027" y="77"/>
                    </a:lnTo>
                    <a:lnTo>
                      <a:pt x="1028" y="72"/>
                    </a:lnTo>
                    <a:lnTo>
                      <a:pt x="1028" y="72"/>
                    </a:lnTo>
                    <a:lnTo>
                      <a:pt x="1028" y="68"/>
                    </a:lnTo>
                    <a:lnTo>
                      <a:pt x="1027" y="64"/>
                    </a:lnTo>
                    <a:lnTo>
                      <a:pt x="1027" y="64"/>
                    </a:lnTo>
                    <a:lnTo>
                      <a:pt x="1023" y="62"/>
                    </a:lnTo>
                    <a:lnTo>
                      <a:pt x="1018" y="59"/>
                    </a:lnTo>
                    <a:lnTo>
                      <a:pt x="1018" y="59"/>
                    </a:lnTo>
                    <a:lnTo>
                      <a:pt x="1010" y="54"/>
                    </a:lnTo>
                    <a:lnTo>
                      <a:pt x="1005" y="51"/>
                    </a:lnTo>
                    <a:lnTo>
                      <a:pt x="1005" y="51"/>
                    </a:lnTo>
                    <a:lnTo>
                      <a:pt x="1004" y="46"/>
                    </a:lnTo>
                    <a:lnTo>
                      <a:pt x="1004" y="41"/>
                    </a:lnTo>
                    <a:lnTo>
                      <a:pt x="1004" y="41"/>
                    </a:lnTo>
                    <a:lnTo>
                      <a:pt x="1006" y="33"/>
                    </a:lnTo>
                    <a:lnTo>
                      <a:pt x="1007" y="30"/>
                    </a:lnTo>
                    <a:lnTo>
                      <a:pt x="1011" y="27"/>
                    </a:lnTo>
                    <a:lnTo>
                      <a:pt x="1011" y="27"/>
                    </a:lnTo>
                    <a:lnTo>
                      <a:pt x="1017" y="24"/>
                    </a:lnTo>
                    <a:lnTo>
                      <a:pt x="1021" y="22"/>
                    </a:lnTo>
                    <a:lnTo>
                      <a:pt x="1024" y="21"/>
                    </a:lnTo>
                    <a:lnTo>
                      <a:pt x="1024" y="21"/>
                    </a:lnTo>
                    <a:lnTo>
                      <a:pt x="1032" y="22"/>
                    </a:lnTo>
                    <a:lnTo>
                      <a:pt x="1038" y="26"/>
                    </a:lnTo>
                    <a:lnTo>
                      <a:pt x="1038" y="26"/>
                    </a:lnTo>
                    <a:lnTo>
                      <a:pt x="1039" y="29"/>
                    </a:lnTo>
                    <a:lnTo>
                      <a:pt x="1040" y="32"/>
                    </a:lnTo>
                    <a:lnTo>
                      <a:pt x="1040" y="40"/>
                    </a:lnTo>
                    <a:lnTo>
                      <a:pt x="1032" y="40"/>
                    </a:lnTo>
                    <a:lnTo>
                      <a:pt x="1032" y="40"/>
                    </a:lnTo>
                    <a:lnTo>
                      <a:pt x="1032" y="36"/>
                    </a:lnTo>
                    <a:lnTo>
                      <a:pt x="1029" y="32"/>
                    </a:lnTo>
                    <a:lnTo>
                      <a:pt x="1029" y="32"/>
                    </a:lnTo>
                    <a:lnTo>
                      <a:pt x="1027" y="31"/>
                    </a:lnTo>
                    <a:lnTo>
                      <a:pt x="1023" y="30"/>
                    </a:lnTo>
                    <a:lnTo>
                      <a:pt x="1023" y="30"/>
                    </a:lnTo>
                    <a:lnTo>
                      <a:pt x="1020" y="31"/>
                    </a:lnTo>
                    <a:lnTo>
                      <a:pt x="1016" y="32"/>
                    </a:lnTo>
                    <a:lnTo>
                      <a:pt x="1016" y="32"/>
                    </a:lnTo>
                    <a:lnTo>
                      <a:pt x="1013" y="36"/>
                    </a:lnTo>
                    <a:lnTo>
                      <a:pt x="1012" y="40"/>
                    </a:lnTo>
                    <a:lnTo>
                      <a:pt x="1012" y="40"/>
                    </a:lnTo>
                    <a:lnTo>
                      <a:pt x="1012" y="42"/>
                    </a:lnTo>
                    <a:lnTo>
                      <a:pt x="1012" y="45"/>
                    </a:lnTo>
                    <a:lnTo>
                      <a:pt x="1012" y="45"/>
                    </a:lnTo>
                    <a:lnTo>
                      <a:pt x="1013" y="47"/>
                    </a:lnTo>
                    <a:lnTo>
                      <a:pt x="1016" y="48"/>
                    </a:lnTo>
                    <a:lnTo>
                      <a:pt x="1016" y="48"/>
                    </a:lnTo>
                    <a:lnTo>
                      <a:pt x="1022" y="51"/>
                    </a:lnTo>
                    <a:lnTo>
                      <a:pt x="1022" y="51"/>
                    </a:lnTo>
                    <a:lnTo>
                      <a:pt x="1028" y="53"/>
                    </a:lnTo>
                    <a:lnTo>
                      <a:pt x="1028" y="53"/>
                    </a:lnTo>
                    <a:lnTo>
                      <a:pt x="1033" y="56"/>
                    </a:lnTo>
                    <a:lnTo>
                      <a:pt x="1036" y="59"/>
                    </a:lnTo>
                    <a:lnTo>
                      <a:pt x="1036" y="59"/>
                    </a:lnTo>
                    <a:lnTo>
                      <a:pt x="1038" y="65"/>
                    </a:lnTo>
                    <a:lnTo>
                      <a:pt x="1037" y="70"/>
                    </a:lnTo>
                    <a:lnTo>
                      <a:pt x="1037" y="70"/>
                    </a:lnTo>
                    <a:lnTo>
                      <a:pt x="1037" y="75"/>
                    </a:lnTo>
                    <a:lnTo>
                      <a:pt x="1034" y="79"/>
                    </a:lnTo>
                    <a:lnTo>
                      <a:pt x="1032" y="81"/>
                    </a:lnTo>
                    <a:lnTo>
                      <a:pt x="1029" y="85"/>
                    </a:lnTo>
                    <a:lnTo>
                      <a:pt x="1029" y="85"/>
                    </a:lnTo>
                    <a:lnTo>
                      <a:pt x="1022" y="89"/>
                    </a:lnTo>
                    <a:lnTo>
                      <a:pt x="1018" y="90"/>
                    </a:lnTo>
                    <a:lnTo>
                      <a:pt x="1013" y="90"/>
                    </a:lnTo>
                    <a:lnTo>
                      <a:pt x="1013" y="90"/>
                    </a:lnTo>
                    <a:lnTo>
                      <a:pt x="1010" y="90"/>
                    </a:lnTo>
                    <a:lnTo>
                      <a:pt x="1005" y="89"/>
                    </a:lnTo>
                    <a:lnTo>
                      <a:pt x="1002" y="88"/>
                    </a:lnTo>
                    <a:lnTo>
                      <a:pt x="1000" y="84"/>
                    </a:lnTo>
                    <a:lnTo>
                      <a:pt x="1000" y="84"/>
                    </a:lnTo>
                    <a:lnTo>
                      <a:pt x="997" y="81"/>
                    </a:lnTo>
                    <a:lnTo>
                      <a:pt x="996" y="78"/>
                    </a:lnTo>
                    <a:lnTo>
                      <a:pt x="996" y="73"/>
                    </a:lnTo>
                    <a:lnTo>
                      <a:pt x="996" y="68"/>
                    </a:lnTo>
                    <a:lnTo>
                      <a:pt x="996" y="68"/>
                    </a:lnTo>
                    <a:close/>
                    <a:moveTo>
                      <a:pt x="1119" y="59"/>
                    </a:moveTo>
                    <a:lnTo>
                      <a:pt x="1060" y="59"/>
                    </a:lnTo>
                    <a:lnTo>
                      <a:pt x="1060" y="59"/>
                    </a:lnTo>
                    <a:lnTo>
                      <a:pt x="1060" y="64"/>
                    </a:lnTo>
                    <a:lnTo>
                      <a:pt x="1060" y="68"/>
                    </a:lnTo>
                    <a:lnTo>
                      <a:pt x="1063" y="73"/>
                    </a:lnTo>
                    <a:lnTo>
                      <a:pt x="1065" y="77"/>
                    </a:lnTo>
                    <a:lnTo>
                      <a:pt x="1065" y="77"/>
                    </a:lnTo>
                    <a:lnTo>
                      <a:pt x="1069" y="79"/>
                    </a:lnTo>
                    <a:lnTo>
                      <a:pt x="1072" y="81"/>
                    </a:lnTo>
                    <a:lnTo>
                      <a:pt x="1076" y="83"/>
                    </a:lnTo>
                    <a:lnTo>
                      <a:pt x="1081" y="83"/>
                    </a:lnTo>
                    <a:lnTo>
                      <a:pt x="1081" y="83"/>
                    </a:lnTo>
                    <a:lnTo>
                      <a:pt x="1088" y="81"/>
                    </a:lnTo>
                    <a:lnTo>
                      <a:pt x="1095" y="79"/>
                    </a:lnTo>
                    <a:lnTo>
                      <a:pt x="1095" y="79"/>
                    </a:lnTo>
                    <a:lnTo>
                      <a:pt x="1101" y="74"/>
                    </a:lnTo>
                    <a:lnTo>
                      <a:pt x="1106" y="68"/>
                    </a:lnTo>
                    <a:lnTo>
                      <a:pt x="1116" y="68"/>
                    </a:lnTo>
                    <a:lnTo>
                      <a:pt x="1116" y="68"/>
                    </a:lnTo>
                    <a:lnTo>
                      <a:pt x="1108" y="78"/>
                    </a:lnTo>
                    <a:lnTo>
                      <a:pt x="1101" y="85"/>
                    </a:lnTo>
                    <a:lnTo>
                      <a:pt x="1101" y="85"/>
                    </a:lnTo>
                    <a:lnTo>
                      <a:pt x="1091" y="89"/>
                    </a:lnTo>
                    <a:lnTo>
                      <a:pt x="1081" y="90"/>
                    </a:lnTo>
                    <a:lnTo>
                      <a:pt x="1081" y="90"/>
                    </a:lnTo>
                    <a:lnTo>
                      <a:pt x="1074" y="90"/>
                    </a:lnTo>
                    <a:lnTo>
                      <a:pt x="1068" y="88"/>
                    </a:lnTo>
                    <a:lnTo>
                      <a:pt x="1063" y="85"/>
                    </a:lnTo>
                    <a:lnTo>
                      <a:pt x="1058" y="80"/>
                    </a:lnTo>
                    <a:lnTo>
                      <a:pt x="1058" y="80"/>
                    </a:lnTo>
                    <a:lnTo>
                      <a:pt x="1054" y="75"/>
                    </a:lnTo>
                    <a:lnTo>
                      <a:pt x="1052" y="69"/>
                    </a:lnTo>
                    <a:lnTo>
                      <a:pt x="1052" y="63"/>
                    </a:lnTo>
                    <a:lnTo>
                      <a:pt x="1052" y="56"/>
                    </a:lnTo>
                    <a:lnTo>
                      <a:pt x="1052" y="56"/>
                    </a:lnTo>
                    <a:lnTo>
                      <a:pt x="1053" y="49"/>
                    </a:lnTo>
                    <a:lnTo>
                      <a:pt x="1056" y="42"/>
                    </a:lnTo>
                    <a:lnTo>
                      <a:pt x="1060" y="36"/>
                    </a:lnTo>
                    <a:lnTo>
                      <a:pt x="1065" y="31"/>
                    </a:lnTo>
                    <a:lnTo>
                      <a:pt x="1065" y="31"/>
                    </a:lnTo>
                    <a:lnTo>
                      <a:pt x="1071" y="27"/>
                    </a:lnTo>
                    <a:lnTo>
                      <a:pt x="1077" y="24"/>
                    </a:lnTo>
                    <a:lnTo>
                      <a:pt x="1084" y="22"/>
                    </a:lnTo>
                    <a:lnTo>
                      <a:pt x="1091" y="21"/>
                    </a:lnTo>
                    <a:lnTo>
                      <a:pt x="1091" y="21"/>
                    </a:lnTo>
                    <a:lnTo>
                      <a:pt x="1098" y="22"/>
                    </a:lnTo>
                    <a:lnTo>
                      <a:pt x="1104" y="24"/>
                    </a:lnTo>
                    <a:lnTo>
                      <a:pt x="1109" y="27"/>
                    </a:lnTo>
                    <a:lnTo>
                      <a:pt x="1114" y="32"/>
                    </a:lnTo>
                    <a:lnTo>
                      <a:pt x="1114" y="32"/>
                    </a:lnTo>
                    <a:lnTo>
                      <a:pt x="1117" y="37"/>
                    </a:lnTo>
                    <a:lnTo>
                      <a:pt x="1119" y="43"/>
                    </a:lnTo>
                    <a:lnTo>
                      <a:pt x="1119" y="51"/>
                    </a:lnTo>
                    <a:lnTo>
                      <a:pt x="1119" y="58"/>
                    </a:lnTo>
                    <a:lnTo>
                      <a:pt x="1119" y="59"/>
                    </a:lnTo>
                    <a:lnTo>
                      <a:pt x="1119" y="59"/>
                    </a:lnTo>
                    <a:close/>
                    <a:moveTo>
                      <a:pt x="1111" y="52"/>
                    </a:moveTo>
                    <a:lnTo>
                      <a:pt x="1111" y="52"/>
                    </a:lnTo>
                    <a:lnTo>
                      <a:pt x="1111" y="47"/>
                    </a:lnTo>
                    <a:lnTo>
                      <a:pt x="1109" y="42"/>
                    </a:lnTo>
                    <a:lnTo>
                      <a:pt x="1107" y="38"/>
                    </a:lnTo>
                    <a:lnTo>
                      <a:pt x="1104" y="35"/>
                    </a:lnTo>
                    <a:lnTo>
                      <a:pt x="1104" y="35"/>
                    </a:lnTo>
                    <a:lnTo>
                      <a:pt x="1102" y="32"/>
                    </a:lnTo>
                    <a:lnTo>
                      <a:pt x="1098" y="31"/>
                    </a:lnTo>
                    <a:lnTo>
                      <a:pt x="1088" y="30"/>
                    </a:lnTo>
                    <a:lnTo>
                      <a:pt x="1088" y="30"/>
                    </a:lnTo>
                    <a:lnTo>
                      <a:pt x="1080" y="31"/>
                    </a:lnTo>
                    <a:lnTo>
                      <a:pt x="1071" y="36"/>
                    </a:lnTo>
                    <a:lnTo>
                      <a:pt x="1071" y="36"/>
                    </a:lnTo>
                    <a:lnTo>
                      <a:pt x="1069" y="38"/>
                    </a:lnTo>
                    <a:lnTo>
                      <a:pt x="1065" y="42"/>
                    </a:lnTo>
                    <a:lnTo>
                      <a:pt x="1061" y="52"/>
                    </a:lnTo>
                    <a:lnTo>
                      <a:pt x="1111" y="52"/>
                    </a:lnTo>
                    <a:lnTo>
                      <a:pt x="1111" y="52"/>
                    </a:lnTo>
                    <a:close/>
                    <a:moveTo>
                      <a:pt x="1216" y="3"/>
                    </a:moveTo>
                    <a:lnTo>
                      <a:pt x="1224" y="73"/>
                    </a:lnTo>
                    <a:lnTo>
                      <a:pt x="1256" y="3"/>
                    </a:lnTo>
                    <a:lnTo>
                      <a:pt x="1264" y="3"/>
                    </a:lnTo>
                    <a:lnTo>
                      <a:pt x="1224" y="89"/>
                    </a:lnTo>
                    <a:lnTo>
                      <a:pt x="1218" y="89"/>
                    </a:lnTo>
                    <a:lnTo>
                      <a:pt x="1210" y="19"/>
                    </a:lnTo>
                    <a:lnTo>
                      <a:pt x="1183" y="89"/>
                    </a:lnTo>
                    <a:lnTo>
                      <a:pt x="1176" y="89"/>
                    </a:lnTo>
                    <a:lnTo>
                      <a:pt x="1161" y="3"/>
                    </a:lnTo>
                    <a:lnTo>
                      <a:pt x="1170" y="3"/>
                    </a:lnTo>
                    <a:lnTo>
                      <a:pt x="1181" y="73"/>
                    </a:lnTo>
                    <a:lnTo>
                      <a:pt x="1209" y="3"/>
                    </a:lnTo>
                    <a:lnTo>
                      <a:pt x="1216" y="3"/>
                    </a:lnTo>
                    <a:lnTo>
                      <a:pt x="1216" y="3"/>
                    </a:lnTo>
                    <a:close/>
                    <a:moveTo>
                      <a:pt x="1326" y="59"/>
                    </a:moveTo>
                    <a:lnTo>
                      <a:pt x="1326" y="58"/>
                    </a:lnTo>
                    <a:lnTo>
                      <a:pt x="1326" y="58"/>
                    </a:lnTo>
                    <a:lnTo>
                      <a:pt x="1326" y="51"/>
                    </a:lnTo>
                    <a:lnTo>
                      <a:pt x="1326" y="43"/>
                    </a:lnTo>
                    <a:lnTo>
                      <a:pt x="1323" y="37"/>
                    </a:lnTo>
                    <a:lnTo>
                      <a:pt x="1321" y="32"/>
                    </a:lnTo>
                    <a:lnTo>
                      <a:pt x="1321" y="32"/>
                    </a:lnTo>
                    <a:lnTo>
                      <a:pt x="1316" y="27"/>
                    </a:lnTo>
                    <a:lnTo>
                      <a:pt x="1311" y="24"/>
                    </a:lnTo>
                    <a:lnTo>
                      <a:pt x="1305" y="22"/>
                    </a:lnTo>
                    <a:lnTo>
                      <a:pt x="1298" y="21"/>
                    </a:lnTo>
                    <a:lnTo>
                      <a:pt x="1298" y="21"/>
                    </a:lnTo>
                    <a:lnTo>
                      <a:pt x="1291" y="22"/>
                    </a:lnTo>
                    <a:lnTo>
                      <a:pt x="1284" y="24"/>
                    </a:lnTo>
                    <a:lnTo>
                      <a:pt x="1278" y="27"/>
                    </a:lnTo>
                    <a:lnTo>
                      <a:pt x="1272" y="31"/>
                    </a:lnTo>
                    <a:lnTo>
                      <a:pt x="1272" y="31"/>
                    </a:lnTo>
                    <a:lnTo>
                      <a:pt x="1267" y="36"/>
                    </a:lnTo>
                    <a:lnTo>
                      <a:pt x="1263" y="42"/>
                    </a:lnTo>
                    <a:lnTo>
                      <a:pt x="1261" y="49"/>
                    </a:lnTo>
                    <a:lnTo>
                      <a:pt x="1259" y="56"/>
                    </a:lnTo>
                    <a:lnTo>
                      <a:pt x="1259" y="56"/>
                    </a:lnTo>
                    <a:lnTo>
                      <a:pt x="1258" y="63"/>
                    </a:lnTo>
                    <a:lnTo>
                      <a:pt x="1259" y="69"/>
                    </a:lnTo>
                    <a:lnTo>
                      <a:pt x="1262" y="75"/>
                    </a:lnTo>
                    <a:lnTo>
                      <a:pt x="1266" y="80"/>
                    </a:lnTo>
                    <a:lnTo>
                      <a:pt x="1266" y="80"/>
                    </a:lnTo>
                    <a:lnTo>
                      <a:pt x="1269" y="85"/>
                    </a:lnTo>
                    <a:lnTo>
                      <a:pt x="1274" y="88"/>
                    </a:lnTo>
                    <a:lnTo>
                      <a:pt x="1280" y="90"/>
                    </a:lnTo>
                    <a:lnTo>
                      <a:pt x="1288" y="90"/>
                    </a:lnTo>
                    <a:lnTo>
                      <a:pt x="1288" y="90"/>
                    </a:lnTo>
                    <a:lnTo>
                      <a:pt x="1293" y="90"/>
                    </a:lnTo>
                    <a:lnTo>
                      <a:pt x="1298" y="89"/>
                    </a:lnTo>
                    <a:lnTo>
                      <a:pt x="1307" y="85"/>
                    </a:lnTo>
                    <a:lnTo>
                      <a:pt x="1307" y="85"/>
                    </a:lnTo>
                    <a:lnTo>
                      <a:pt x="1311" y="81"/>
                    </a:lnTo>
                    <a:lnTo>
                      <a:pt x="1316" y="78"/>
                    </a:lnTo>
                    <a:lnTo>
                      <a:pt x="1322" y="68"/>
                    </a:lnTo>
                    <a:lnTo>
                      <a:pt x="1314" y="68"/>
                    </a:lnTo>
                    <a:lnTo>
                      <a:pt x="1314" y="68"/>
                    </a:lnTo>
                    <a:lnTo>
                      <a:pt x="1309" y="74"/>
                    </a:lnTo>
                    <a:lnTo>
                      <a:pt x="1303" y="79"/>
                    </a:lnTo>
                    <a:lnTo>
                      <a:pt x="1303" y="79"/>
                    </a:lnTo>
                    <a:lnTo>
                      <a:pt x="1295" y="81"/>
                    </a:lnTo>
                    <a:lnTo>
                      <a:pt x="1289" y="83"/>
                    </a:lnTo>
                    <a:lnTo>
                      <a:pt x="1289" y="83"/>
                    </a:lnTo>
                    <a:lnTo>
                      <a:pt x="1284" y="83"/>
                    </a:lnTo>
                    <a:lnTo>
                      <a:pt x="1279" y="81"/>
                    </a:lnTo>
                    <a:lnTo>
                      <a:pt x="1275" y="79"/>
                    </a:lnTo>
                    <a:lnTo>
                      <a:pt x="1272" y="77"/>
                    </a:lnTo>
                    <a:lnTo>
                      <a:pt x="1272" y="77"/>
                    </a:lnTo>
                    <a:lnTo>
                      <a:pt x="1269" y="73"/>
                    </a:lnTo>
                    <a:lnTo>
                      <a:pt x="1268" y="68"/>
                    </a:lnTo>
                    <a:lnTo>
                      <a:pt x="1267" y="64"/>
                    </a:lnTo>
                    <a:lnTo>
                      <a:pt x="1267" y="59"/>
                    </a:lnTo>
                    <a:lnTo>
                      <a:pt x="1326" y="59"/>
                    </a:lnTo>
                    <a:lnTo>
                      <a:pt x="1326" y="59"/>
                    </a:lnTo>
                    <a:close/>
                    <a:moveTo>
                      <a:pt x="1317" y="52"/>
                    </a:moveTo>
                    <a:lnTo>
                      <a:pt x="1268" y="52"/>
                    </a:lnTo>
                    <a:lnTo>
                      <a:pt x="1268" y="52"/>
                    </a:lnTo>
                    <a:lnTo>
                      <a:pt x="1273" y="42"/>
                    </a:lnTo>
                    <a:lnTo>
                      <a:pt x="1275" y="38"/>
                    </a:lnTo>
                    <a:lnTo>
                      <a:pt x="1279" y="36"/>
                    </a:lnTo>
                    <a:lnTo>
                      <a:pt x="1279" y="36"/>
                    </a:lnTo>
                    <a:lnTo>
                      <a:pt x="1287" y="31"/>
                    </a:lnTo>
                    <a:lnTo>
                      <a:pt x="1296" y="30"/>
                    </a:lnTo>
                    <a:lnTo>
                      <a:pt x="1296" y="30"/>
                    </a:lnTo>
                    <a:lnTo>
                      <a:pt x="1305" y="31"/>
                    </a:lnTo>
                    <a:lnTo>
                      <a:pt x="1309" y="32"/>
                    </a:lnTo>
                    <a:lnTo>
                      <a:pt x="1311" y="35"/>
                    </a:lnTo>
                    <a:lnTo>
                      <a:pt x="1311" y="35"/>
                    </a:lnTo>
                    <a:lnTo>
                      <a:pt x="1314" y="38"/>
                    </a:lnTo>
                    <a:lnTo>
                      <a:pt x="1316" y="42"/>
                    </a:lnTo>
                    <a:lnTo>
                      <a:pt x="1317" y="47"/>
                    </a:lnTo>
                    <a:lnTo>
                      <a:pt x="1317" y="52"/>
                    </a:lnTo>
                    <a:lnTo>
                      <a:pt x="1317" y="52"/>
                    </a:lnTo>
                    <a:close/>
                    <a:moveTo>
                      <a:pt x="1358" y="3"/>
                    </a:moveTo>
                    <a:lnTo>
                      <a:pt x="1354" y="30"/>
                    </a:lnTo>
                    <a:lnTo>
                      <a:pt x="1353" y="35"/>
                    </a:lnTo>
                    <a:lnTo>
                      <a:pt x="1353" y="35"/>
                    </a:lnTo>
                    <a:lnTo>
                      <a:pt x="1359" y="29"/>
                    </a:lnTo>
                    <a:lnTo>
                      <a:pt x="1365" y="25"/>
                    </a:lnTo>
                    <a:lnTo>
                      <a:pt x="1365" y="25"/>
                    </a:lnTo>
                    <a:lnTo>
                      <a:pt x="1373" y="22"/>
                    </a:lnTo>
                    <a:lnTo>
                      <a:pt x="1380" y="22"/>
                    </a:lnTo>
                    <a:lnTo>
                      <a:pt x="1380" y="22"/>
                    </a:lnTo>
                    <a:lnTo>
                      <a:pt x="1387" y="22"/>
                    </a:lnTo>
                    <a:lnTo>
                      <a:pt x="1392" y="25"/>
                    </a:lnTo>
                    <a:lnTo>
                      <a:pt x="1397" y="27"/>
                    </a:lnTo>
                    <a:lnTo>
                      <a:pt x="1402" y="32"/>
                    </a:lnTo>
                    <a:lnTo>
                      <a:pt x="1402" y="32"/>
                    </a:lnTo>
                    <a:lnTo>
                      <a:pt x="1406" y="37"/>
                    </a:lnTo>
                    <a:lnTo>
                      <a:pt x="1408" y="43"/>
                    </a:lnTo>
                    <a:lnTo>
                      <a:pt x="1408" y="49"/>
                    </a:lnTo>
                    <a:lnTo>
                      <a:pt x="1408" y="56"/>
                    </a:lnTo>
                    <a:lnTo>
                      <a:pt x="1408" y="56"/>
                    </a:lnTo>
                    <a:lnTo>
                      <a:pt x="1407" y="63"/>
                    </a:lnTo>
                    <a:lnTo>
                      <a:pt x="1403" y="69"/>
                    </a:lnTo>
                    <a:lnTo>
                      <a:pt x="1400" y="75"/>
                    </a:lnTo>
                    <a:lnTo>
                      <a:pt x="1395" y="80"/>
                    </a:lnTo>
                    <a:lnTo>
                      <a:pt x="1395" y="80"/>
                    </a:lnTo>
                    <a:lnTo>
                      <a:pt x="1389" y="85"/>
                    </a:lnTo>
                    <a:lnTo>
                      <a:pt x="1382" y="88"/>
                    </a:lnTo>
                    <a:lnTo>
                      <a:pt x="1376" y="90"/>
                    </a:lnTo>
                    <a:lnTo>
                      <a:pt x="1369" y="90"/>
                    </a:lnTo>
                    <a:lnTo>
                      <a:pt x="1369" y="90"/>
                    </a:lnTo>
                    <a:lnTo>
                      <a:pt x="1362" y="90"/>
                    </a:lnTo>
                    <a:lnTo>
                      <a:pt x="1357" y="88"/>
                    </a:lnTo>
                    <a:lnTo>
                      <a:pt x="1357" y="88"/>
                    </a:lnTo>
                    <a:lnTo>
                      <a:pt x="1350" y="84"/>
                    </a:lnTo>
                    <a:lnTo>
                      <a:pt x="1346" y="79"/>
                    </a:lnTo>
                    <a:lnTo>
                      <a:pt x="1344" y="89"/>
                    </a:lnTo>
                    <a:lnTo>
                      <a:pt x="1337" y="89"/>
                    </a:lnTo>
                    <a:lnTo>
                      <a:pt x="1349" y="3"/>
                    </a:lnTo>
                    <a:lnTo>
                      <a:pt x="1358" y="3"/>
                    </a:lnTo>
                    <a:lnTo>
                      <a:pt x="1358" y="3"/>
                    </a:lnTo>
                    <a:close/>
                    <a:moveTo>
                      <a:pt x="1349" y="57"/>
                    </a:moveTo>
                    <a:lnTo>
                      <a:pt x="1349" y="57"/>
                    </a:lnTo>
                    <a:lnTo>
                      <a:pt x="1349" y="62"/>
                    </a:lnTo>
                    <a:lnTo>
                      <a:pt x="1349" y="67"/>
                    </a:lnTo>
                    <a:lnTo>
                      <a:pt x="1352" y="70"/>
                    </a:lnTo>
                    <a:lnTo>
                      <a:pt x="1354" y="75"/>
                    </a:lnTo>
                    <a:lnTo>
                      <a:pt x="1354" y="75"/>
                    </a:lnTo>
                    <a:lnTo>
                      <a:pt x="1358" y="78"/>
                    </a:lnTo>
                    <a:lnTo>
                      <a:pt x="1362" y="80"/>
                    </a:lnTo>
                    <a:lnTo>
                      <a:pt x="1365" y="83"/>
                    </a:lnTo>
                    <a:lnTo>
                      <a:pt x="1370" y="83"/>
                    </a:lnTo>
                    <a:lnTo>
                      <a:pt x="1370" y="83"/>
                    </a:lnTo>
                    <a:lnTo>
                      <a:pt x="1375" y="83"/>
                    </a:lnTo>
                    <a:lnTo>
                      <a:pt x="1380" y="80"/>
                    </a:lnTo>
                    <a:lnTo>
                      <a:pt x="1385" y="78"/>
                    </a:lnTo>
                    <a:lnTo>
                      <a:pt x="1389" y="75"/>
                    </a:lnTo>
                    <a:lnTo>
                      <a:pt x="1389" y="75"/>
                    </a:lnTo>
                    <a:lnTo>
                      <a:pt x="1394" y="70"/>
                    </a:lnTo>
                    <a:lnTo>
                      <a:pt x="1396" y="67"/>
                    </a:lnTo>
                    <a:lnTo>
                      <a:pt x="1398" y="61"/>
                    </a:lnTo>
                    <a:lnTo>
                      <a:pt x="1400" y="56"/>
                    </a:lnTo>
                    <a:lnTo>
                      <a:pt x="1400" y="56"/>
                    </a:lnTo>
                    <a:lnTo>
                      <a:pt x="1400" y="51"/>
                    </a:lnTo>
                    <a:lnTo>
                      <a:pt x="1400" y="46"/>
                    </a:lnTo>
                    <a:lnTo>
                      <a:pt x="1397" y="41"/>
                    </a:lnTo>
                    <a:lnTo>
                      <a:pt x="1395" y="37"/>
                    </a:lnTo>
                    <a:lnTo>
                      <a:pt x="1395" y="37"/>
                    </a:lnTo>
                    <a:lnTo>
                      <a:pt x="1391" y="33"/>
                    </a:lnTo>
                    <a:lnTo>
                      <a:pt x="1387" y="31"/>
                    </a:lnTo>
                    <a:lnTo>
                      <a:pt x="1384" y="30"/>
                    </a:lnTo>
                    <a:lnTo>
                      <a:pt x="1379" y="30"/>
                    </a:lnTo>
                    <a:lnTo>
                      <a:pt x="1379" y="30"/>
                    </a:lnTo>
                    <a:lnTo>
                      <a:pt x="1373" y="30"/>
                    </a:lnTo>
                    <a:lnTo>
                      <a:pt x="1369" y="32"/>
                    </a:lnTo>
                    <a:lnTo>
                      <a:pt x="1364" y="35"/>
                    </a:lnTo>
                    <a:lnTo>
                      <a:pt x="1359" y="38"/>
                    </a:lnTo>
                    <a:lnTo>
                      <a:pt x="1359" y="38"/>
                    </a:lnTo>
                    <a:lnTo>
                      <a:pt x="1355" y="42"/>
                    </a:lnTo>
                    <a:lnTo>
                      <a:pt x="1353" y="46"/>
                    </a:lnTo>
                    <a:lnTo>
                      <a:pt x="1350" y="51"/>
                    </a:lnTo>
                    <a:lnTo>
                      <a:pt x="1349" y="57"/>
                    </a:lnTo>
                    <a:lnTo>
                      <a:pt x="1349" y="57"/>
                    </a:lnTo>
                    <a:close/>
                    <a:moveTo>
                      <a:pt x="1474" y="89"/>
                    </a:moveTo>
                    <a:lnTo>
                      <a:pt x="1421" y="89"/>
                    </a:lnTo>
                    <a:lnTo>
                      <a:pt x="1422" y="80"/>
                    </a:lnTo>
                    <a:lnTo>
                      <a:pt x="1456" y="51"/>
                    </a:lnTo>
                    <a:lnTo>
                      <a:pt x="1456" y="51"/>
                    </a:lnTo>
                    <a:lnTo>
                      <a:pt x="1465" y="43"/>
                    </a:lnTo>
                    <a:lnTo>
                      <a:pt x="1471" y="38"/>
                    </a:lnTo>
                    <a:lnTo>
                      <a:pt x="1471" y="38"/>
                    </a:lnTo>
                    <a:lnTo>
                      <a:pt x="1474" y="32"/>
                    </a:lnTo>
                    <a:lnTo>
                      <a:pt x="1475" y="27"/>
                    </a:lnTo>
                    <a:lnTo>
                      <a:pt x="1475" y="27"/>
                    </a:lnTo>
                    <a:lnTo>
                      <a:pt x="1475" y="24"/>
                    </a:lnTo>
                    <a:lnTo>
                      <a:pt x="1475" y="20"/>
                    </a:lnTo>
                    <a:lnTo>
                      <a:pt x="1474" y="16"/>
                    </a:lnTo>
                    <a:lnTo>
                      <a:pt x="1471" y="14"/>
                    </a:lnTo>
                    <a:lnTo>
                      <a:pt x="1471" y="14"/>
                    </a:lnTo>
                    <a:lnTo>
                      <a:pt x="1469" y="11"/>
                    </a:lnTo>
                    <a:lnTo>
                      <a:pt x="1466" y="10"/>
                    </a:lnTo>
                    <a:lnTo>
                      <a:pt x="1462" y="9"/>
                    </a:lnTo>
                    <a:lnTo>
                      <a:pt x="1459" y="8"/>
                    </a:lnTo>
                    <a:lnTo>
                      <a:pt x="1459" y="8"/>
                    </a:lnTo>
                    <a:lnTo>
                      <a:pt x="1455" y="9"/>
                    </a:lnTo>
                    <a:lnTo>
                      <a:pt x="1451" y="10"/>
                    </a:lnTo>
                    <a:lnTo>
                      <a:pt x="1448" y="11"/>
                    </a:lnTo>
                    <a:lnTo>
                      <a:pt x="1445" y="14"/>
                    </a:lnTo>
                    <a:lnTo>
                      <a:pt x="1445" y="14"/>
                    </a:lnTo>
                    <a:lnTo>
                      <a:pt x="1440" y="20"/>
                    </a:lnTo>
                    <a:lnTo>
                      <a:pt x="1438" y="29"/>
                    </a:lnTo>
                    <a:lnTo>
                      <a:pt x="1438" y="29"/>
                    </a:lnTo>
                    <a:lnTo>
                      <a:pt x="1437" y="30"/>
                    </a:lnTo>
                    <a:lnTo>
                      <a:pt x="1437" y="30"/>
                    </a:lnTo>
                    <a:lnTo>
                      <a:pt x="1437" y="31"/>
                    </a:lnTo>
                    <a:lnTo>
                      <a:pt x="1429" y="31"/>
                    </a:lnTo>
                    <a:lnTo>
                      <a:pt x="1429" y="30"/>
                    </a:lnTo>
                    <a:lnTo>
                      <a:pt x="1429" y="30"/>
                    </a:lnTo>
                    <a:lnTo>
                      <a:pt x="1430" y="24"/>
                    </a:lnTo>
                    <a:lnTo>
                      <a:pt x="1433" y="17"/>
                    </a:lnTo>
                    <a:lnTo>
                      <a:pt x="1435" y="13"/>
                    </a:lnTo>
                    <a:lnTo>
                      <a:pt x="1440" y="9"/>
                    </a:lnTo>
                    <a:lnTo>
                      <a:pt x="1440" y="9"/>
                    </a:lnTo>
                    <a:lnTo>
                      <a:pt x="1444" y="5"/>
                    </a:lnTo>
                    <a:lnTo>
                      <a:pt x="1450" y="3"/>
                    </a:lnTo>
                    <a:lnTo>
                      <a:pt x="1455" y="1"/>
                    </a:lnTo>
                    <a:lnTo>
                      <a:pt x="1461" y="0"/>
                    </a:lnTo>
                    <a:lnTo>
                      <a:pt x="1461" y="0"/>
                    </a:lnTo>
                    <a:lnTo>
                      <a:pt x="1466" y="1"/>
                    </a:lnTo>
                    <a:lnTo>
                      <a:pt x="1471" y="3"/>
                    </a:lnTo>
                    <a:lnTo>
                      <a:pt x="1475" y="5"/>
                    </a:lnTo>
                    <a:lnTo>
                      <a:pt x="1478" y="8"/>
                    </a:lnTo>
                    <a:lnTo>
                      <a:pt x="1478" y="8"/>
                    </a:lnTo>
                    <a:lnTo>
                      <a:pt x="1481" y="13"/>
                    </a:lnTo>
                    <a:lnTo>
                      <a:pt x="1483" y="17"/>
                    </a:lnTo>
                    <a:lnTo>
                      <a:pt x="1483" y="22"/>
                    </a:lnTo>
                    <a:lnTo>
                      <a:pt x="1483" y="27"/>
                    </a:lnTo>
                    <a:lnTo>
                      <a:pt x="1483" y="27"/>
                    </a:lnTo>
                    <a:lnTo>
                      <a:pt x="1481" y="35"/>
                    </a:lnTo>
                    <a:lnTo>
                      <a:pt x="1478" y="41"/>
                    </a:lnTo>
                    <a:lnTo>
                      <a:pt x="1478" y="41"/>
                    </a:lnTo>
                    <a:lnTo>
                      <a:pt x="1474" y="47"/>
                    </a:lnTo>
                    <a:lnTo>
                      <a:pt x="1466" y="53"/>
                    </a:lnTo>
                    <a:lnTo>
                      <a:pt x="1433" y="80"/>
                    </a:lnTo>
                    <a:lnTo>
                      <a:pt x="1475" y="80"/>
                    </a:lnTo>
                    <a:lnTo>
                      <a:pt x="1474" y="89"/>
                    </a:lnTo>
                    <a:lnTo>
                      <a:pt x="1474" y="89"/>
                    </a:lnTo>
                    <a:close/>
                    <a:moveTo>
                      <a:pt x="1508" y="89"/>
                    </a:moveTo>
                    <a:lnTo>
                      <a:pt x="1499" y="89"/>
                    </a:lnTo>
                    <a:lnTo>
                      <a:pt x="1502" y="73"/>
                    </a:lnTo>
                    <a:lnTo>
                      <a:pt x="1510" y="73"/>
                    </a:lnTo>
                    <a:lnTo>
                      <a:pt x="1508" y="89"/>
                    </a:lnTo>
                    <a:lnTo>
                      <a:pt x="1508" y="89"/>
                    </a:lnTo>
                    <a:close/>
                    <a:moveTo>
                      <a:pt x="1545" y="61"/>
                    </a:moveTo>
                    <a:lnTo>
                      <a:pt x="1545" y="61"/>
                    </a:lnTo>
                    <a:lnTo>
                      <a:pt x="1545" y="70"/>
                    </a:lnTo>
                    <a:lnTo>
                      <a:pt x="1546" y="74"/>
                    </a:lnTo>
                    <a:lnTo>
                      <a:pt x="1547" y="78"/>
                    </a:lnTo>
                    <a:lnTo>
                      <a:pt x="1547" y="78"/>
                    </a:lnTo>
                    <a:lnTo>
                      <a:pt x="1550" y="80"/>
                    </a:lnTo>
                    <a:lnTo>
                      <a:pt x="1553" y="81"/>
                    </a:lnTo>
                    <a:lnTo>
                      <a:pt x="1557" y="83"/>
                    </a:lnTo>
                    <a:lnTo>
                      <a:pt x="1562" y="83"/>
                    </a:lnTo>
                    <a:lnTo>
                      <a:pt x="1562" y="83"/>
                    </a:lnTo>
                    <a:lnTo>
                      <a:pt x="1567" y="83"/>
                    </a:lnTo>
                    <a:lnTo>
                      <a:pt x="1571" y="81"/>
                    </a:lnTo>
                    <a:lnTo>
                      <a:pt x="1574" y="80"/>
                    </a:lnTo>
                    <a:lnTo>
                      <a:pt x="1578" y="78"/>
                    </a:lnTo>
                    <a:lnTo>
                      <a:pt x="1578" y="78"/>
                    </a:lnTo>
                    <a:lnTo>
                      <a:pt x="1581" y="74"/>
                    </a:lnTo>
                    <a:lnTo>
                      <a:pt x="1583" y="70"/>
                    </a:lnTo>
                    <a:lnTo>
                      <a:pt x="1585" y="65"/>
                    </a:lnTo>
                    <a:lnTo>
                      <a:pt x="1587" y="61"/>
                    </a:lnTo>
                    <a:lnTo>
                      <a:pt x="1590" y="31"/>
                    </a:lnTo>
                    <a:lnTo>
                      <a:pt x="1590" y="31"/>
                    </a:lnTo>
                    <a:lnTo>
                      <a:pt x="1590" y="21"/>
                    </a:lnTo>
                    <a:lnTo>
                      <a:pt x="1589" y="17"/>
                    </a:lnTo>
                    <a:lnTo>
                      <a:pt x="1588" y="14"/>
                    </a:lnTo>
                    <a:lnTo>
                      <a:pt x="1588" y="14"/>
                    </a:lnTo>
                    <a:lnTo>
                      <a:pt x="1584" y="11"/>
                    </a:lnTo>
                    <a:lnTo>
                      <a:pt x="1582" y="10"/>
                    </a:lnTo>
                    <a:lnTo>
                      <a:pt x="1578" y="9"/>
                    </a:lnTo>
                    <a:lnTo>
                      <a:pt x="1573" y="8"/>
                    </a:lnTo>
                    <a:lnTo>
                      <a:pt x="1573" y="8"/>
                    </a:lnTo>
                    <a:lnTo>
                      <a:pt x="1568" y="9"/>
                    </a:lnTo>
                    <a:lnTo>
                      <a:pt x="1565" y="10"/>
                    </a:lnTo>
                    <a:lnTo>
                      <a:pt x="1561" y="11"/>
                    </a:lnTo>
                    <a:lnTo>
                      <a:pt x="1557" y="14"/>
                    </a:lnTo>
                    <a:lnTo>
                      <a:pt x="1557" y="14"/>
                    </a:lnTo>
                    <a:lnTo>
                      <a:pt x="1553" y="17"/>
                    </a:lnTo>
                    <a:lnTo>
                      <a:pt x="1551" y="21"/>
                    </a:lnTo>
                    <a:lnTo>
                      <a:pt x="1550" y="26"/>
                    </a:lnTo>
                    <a:lnTo>
                      <a:pt x="1549" y="31"/>
                    </a:lnTo>
                    <a:lnTo>
                      <a:pt x="1545" y="61"/>
                    </a:lnTo>
                    <a:lnTo>
                      <a:pt x="1545" y="61"/>
                    </a:lnTo>
                    <a:close/>
                    <a:moveTo>
                      <a:pt x="1536" y="58"/>
                    </a:moveTo>
                    <a:lnTo>
                      <a:pt x="1540" y="32"/>
                    </a:lnTo>
                    <a:lnTo>
                      <a:pt x="1540" y="32"/>
                    </a:lnTo>
                    <a:lnTo>
                      <a:pt x="1541" y="26"/>
                    </a:lnTo>
                    <a:lnTo>
                      <a:pt x="1544" y="20"/>
                    </a:lnTo>
                    <a:lnTo>
                      <a:pt x="1544" y="20"/>
                    </a:lnTo>
                    <a:lnTo>
                      <a:pt x="1546" y="16"/>
                    </a:lnTo>
                    <a:lnTo>
                      <a:pt x="1549" y="13"/>
                    </a:lnTo>
                    <a:lnTo>
                      <a:pt x="1549" y="13"/>
                    </a:lnTo>
                    <a:lnTo>
                      <a:pt x="1553" y="8"/>
                    </a:lnTo>
                    <a:lnTo>
                      <a:pt x="1561" y="4"/>
                    </a:lnTo>
                    <a:lnTo>
                      <a:pt x="1561" y="4"/>
                    </a:lnTo>
                    <a:lnTo>
                      <a:pt x="1567" y="1"/>
                    </a:lnTo>
                    <a:lnTo>
                      <a:pt x="1574" y="0"/>
                    </a:lnTo>
                    <a:lnTo>
                      <a:pt x="1574" y="0"/>
                    </a:lnTo>
                    <a:lnTo>
                      <a:pt x="1581" y="1"/>
                    </a:lnTo>
                    <a:lnTo>
                      <a:pt x="1585" y="3"/>
                    </a:lnTo>
                    <a:lnTo>
                      <a:pt x="1590" y="5"/>
                    </a:lnTo>
                    <a:lnTo>
                      <a:pt x="1594" y="9"/>
                    </a:lnTo>
                    <a:lnTo>
                      <a:pt x="1594" y="9"/>
                    </a:lnTo>
                    <a:lnTo>
                      <a:pt x="1598" y="14"/>
                    </a:lnTo>
                    <a:lnTo>
                      <a:pt x="1599" y="19"/>
                    </a:lnTo>
                    <a:lnTo>
                      <a:pt x="1599" y="25"/>
                    </a:lnTo>
                    <a:lnTo>
                      <a:pt x="1599" y="32"/>
                    </a:lnTo>
                    <a:lnTo>
                      <a:pt x="1595" y="59"/>
                    </a:lnTo>
                    <a:lnTo>
                      <a:pt x="1595" y="59"/>
                    </a:lnTo>
                    <a:lnTo>
                      <a:pt x="1594" y="65"/>
                    </a:lnTo>
                    <a:lnTo>
                      <a:pt x="1592" y="70"/>
                    </a:lnTo>
                    <a:lnTo>
                      <a:pt x="1592" y="70"/>
                    </a:lnTo>
                    <a:lnTo>
                      <a:pt x="1590" y="75"/>
                    </a:lnTo>
                    <a:lnTo>
                      <a:pt x="1587" y="79"/>
                    </a:lnTo>
                    <a:lnTo>
                      <a:pt x="1587" y="79"/>
                    </a:lnTo>
                    <a:lnTo>
                      <a:pt x="1582" y="84"/>
                    </a:lnTo>
                    <a:lnTo>
                      <a:pt x="1576" y="88"/>
                    </a:lnTo>
                    <a:lnTo>
                      <a:pt x="1576" y="88"/>
                    </a:lnTo>
                    <a:lnTo>
                      <a:pt x="1568" y="90"/>
                    </a:lnTo>
                    <a:lnTo>
                      <a:pt x="1561" y="90"/>
                    </a:lnTo>
                    <a:lnTo>
                      <a:pt x="1561" y="90"/>
                    </a:lnTo>
                    <a:lnTo>
                      <a:pt x="1553" y="90"/>
                    </a:lnTo>
                    <a:lnTo>
                      <a:pt x="1547" y="88"/>
                    </a:lnTo>
                    <a:lnTo>
                      <a:pt x="1547" y="88"/>
                    </a:lnTo>
                    <a:lnTo>
                      <a:pt x="1542" y="84"/>
                    </a:lnTo>
                    <a:lnTo>
                      <a:pt x="1539" y="79"/>
                    </a:lnTo>
                    <a:lnTo>
                      <a:pt x="1539" y="79"/>
                    </a:lnTo>
                    <a:lnTo>
                      <a:pt x="1536" y="75"/>
                    </a:lnTo>
                    <a:lnTo>
                      <a:pt x="1536" y="70"/>
                    </a:lnTo>
                    <a:lnTo>
                      <a:pt x="1536" y="70"/>
                    </a:lnTo>
                    <a:lnTo>
                      <a:pt x="1536" y="65"/>
                    </a:lnTo>
                    <a:lnTo>
                      <a:pt x="1536" y="58"/>
                    </a:lnTo>
                    <a:lnTo>
                      <a:pt x="1536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5067" y="4164"/>
                <a:ext cx="523" cy="54"/>
              </a:xfrm>
              <a:custGeom>
                <a:avLst/>
                <a:gdLst/>
                <a:ahLst/>
                <a:cxnLst>
                  <a:cxn ang="0">
                    <a:pos x="186" y="40"/>
                  </a:cxn>
                  <a:cxn ang="0">
                    <a:pos x="1266" y="94"/>
                  </a:cxn>
                  <a:cxn ang="0">
                    <a:pos x="1413" y="160"/>
                  </a:cxn>
                  <a:cxn ang="0">
                    <a:pos x="1437" y="40"/>
                  </a:cxn>
                  <a:cxn ang="0">
                    <a:pos x="1041" y="109"/>
                  </a:cxn>
                  <a:cxn ang="0">
                    <a:pos x="1060" y="46"/>
                  </a:cxn>
                  <a:cxn ang="0">
                    <a:pos x="1108" y="39"/>
                  </a:cxn>
                  <a:cxn ang="0">
                    <a:pos x="1125" y="78"/>
                  </a:cxn>
                  <a:cxn ang="0">
                    <a:pos x="1082" y="125"/>
                  </a:cxn>
                  <a:cxn ang="0">
                    <a:pos x="1164" y="124"/>
                  </a:cxn>
                  <a:cxn ang="0">
                    <a:pos x="1188" y="61"/>
                  </a:cxn>
                  <a:cxn ang="0">
                    <a:pos x="1166" y="16"/>
                  </a:cxn>
                  <a:cxn ang="0">
                    <a:pos x="1078" y="0"/>
                  </a:cxn>
                  <a:cxn ang="0">
                    <a:pos x="1004" y="33"/>
                  </a:cxn>
                  <a:cxn ang="0">
                    <a:pos x="977" y="93"/>
                  </a:cxn>
                  <a:cxn ang="0">
                    <a:pos x="1013" y="154"/>
                  </a:cxn>
                  <a:cxn ang="0">
                    <a:pos x="1097" y="160"/>
                  </a:cxn>
                  <a:cxn ang="0">
                    <a:pos x="763" y="92"/>
                  </a:cxn>
                  <a:cxn ang="0">
                    <a:pos x="783" y="35"/>
                  </a:cxn>
                  <a:cxn ang="0">
                    <a:pos x="805" y="154"/>
                  </a:cxn>
                  <a:cxn ang="0">
                    <a:pos x="901" y="158"/>
                  </a:cxn>
                  <a:cxn ang="0">
                    <a:pos x="951" y="129"/>
                  </a:cxn>
                  <a:cxn ang="0">
                    <a:pos x="959" y="85"/>
                  </a:cxn>
                  <a:cxn ang="0">
                    <a:pos x="916" y="60"/>
                  </a:cxn>
                  <a:cxn ang="0">
                    <a:pos x="860" y="40"/>
                  </a:cxn>
                  <a:cxn ang="0">
                    <a:pos x="884" y="28"/>
                  </a:cxn>
                  <a:cxn ang="0">
                    <a:pos x="910" y="44"/>
                  </a:cxn>
                  <a:cxn ang="0">
                    <a:pos x="953" y="11"/>
                  </a:cxn>
                  <a:cxn ang="0">
                    <a:pos x="857" y="2"/>
                  </a:cxn>
                  <a:cxn ang="0">
                    <a:pos x="810" y="28"/>
                  </a:cxn>
                  <a:cxn ang="0">
                    <a:pos x="812" y="76"/>
                  </a:cxn>
                  <a:cxn ang="0">
                    <a:pos x="892" y="102"/>
                  </a:cxn>
                  <a:cxn ang="0">
                    <a:pos x="900" y="118"/>
                  </a:cxn>
                  <a:cxn ang="0">
                    <a:pos x="869" y="131"/>
                  </a:cxn>
                  <a:cxn ang="0">
                    <a:pos x="841" y="114"/>
                  </a:cxn>
                  <a:cxn ang="0">
                    <a:pos x="785" y="134"/>
                  </a:cxn>
                  <a:cxn ang="0">
                    <a:pos x="520" y="37"/>
                  </a:cxn>
                  <a:cxn ang="0">
                    <a:pos x="526" y="51"/>
                  </a:cxn>
                  <a:cxn ang="0">
                    <a:pos x="547" y="151"/>
                  </a:cxn>
                  <a:cxn ang="0">
                    <a:pos x="581" y="114"/>
                  </a:cxn>
                  <a:cxn ang="0">
                    <a:pos x="565" y="81"/>
                  </a:cxn>
                  <a:cxn ang="0">
                    <a:pos x="582" y="54"/>
                  </a:cxn>
                  <a:cxn ang="0">
                    <a:pos x="579" y="13"/>
                  </a:cxn>
                  <a:cxn ang="0">
                    <a:pos x="495" y="160"/>
                  </a:cxn>
                  <a:cxn ang="0">
                    <a:pos x="507" y="123"/>
                  </a:cxn>
                  <a:cxn ang="0">
                    <a:pos x="512" y="94"/>
                  </a:cxn>
                  <a:cxn ang="0">
                    <a:pos x="521" y="113"/>
                  </a:cxn>
                  <a:cxn ang="0">
                    <a:pos x="196" y="145"/>
                  </a:cxn>
                  <a:cxn ang="0">
                    <a:pos x="265" y="162"/>
                  </a:cxn>
                  <a:cxn ang="0">
                    <a:pos x="335" y="146"/>
                  </a:cxn>
                  <a:cxn ang="0">
                    <a:pos x="384" y="80"/>
                  </a:cxn>
                  <a:cxn ang="0">
                    <a:pos x="374" y="25"/>
                  </a:cxn>
                  <a:cxn ang="0">
                    <a:pos x="320" y="1"/>
                  </a:cxn>
                  <a:cxn ang="0">
                    <a:pos x="217" y="21"/>
                  </a:cxn>
                  <a:cxn ang="0">
                    <a:pos x="178" y="80"/>
                  </a:cxn>
                  <a:cxn ang="0">
                    <a:pos x="185" y="133"/>
                  </a:cxn>
                  <a:cxn ang="0">
                    <a:pos x="243" y="115"/>
                  </a:cxn>
                  <a:cxn ang="0">
                    <a:pos x="245" y="60"/>
                  </a:cxn>
                  <a:cxn ang="0">
                    <a:pos x="281" y="37"/>
                  </a:cxn>
                  <a:cxn ang="0">
                    <a:pos x="322" y="53"/>
                  </a:cxn>
                  <a:cxn ang="0">
                    <a:pos x="304" y="115"/>
                  </a:cxn>
                </a:cxnLst>
                <a:rect l="0" t="0" r="r" b="b"/>
                <a:pathLst>
                  <a:path w="1570" h="162">
                    <a:moveTo>
                      <a:pt x="124" y="40"/>
                    </a:moveTo>
                    <a:lnTo>
                      <a:pt x="99" y="160"/>
                    </a:lnTo>
                    <a:lnTo>
                      <a:pt x="37" y="160"/>
                    </a:lnTo>
                    <a:lnTo>
                      <a:pt x="63" y="40"/>
                    </a:lnTo>
                    <a:lnTo>
                      <a:pt x="0" y="40"/>
                    </a:lnTo>
                    <a:lnTo>
                      <a:pt x="8" y="2"/>
                    </a:lnTo>
                    <a:lnTo>
                      <a:pt x="195" y="2"/>
                    </a:lnTo>
                    <a:lnTo>
                      <a:pt x="186" y="40"/>
                    </a:lnTo>
                    <a:lnTo>
                      <a:pt x="124" y="40"/>
                    </a:lnTo>
                    <a:lnTo>
                      <a:pt x="124" y="40"/>
                    </a:lnTo>
                    <a:close/>
                    <a:moveTo>
                      <a:pt x="1369" y="35"/>
                    </a:moveTo>
                    <a:lnTo>
                      <a:pt x="1279" y="35"/>
                    </a:lnTo>
                    <a:lnTo>
                      <a:pt x="1273" y="64"/>
                    </a:lnTo>
                    <a:lnTo>
                      <a:pt x="1350" y="64"/>
                    </a:lnTo>
                    <a:lnTo>
                      <a:pt x="1343" y="94"/>
                    </a:lnTo>
                    <a:lnTo>
                      <a:pt x="1266" y="94"/>
                    </a:lnTo>
                    <a:lnTo>
                      <a:pt x="1253" y="160"/>
                    </a:lnTo>
                    <a:lnTo>
                      <a:pt x="1190" y="160"/>
                    </a:lnTo>
                    <a:lnTo>
                      <a:pt x="1223" y="2"/>
                    </a:lnTo>
                    <a:lnTo>
                      <a:pt x="1376" y="2"/>
                    </a:lnTo>
                    <a:lnTo>
                      <a:pt x="1369" y="35"/>
                    </a:lnTo>
                    <a:lnTo>
                      <a:pt x="1369" y="35"/>
                    </a:lnTo>
                    <a:close/>
                    <a:moveTo>
                      <a:pt x="1437" y="40"/>
                    </a:moveTo>
                    <a:lnTo>
                      <a:pt x="1413" y="160"/>
                    </a:lnTo>
                    <a:lnTo>
                      <a:pt x="1474" y="160"/>
                    </a:lnTo>
                    <a:lnTo>
                      <a:pt x="1499" y="40"/>
                    </a:lnTo>
                    <a:lnTo>
                      <a:pt x="1562" y="40"/>
                    </a:lnTo>
                    <a:lnTo>
                      <a:pt x="1570" y="2"/>
                    </a:lnTo>
                    <a:lnTo>
                      <a:pt x="1383" y="2"/>
                    </a:lnTo>
                    <a:lnTo>
                      <a:pt x="1375" y="40"/>
                    </a:lnTo>
                    <a:lnTo>
                      <a:pt x="1437" y="40"/>
                    </a:lnTo>
                    <a:lnTo>
                      <a:pt x="1437" y="40"/>
                    </a:lnTo>
                    <a:close/>
                    <a:moveTo>
                      <a:pt x="1073" y="125"/>
                    </a:moveTo>
                    <a:lnTo>
                      <a:pt x="1073" y="125"/>
                    </a:lnTo>
                    <a:lnTo>
                      <a:pt x="1063" y="125"/>
                    </a:lnTo>
                    <a:lnTo>
                      <a:pt x="1056" y="123"/>
                    </a:lnTo>
                    <a:lnTo>
                      <a:pt x="1050" y="119"/>
                    </a:lnTo>
                    <a:lnTo>
                      <a:pt x="1045" y="115"/>
                    </a:lnTo>
                    <a:lnTo>
                      <a:pt x="1045" y="115"/>
                    </a:lnTo>
                    <a:lnTo>
                      <a:pt x="1041" y="109"/>
                    </a:lnTo>
                    <a:lnTo>
                      <a:pt x="1039" y="101"/>
                    </a:lnTo>
                    <a:lnTo>
                      <a:pt x="1039" y="92"/>
                    </a:lnTo>
                    <a:lnTo>
                      <a:pt x="1040" y="81"/>
                    </a:lnTo>
                    <a:lnTo>
                      <a:pt x="1040" y="81"/>
                    </a:lnTo>
                    <a:lnTo>
                      <a:pt x="1044" y="70"/>
                    </a:lnTo>
                    <a:lnTo>
                      <a:pt x="1047" y="60"/>
                    </a:lnTo>
                    <a:lnTo>
                      <a:pt x="1054" y="53"/>
                    </a:lnTo>
                    <a:lnTo>
                      <a:pt x="1060" y="46"/>
                    </a:lnTo>
                    <a:lnTo>
                      <a:pt x="1060" y="46"/>
                    </a:lnTo>
                    <a:lnTo>
                      <a:pt x="1066" y="41"/>
                    </a:lnTo>
                    <a:lnTo>
                      <a:pt x="1075" y="39"/>
                    </a:lnTo>
                    <a:lnTo>
                      <a:pt x="1083" y="37"/>
                    </a:lnTo>
                    <a:lnTo>
                      <a:pt x="1092" y="37"/>
                    </a:lnTo>
                    <a:lnTo>
                      <a:pt x="1092" y="37"/>
                    </a:lnTo>
                    <a:lnTo>
                      <a:pt x="1100" y="37"/>
                    </a:lnTo>
                    <a:lnTo>
                      <a:pt x="1108" y="39"/>
                    </a:lnTo>
                    <a:lnTo>
                      <a:pt x="1114" y="41"/>
                    </a:lnTo>
                    <a:lnTo>
                      <a:pt x="1120" y="46"/>
                    </a:lnTo>
                    <a:lnTo>
                      <a:pt x="1120" y="46"/>
                    </a:lnTo>
                    <a:lnTo>
                      <a:pt x="1124" y="53"/>
                    </a:lnTo>
                    <a:lnTo>
                      <a:pt x="1125" y="60"/>
                    </a:lnTo>
                    <a:lnTo>
                      <a:pt x="1126" y="69"/>
                    </a:lnTo>
                    <a:lnTo>
                      <a:pt x="1125" y="78"/>
                    </a:lnTo>
                    <a:lnTo>
                      <a:pt x="1125" y="78"/>
                    </a:lnTo>
                    <a:lnTo>
                      <a:pt x="1121" y="91"/>
                    </a:lnTo>
                    <a:lnTo>
                      <a:pt x="1116" y="101"/>
                    </a:lnTo>
                    <a:lnTo>
                      <a:pt x="1111" y="109"/>
                    </a:lnTo>
                    <a:lnTo>
                      <a:pt x="1105" y="115"/>
                    </a:lnTo>
                    <a:lnTo>
                      <a:pt x="1105" y="115"/>
                    </a:lnTo>
                    <a:lnTo>
                      <a:pt x="1098" y="120"/>
                    </a:lnTo>
                    <a:lnTo>
                      <a:pt x="1091" y="123"/>
                    </a:lnTo>
                    <a:lnTo>
                      <a:pt x="1082" y="125"/>
                    </a:lnTo>
                    <a:lnTo>
                      <a:pt x="1073" y="125"/>
                    </a:lnTo>
                    <a:lnTo>
                      <a:pt x="1073" y="125"/>
                    </a:lnTo>
                    <a:close/>
                    <a:moveTo>
                      <a:pt x="1125" y="152"/>
                    </a:moveTo>
                    <a:lnTo>
                      <a:pt x="1125" y="152"/>
                    </a:lnTo>
                    <a:lnTo>
                      <a:pt x="1136" y="146"/>
                    </a:lnTo>
                    <a:lnTo>
                      <a:pt x="1147" y="140"/>
                    </a:lnTo>
                    <a:lnTo>
                      <a:pt x="1156" y="133"/>
                    </a:lnTo>
                    <a:lnTo>
                      <a:pt x="1164" y="124"/>
                    </a:lnTo>
                    <a:lnTo>
                      <a:pt x="1164" y="124"/>
                    </a:lnTo>
                    <a:lnTo>
                      <a:pt x="1172" y="115"/>
                    </a:lnTo>
                    <a:lnTo>
                      <a:pt x="1178" y="104"/>
                    </a:lnTo>
                    <a:lnTo>
                      <a:pt x="1183" y="92"/>
                    </a:lnTo>
                    <a:lnTo>
                      <a:pt x="1185" y="80"/>
                    </a:lnTo>
                    <a:lnTo>
                      <a:pt x="1185" y="80"/>
                    </a:lnTo>
                    <a:lnTo>
                      <a:pt x="1188" y="70"/>
                    </a:lnTo>
                    <a:lnTo>
                      <a:pt x="1188" y="61"/>
                    </a:lnTo>
                    <a:lnTo>
                      <a:pt x="1188" y="53"/>
                    </a:lnTo>
                    <a:lnTo>
                      <a:pt x="1186" y="45"/>
                    </a:lnTo>
                    <a:lnTo>
                      <a:pt x="1184" y="38"/>
                    </a:lnTo>
                    <a:lnTo>
                      <a:pt x="1182" y="32"/>
                    </a:lnTo>
                    <a:lnTo>
                      <a:pt x="1177" y="25"/>
                    </a:lnTo>
                    <a:lnTo>
                      <a:pt x="1172" y="21"/>
                    </a:lnTo>
                    <a:lnTo>
                      <a:pt x="1172" y="21"/>
                    </a:lnTo>
                    <a:lnTo>
                      <a:pt x="1166" y="16"/>
                    </a:lnTo>
                    <a:lnTo>
                      <a:pt x="1158" y="11"/>
                    </a:lnTo>
                    <a:lnTo>
                      <a:pt x="1151" y="7"/>
                    </a:lnTo>
                    <a:lnTo>
                      <a:pt x="1142" y="5"/>
                    </a:lnTo>
                    <a:lnTo>
                      <a:pt x="1132" y="2"/>
                    </a:lnTo>
                    <a:lnTo>
                      <a:pt x="1123" y="1"/>
                    </a:lnTo>
                    <a:lnTo>
                      <a:pt x="1099" y="0"/>
                    </a:lnTo>
                    <a:lnTo>
                      <a:pt x="1099" y="0"/>
                    </a:lnTo>
                    <a:lnTo>
                      <a:pt x="1078" y="0"/>
                    </a:lnTo>
                    <a:lnTo>
                      <a:pt x="1057" y="3"/>
                    </a:lnTo>
                    <a:lnTo>
                      <a:pt x="1047" y="7"/>
                    </a:lnTo>
                    <a:lnTo>
                      <a:pt x="1038" y="11"/>
                    </a:lnTo>
                    <a:lnTo>
                      <a:pt x="1028" y="16"/>
                    </a:lnTo>
                    <a:lnTo>
                      <a:pt x="1019" y="21"/>
                    </a:lnTo>
                    <a:lnTo>
                      <a:pt x="1019" y="21"/>
                    </a:lnTo>
                    <a:lnTo>
                      <a:pt x="1011" y="27"/>
                    </a:lnTo>
                    <a:lnTo>
                      <a:pt x="1004" y="33"/>
                    </a:lnTo>
                    <a:lnTo>
                      <a:pt x="998" y="39"/>
                    </a:lnTo>
                    <a:lnTo>
                      <a:pt x="993" y="46"/>
                    </a:lnTo>
                    <a:lnTo>
                      <a:pt x="988" y="54"/>
                    </a:lnTo>
                    <a:lnTo>
                      <a:pt x="985" y="62"/>
                    </a:lnTo>
                    <a:lnTo>
                      <a:pt x="981" y="71"/>
                    </a:lnTo>
                    <a:lnTo>
                      <a:pt x="979" y="80"/>
                    </a:lnTo>
                    <a:lnTo>
                      <a:pt x="979" y="80"/>
                    </a:lnTo>
                    <a:lnTo>
                      <a:pt x="977" y="93"/>
                    </a:lnTo>
                    <a:lnTo>
                      <a:pt x="977" y="106"/>
                    </a:lnTo>
                    <a:lnTo>
                      <a:pt x="979" y="117"/>
                    </a:lnTo>
                    <a:lnTo>
                      <a:pt x="982" y="126"/>
                    </a:lnTo>
                    <a:lnTo>
                      <a:pt x="982" y="126"/>
                    </a:lnTo>
                    <a:lnTo>
                      <a:pt x="988" y="135"/>
                    </a:lnTo>
                    <a:lnTo>
                      <a:pt x="996" y="142"/>
                    </a:lnTo>
                    <a:lnTo>
                      <a:pt x="1004" y="149"/>
                    </a:lnTo>
                    <a:lnTo>
                      <a:pt x="1013" y="154"/>
                    </a:lnTo>
                    <a:lnTo>
                      <a:pt x="1013" y="154"/>
                    </a:lnTo>
                    <a:lnTo>
                      <a:pt x="1024" y="157"/>
                    </a:lnTo>
                    <a:lnTo>
                      <a:pt x="1036" y="160"/>
                    </a:lnTo>
                    <a:lnTo>
                      <a:pt x="1051" y="161"/>
                    </a:lnTo>
                    <a:lnTo>
                      <a:pt x="1067" y="162"/>
                    </a:lnTo>
                    <a:lnTo>
                      <a:pt x="1067" y="162"/>
                    </a:lnTo>
                    <a:lnTo>
                      <a:pt x="1082" y="161"/>
                    </a:lnTo>
                    <a:lnTo>
                      <a:pt x="1097" y="160"/>
                    </a:lnTo>
                    <a:lnTo>
                      <a:pt x="1110" y="157"/>
                    </a:lnTo>
                    <a:lnTo>
                      <a:pt x="1125" y="152"/>
                    </a:lnTo>
                    <a:lnTo>
                      <a:pt x="1125" y="152"/>
                    </a:lnTo>
                    <a:close/>
                    <a:moveTo>
                      <a:pt x="783" y="35"/>
                    </a:moveTo>
                    <a:lnTo>
                      <a:pt x="681" y="35"/>
                    </a:lnTo>
                    <a:lnTo>
                      <a:pt x="675" y="60"/>
                    </a:lnTo>
                    <a:lnTo>
                      <a:pt x="771" y="60"/>
                    </a:lnTo>
                    <a:lnTo>
                      <a:pt x="763" y="92"/>
                    </a:lnTo>
                    <a:lnTo>
                      <a:pt x="669" y="92"/>
                    </a:lnTo>
                    <a:lnTo>
                      <a:pt x="661" y="123"/>
                    </a:lnTo>
                    <a:lnTo>
                      <a:pt x="767" y="123"/>
                    </a:lnTo>
                    <a:lnTo>
                      <a:pt x="760" y="160"/>
                    </a:lnTo>
                    <a:lnTo>
                      <a:pt x="592" y="160"/>
                    </a:lnTo>
                    <a:lnTo>
                      <a:pt x="625" y="2"/>
                    </a:lnTo>
                    <a:lnTo>
                      <a:pt x="790" y="2"/>
                    </a:lnTo>
                    <a:lnTo>
                      <a:pt x="783" y="35"/>
                    </a:lnTo>
                    <a:lnTo>
                      <a:pt x="783" y="35"/>
                    </a:lnTo>
                    <a:close/>
                    <a:moveTo>
                      <a:pt x="785" y="134"/>
                    </a:moveTo>
                    <a:lnTo>
                      <a:pt x="785" y="134"/>
                    </a:lnTo>
                    <a:lnTo>
                      <a:pt x="790" y="140"/>
                    </a:lnTo>
                    <a:lnTo>
                      <a:pt x="795" y="146"/>
                    </a:lnTo>
                    <a:lnTo>
                      <a:pt x="795" y="146"/>
                    </a:lnTo>
                    <a:lnTo>
                      <a:pt x="800" y="150"/>
                    </a:lnTo>
                    <a:lnTo>
                      <a:pt x="805" y="154"/>
                    </a:lnTo>
                    <a:lnTo>
                      <a:pt x="812" y="156"/>
                    </a:lnTo>
                    <a:lnTo>
                      <a:pt x="820" y="158"/>
                    </a:lnTo>
                    <a:lnTo>
                      <a:pt x="840" y="161"/>
                    </a:lnTo>
                    <a:lnTo>
                      <a:pt x="863" y="162"/>
                    </a:lnTo>
                    <a:lnTo>
                      <a:pt x="863" y="162"/>
                    </a:lnTo>
                    <a:lnTo>
                      <a:pt x="876" y="161"/>
                    </a:lnTo>
                    <a:lnTo>
                      <a:pt x="890" y="160"/>
                    </a:lnTo>
                    <a:lnTo>
                      <a:pt x="901" y="158"/>
                    </a:lnTo>
                    <a:lnTo>
                      <a:pt x="912" y="155"/>
                    </a:lnTo>
                    <a:lnTo>
                      <a:pt x="912" y="155"/>
                    </a:lnTo>
                    <a:lnTo>
                      <a:pt x="922" y="151"/>
                    </a:lnTo>
                    <a:lnTo>
                      <a:pt x="931" y="147"/>
                    </a:lnTo>
                    <a:lnTo>
                      <a:pt x="938" y="141"/>
                    </a:lnTo>
                    <a:lnTo>
                      <a:pt x="945" y="136"/>
                    </a:lnTo>
                    <a:lnTo>
                      <a:pt x="945" y="136"/>
                    </a:lnTo>
                    <a:lnTo>
                      <a:pt x="951" y="129"/>
                    </a:lnTo>
                    <a:lnTo>
                      <a:pt x="956" y="123"/>
                    </a:lnTo>
                    <a:lnTo>
                      <a:pt x="960" y="115"/>
                    </a:lnTo>
                    <a:lnTo>
                      <a:pt x="963" y="108"/>
                    </a:lnTo>
                    <a:lnTo>
                      <a:pt x="963" y="108"/>
                    </a:lnTo>
                    <a:lnTo>
                      <a:pt x="963" y="102"/>
                    </a:lnTo>
                    <a:lnTo>
                      <a:pt x="963" y="96"/>
                    </a:lnTo>
                    <a:lnTo>
                      <a:pt x="961" y="90"/>
                    </a:lnTo>
                    <a:lnTo>
                      <a:pt x="959" y="85"/>
                    </a:lnTo>
                    <a:lnTo>
                      <a:pt x="959" y="85"/>
                    </a:lnTo>
                    <a:lnTo>
                      <a:pt x="955" y="80"/>
                    </a:lnTo>
                    <a:lnTo>
                      <a:pt x="950" y="75"/>
                    </a:lnTo>
                    <a:lnTo>
                      <a:pt x="944" y="71"/>
                    </a:lnTo>
                    <a:lnTo>
                      <a:pt x="937" y="67"/>
                    </a:lnTo>
                    <a:lnTo>
                      <a:pt x="937" y="67"/>
                    </a:lnTo>
                    <a:lnTo>
                      <a:pt x="928" y="64"/>
                    </a:lnTo>
                    <a:lnTo>
                      <a:pt x="916" y="60"/>
                    </a:lnTo>
                    <a:lnTo>
                      <a:pt x="883" y="54"/>
                    </a:lnTo>
                    <a:lnTo>
                      <a:pt x="883" y="54"/>
                    </a:lnTo>
                    <a:lnTo>
                      <a:pt x="869" y="50"/>
                    </a:lnTo>
                    <a:lnTo>
                      <a:pt x="865" y="49"/>
                    </a:lnTo>
                    <a:lnTo>
                      <a:pt x="863" y="48"/>
                    </a:lnTo>
                    <a:lnTo>
                      <a:pt x="863" y="48"/>
                    </a:lnTo>
                    <a:lnTo>
                      <a:pt x="860" y="44"/>
                    </a:lnTo>
                    <a:lnTo>
                      <a:pt x="860" y="40"/>
                    </a:lnTo>
                    <a:lnTo>
                      <a:pt x="860" y="40"/>
                    </a:lnTo>
                    <a:lnTo>
                      <a:pt x="862" y="37"/>
                    </a:lnTo>
                    <a:lnTo>
                      <a:pt x="864" y="34"/>
                    </a:lnTo>
                    <a:lnTo>
                      <a:pt x="867" y="32"/>
                    </a:lnTo>
                    <a:lnTo>
                      <a:pt x="867" y="32"/>
                    </a:lnTo>
                    <a:lnTo>
                      <a:pt x="874" y="29"/>
                    </a:lnTo>
                    <a:lnTo>
                      <a:pt x="884" y="28"/>
                    </a:lnTo>
                    <a:lnTo>
                      <a:pt x="884" y="28"/>
                    </a:lnTo>
                    <a:lnTo>
                      <a:pt x="890" y="29"/>
                    </a:lnTo>
                    <a:lnTo>
                      <a:pt x="895" y="29"/>
                    </a:lnTo>
                    <a:lnTo>
                      <a:pt x="900" y="32"/>
                    </a:lnTo>
                    <a:lnTo>
                      <a:pt x="904" y="33"/>
                    </a:lnTo>
                    <a:lnTo>
                      <a:pt x="904" y="33"/>
                    </a:lnTo>
                    <a:lnTo>
                      <a:pt x="906" y="37"/>
                    </a:lnTo>
                    <a:lnTo>
                      <a:pt x="908" y="39"/>
                    </a:lnTo>
                    <a:lnTo>
                      <a:pt x="910" y="44"/>
                    </a:lnTo>
                    <a:lnTo>
                      <a:pt x="910" y="49"/>
                    </a:lnTo>
                    <a:lnTo>
                      <a:pt x="969" y="46"/>
                    </a:lnTo>
                    <a:lnTo>
                      <a:pt x="969" y="46"/>
                    </a:lnTo>
                    <a:lnTo>
                      <a:pt x="969" y="34"/>
                    </a:lnTo>
                    <a:lnTo>
                      <a:pt x="965" y="25"/>
                    </a:lnTo>
                    <a:lnTo>
                      <a:pt x="960" y="17"/>
                    </a:lnTo>
                    <a:lnTo>
                      <a:pt x="953" y="11"/>
                    </a:lnTo>
                    <a:lnTo>
                      <a:pt x="953" y="11"/>
                    </a:lnTo>
                    <a:lnTo>
                      <a:pt x="942" y="6"/>
                    </a:lnTo>
                    <a:lnTo>
                      <a:pt x="929" y="2"/>
                    </a:lnTo>
                    <a:lnTo>
                      <a:pt x="915" y="0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881" y="0"/>
                    </a:lnTo>
                    <a:lnTo>
                      <a:pt x="868" y="1"/>
                    </a:lnTo>
                    <a:lnTo>
                      <a:pt x="857" y="2"/>
                    </a:lnTo>
                    <a:lnTo>
                      <a:pt x="846" y="6"/>
                    </a:lnTo>
                    <a:lnTo>
                      <a:pt x="846" y="6"/>
                    </a:lnTo>
                    <a:lnTo>
                      <a:pt x="837" y="8"/>
                    </a:lnTo>
                    <a:lnTo>
                      <a:pt x="828" y="12"/>
                    </a:lnTo>
                    <a:lnTo>
                      <a:pt x="821" y="17"/>
                    </a:lnTo>
                    <a:lnTo>
                      <a:pt x="815" y="22"/>
                    </a:lnTo>
                    <a:lnTo>
                      <a:pt x="815" y="22"/>
                    </a:lnTo>
                    <a:lnTo>
                      <a:pt x="810" y="28"/>
                    </a:lnTo>
                    <a:lnTo>
                      <a:pt x="806" y="33"/>
                    </a:lnTo>
                    <a:lnTo>
                      <a:pt x="804" y="39"/>
                    </a:lnTo>
                    <a:lnTo>
                      <a:pt x="801" y="45"/>
                    </a:lnTo>
                    <a:lnTo>
                      <a:pt x="801" y="45"/>
                    </a:lnTo>
                    <a:lnTo>
                      <a:pt x="801" y="54"/>
                    </a:lnTo>
                    <a:lnTo>
                      <a:pt x="803" y="62"/>
                    </a:lnTo>
                    <a:lnTo>
                      <a:pt x="806" y="69"/>
                    </a:lnTo>
                    <a:lnTo>
                      <a:pt x="812" y="76"/>
                    </a:lnTo>
                    <a:lnTo>
                      <a:pt x="812" y="76"/>
                    </a:lnTo>
                    <a:lnTo>
                      <a:pt x="821" y="81"/>
                    </a:lnTo>
                    <a:lnTo>
                      <a:pt x="833" y="86"/>
                    </a:lnTo>
                    <a:lnTo>
                      <a:pt x="848" y="91"/>
                    </a:lnTo>
                    <a:lnTo>
                      <a:pt x="867" y="94"/>
                    </a:lnTo>
                    <a:lnTo>
                      <a:pt x="867" y="94"/>
                    </a:lnTo>
                    <a:lnTo>
                      <a:pt x="886" y="99"/>
                    </a:lnTo>
                    <a:lnTo>
                      <a:pt x="892" y="102"/>
                    </a:lnTo>
                    <a:lnTo>
                      <a:pt x="896" y="103"/>
                    </a:lnTo>
                    <a:lnTo>
                      <a:pt x="896" y="103"/>
                    </a:lnTo>
                    <a:lnTo>
                      <a:pt x="899" y="106"/>
                    </a:lnTo>
                    <a:lnTo>
                      <a:pt x="900" y="109"/>
                    </a:lnTo>
                    <a:lnTo>
                      <a:pt x="901" y="112"/>
                    </a:lnTo>
                    <a:lnTo>
                      <a:pt x="901" y="114"/>
                    </a:lnTo>
                    <a:lnTo>
                      <a:pt x="901" y="114"/>
                    </a:lnTo>
                    <a:lnTo>
                      <a:pt x="900" y="118"/>
                    </a:lnTo>
                    <a:lnTo>
                      <a:pt x="897" y="120"/>
                    </a:lnTo>
                    <a:lnTo>
                      <a:pt x="895" y="124"/>
                    </a:lnTo>
                    <a:lnTo>
                      <a:pt x="891" y="125"/>
                    </a:lnTo>
                    <a:lnTo>
                      <a:pt x="891" y="125"/>
                    </a:lnTo>
                    <a:lnTo>
                      <a:pt x="886" y="128"/>
                    </a:lnTo>
                    <a:lnTo>
                      <a:pt x="881" y="130"/>
                    </a:lnTo>
                    <a:lnTo>
                      <a:pt x="876" y="130"/>
                    </a:lnTo>
                    <a:lnTo>
                      <a:pt x="869" y="131"/>
                    </a:lnTo>
                    <a:lnTo>
                      <a:pt x="869" y="131"/>
                    </a:lnTo>
                    <a:lnTo>
                      <a:pt x="862" y="130"/>
                    </a:lnTo>
                    <a:lnTo>
                      <a:pt x="854" y="129"/>
                    </a:lnTo>
                    <a:lnTo>
                      <a:pt x="849" y="125"/>
                    </a:lnTo>
                    <a:lnTo>
                      <a:pt x="844" y="122"/>
                    </a:lnTo>
                    <a:lnTo>
                      <a:pt x="844" y="122"/>
                    </a:lnTo>
                    <a:lnTo>
                      <a:pt x="842" y="118"/>
                    </a:lnTo>
                    <a:lnTo>
                      <a:pt x="841" y="114"/>
                    </a:lnTo>
                    <a:lnTo>
                      <a:pt x="841" y="109"/>
                    </a:lnTo>
                    <a:lnTo>
                      <a:pt x="841" y="104"/>
                    </a:lnTo>
                    <a:lnTo>
                      <a:pt x="782" y="107"/>
                    </a:lnTo>
                    <a:lnTo>
                      <a:pt x="782" y="107"/>
                    </a:lnTo>
                    <a:lnTo>
                      <a:pt x="782" y="114"/>
                    </a:lnTo>
                    <a:lnTo>
                      <a:pt x="782" y="122"/>
                    </a:lnTo>
                    <a:lnTo>
                      <a:pt x="783" y="128"/>
                    </a:lnTo>
                    <a:lnTo>
                      <a:pt x="785" y="134"/>
                    </a:lnTo>
                    <a:lnTo>
                      <a:pt x="785" y="134"/>
                    </a:lnTo>
                    <a:close/>
                    <a:moveTo>
                      <a:pt x="499" y="64"/>
                    </a:moveTo>
                    <a:lnTo>
                      <a:pt x="470" y="64"/>
                    </a:lnTo>
                    <a:lnTo>
                      <a:pt x="477" y="34"/>
                    </a:lnTo>
                    <a:lnTo>
                      <a:pt x="504" y="34"/>
                    </a:lnTo>
                    <a:lnTo>
                      <a:pt x="504" y="34"/>
                    </a:lnTo>
                    <a:lnTo>
                      <a:pt x="516" y="35"/>
                    </a:lnTo>
                    <a:lnTo>
                      <a:pt x="520" y="37"/>
                    </a:lnTo>
                    <a:lnTo>
                      <a:pt x="523" y="38"/>
                    </a:lnTo>
                    <a:lnTo>
                      <a:pt x="523" y="38"/>
                    </a:lnTo>
                    <a:lnTo>
                      <a:pt x="525" y="40"/>
                    </a:lnTo>
                    <a:lnTo>
                      <a:pt x="526" y="43"/>
                    </a:lnTo>
                    <a:lnTo>
                      <a:pt x="527" y="45"/>
                    </a:lnTo>
                    <a:lnTo>
                      <a:pt x="527" y="49"/>
                    </a:lnTo>
                    <a:lnTo>
                      <a:pt x="527" y="49"/>
                    </a:lnTo>
                    <a:lnTo>
                      <a:pt x="526" y="51"/>
                    </a:lnTo>
                    <a:lnTo>
                      <a:pt x="523" y="55"/>
                    </a:lnTo>
                    <a:lnTo>
                      <a:pt x="518" y="60"/>
                    </a:lnTo>
                    <a:lnTo>
                      <a:pt x="518" y="60"/>
                    </a:lnTo>
                    <a:lnTo>
                      <a:pt x="510" y="62"/>
                    </a:lnTo>
                    <a:lnTo>
                      <a:pt x="499" y="64"/>
                    </a:lnTo>
                    <a:lnTo>
                      <a:pt x="499" y="64"/>
                    </a:lnTo>
                    <a:close/>
                    <a:moveTo>
                      <a:pt x="547" y="151"/>
                    </a:moveTo>
                    <a:lnTo>
                      <a:pt x="547" y="151"/>
                    </a:lnTo>
                    <a:lnTo>
                      <a:pt x="560" y="145"/>
                    </a:lnTo>
                    <a:lnTo>
                      <a:pt x="565" y="141"/>
                    </a:lnTo>
                    <a:lnTo>
                      <a:pt x="570" y="136"/>
                    </a:lnTo>
                    <a:lnTo>
                      <a:pt x="570" y="136"/>
                    </a:lnTo>
                    <a:lnTo>
                      <a:pt x="574" y="131"/>
                    </a:lnTo>
                    <a:lnTo>
                      <a:pt x="577" y="126"/>
                    </a:lnTo>
                    <a:lnTo>
                      <a:pt x="580" y="120"/>
                    </a:lnTo>
                    <a:lnTo>
                      <a:pt x="581" y="114"/>
                    </a:lnTo>
                    <a:lnTo>
                      <a:pt x="581" y="114"/>
                    </a:lnTo>
                    <a:lnTo>
                      <a:pt x="582" y="107"/>
                    </a:lnTo>
                    <a:lnTo>
                      <a:pt x="582" y="101"/>
                    </a:lnTo>
                    <a:lnTo>
                      <a:pt x="580" y="94"/>
                    </a:lnTo>
                    <a:lnTo>
                      <a:pt x="576" y="90"/>
                    </a:lnTo>
                    <a:lnTo>
                      <a:pt x="576" y="90"/>
                    </a:lnTo>
                    <a:lnTo>
                      <a:pt x="573" y="85"/>
                    </a:lnTo>
                    <a:lnTo>
                      <a:pt x="565" y="81"/>
                    </a:lnTo>
                    <a:lnTo>
                      <a:pt x="558" y="77"/>
                    </a:lnTo>
                    <a:lnTo>
                      <a:pt x="548" y="76"/>
                    </a:lnTo>
                    <a:lnTo>
                      <a:pt x="548" y="76"/>
                    </a:lnTo>
                    <a:lnTo>
                      <a:pt x="561" y="71"/>
                    </a:lnTo>
                    <a:lnTo>
                      <a:pt x="573" y="65"/>
                    </a:lnTo>
                    <a:lnTo>
                      <a:pt x="573" y="65"/>
                    </a:lnTo>
                    <a:lnTo>
                      <a:pt x="577" y="60"/>
                    </a:lnTo>
                    <a:lnTo>
                      <a:pt x="582" y="54"/>
                    </a:lnTo>
                    <a:lnTo>
                      <a:pt x="586" y="48"/>
                    </a:lnTo>
                    <a:lnTo>
                      <a:pt x="587" y="41"/>
                    </a:lnTo>
                    <a:lnTo>
                      <a:pt x="587" y="41"/>
                    </a:lnTo>
                    <a:lnTo>
                      <a:pt x="589" y="33"/>
                    </a:lnTo>
                    <a:lnTo>
                      <a:pt x="587" y="25"/>
                    </a:lnTo>
                    <a:lnTo>
                      <a:pt x="584" y="19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71" y="8"/>
                    </a:lnTo>
                    <a:lnTo>
                      <a:pt x="561" y="5"/>
                    </a:lnTo>
                    <a:lnTo>
                      <a:pt x="550" y="3"/>
                    </a:lnTo>
                    <a:lnTo>
                      <a:pt x="537" y="2"/>
                    </a:lnTo>
                    <a:lnTo>
                      <a:pt x="421" y="2"/>
                    </a:lnTo>
                    <a:lnTo>
                      <a:pt x="388" y="160"/>
                    </a:lnTo>
                    <a:lnTo>
                      <a:pt x="495" y="160"/>
                    </a:lnTo>
                    <a:lnTo>
                      <a:pt x="495" y="160"/>
                    </a:lnTo>
                    <a:lnTo>
                      <a:pt x="507" y="158"/>
                    </a:lnTo>
                    <a:lnTo>
                      <a:pt x="522" y="158"/>
                    </a:lnTo>
                    <a:lnTo>
                      <a:pt x="536" y="156"/>
                    </a:lnTo>
                    <a:lnTo>
                      <a:pt x="547" y="151"/>
                    </a:lnTo>
                    <a:lnTo>
                      <a:pt x="547" y="151"/>
                    </a:lnTo>
                    <a:close/>
                    <a:moveTo>
                      <a:pt x="512" y="122"/>
                    </a:moveTo>
                    <a:lnTo>
                      <a:pt x="512" y="122"/>
                    </a:lnTo>
                    <a:lnTo>
                      <a:pt x="507" y="123"/>
                    </a:lnTo>
                    <a:lnTo>
                      <a:pt x="501" y="124"/>
                    </a:lnTo>
                    <a:lnTo>
                      <a:pt x="489" y="125"/>
                    </a:lnTo>
                    <a:lnTo>
                      <a:pt x="458" y="125"/>
                    </a:lnTo>
                    <a:lnTo>
                      <a:pt x="464" y="93"/>
                    </a:lnTo>
                    <a:lnTo>
                      <a:pt x="496" y="93"/>
                    </a:lnTo>
                    <a:lnTo>
                      <a:pt x="496" y="93"/>
                    </a:lnTo>
                    <a:lnTo>
                      <a:pt x="507" y="93"/>
                    </a:lnTo>
                    <a:lnTo>
                      <a:pt x="512" y="94"/>
                    </a:lnTo>
                    <a:lnTo>
                      <a:pt x="517" y="97"/>
                    </a:lnTo>
                    <a:lnTo>
                      <a:pt x="517" y="97"/>
                    </a:lnTo>
                    <a:lnTo>
                      <a:pt x="520" y="99"/>
                    </a:lnTo>
                    <a:lnTo>
                      <a:pt x="521" y="103"/>
                    </a:lnTo>
                    <a:lnTo>
                      <a:pt x="522" y="106"/>
                    </a:lnTo>
                    <a:lnTo>
                      <a:pt x="522" y="109"/>
                    </a:lnTo>
                    <a:lnTo>
                      <a:pt x="522" y="109"/>
                    </a:lnTo>
                    <a:lnTo>
                      <a:pt x="521" y="113"/>
                    </a:lnTo>
                    <a:lnTo>
                      <a:pt x="518" y="115"/>
                    </a:lnTo>
                    <a:lnTo>
                      <a:pt x="516" y="119"/>
                    </a:lnTo>
                    <a:lnTo>
                      <a:pt x="512" y="122"/>
                    </a:lnTo>
                    <a:lnTo>
                      <a:pt x="512" y="122"/>
                    </a:lnTo>
                    <a:close/>
                    <a:moveTo>
                      <a:pt x="185" y="133"/>
                    </a:moveTo>
                    <a:lnTo>
                      <a:pt x="185" y="133"/>
                    </a:lnTo>
                    <a:lnTo>
                      <a:pt x="190" y="139"/>
                    </a:lnTo>
                    <a:lnTo>
                      <a:pt x="196" y="145"/>
                    </a:lnTo>
                    <a:lnTo>
                      <a:pt x="203" y="150"/>
                    </a:lnTo>
                    <a:lnTo>
                      <a:pt x="211" y="154"/>
                    </a:lnTo>
                    <a:lnTo>
                      <a:pt x="211" y="154"/>
                    </a:lnTo>
                    <a:lnTo>
                      <a:pt x="222" y="157"/>
                    </a:lnTo>
                    <a:lnTo>
                      <a:pt x="235" y="160"/>
                    </a:lnTo>
                    <a:lnTo>
                      <a:pt x="249" y="161"/>
                    </a:lnTo>
                    <a:lnTo>
                      <a:pt x="265" y="162"/>
                    </a:lnTo>
                    <a:lnTo>
                      <a:pt x="265" y="162"/>
                    </a:lnTo>
                    <a:lnTo>
                      <a:pt x="281" y="161"/>
                    </a:lnTo>
                    <a:lnTo>
                      <a:pt x="281" y="161"/>
                    </a:lnTo>
                    <a:lnTo>
                      <a:pt x="292" y="160"/>
                    </a:lnTo>
                    <a:lnTo>
                      <a:pt x="303" y="158"/>
                    </a:lnTo>
                    <a:lnTo>
                      <a:pt x="313" y="156"/>
                    </a:lnTo>
                    <a:lnTo>
                      <a:pt x="323" y="152"/>
                    </a:lnTo>
                    <a:lnTo>
                      <a:pt x="323" y="152"/>
                    </a:lnTo>
                    <a:lnTo>
                      <a:pt x="335" y="146"/>
                    </a:lnTo>
                    <a:lnTo>
                      <a:pt x="345" y="140"/>
                    </a:lnTo>
                    <a:lnTo>
                      <a:pt x="355" y="133"/>
                    </a:lnTo>
                    <a:lnTo>
                      <a:pt x="362" y="124"/>
                    </a:lnTo>
                    <a:lnTo>
                      <a:pt x="362" y="124"/>
                    </a:lnTo>
                    <a:lnTo>
                      <a:pt x="370" y="115"/>
                    </a:lnTo>
                    <a:lnTo>
                      <a:pt x="376" y="104"/>
                    </a:lnTo>
                    <a:lnTo>
                      <a:pt x="381" y="92"/>
                    </a:lnTo>
                    <a:lnTo>
                      <a:pt x="384" y="80"/>
                    </a:lnTo>
                    <a:lnTo>
                      <a:pt x="384" y="80"/>
                    </a:lnTo>
                    <a:lnTo>
                      <a:pt x="386" y="70"/>
                    </a:lnTo>
                    <a:lnTo>
                      <a:pt x="387" y="61"/>
                    </a:lnTo>
                    <a:lnTo>
                      <a:pt x="386" y="53"/>
                    </a:lnTo>
                    <a:lnTo>
                      <a:pt x="384" y="45"/>
                    </a:lnTo>
                    <a:lnTo>
                      <a:pt x="382" y="38"/>
                    </a:lnTo>
                    <a:lnTo>
                      <a:pt x="379" y="32"/>
                    </a:lnTo>
                    <a:lnTo>
                      <a:pt x="374" y="25"/>
                    </a:lnTo>
                    <a:lnTo>
                      <a:pt x="370" y="21"/>
                    </a:lnTo>
                    <a:lnTo>
                      <a:pt x="370" y="21"/>
                    </a:lnTo>
                    <a:lnTo>
                      <a:pt x="363" y="16"/>
                    </a:lnTo>
                    <a:lnTo>
                      <a:pt x="357" y="11"/>
                    </a:lnTo>
                    <a:lnTo>
                      <a:pt x="349" y="7"/>
                    </a:lnTo>
                    <a:lnTo>
                      <a:pt x="340" y="5"/>
                    </a:lnTo>
                    <a:lnTo>
                      <a:pt x="330" y="2"/>
                    </a:lnTo>
                    <a:lnTo>
                      <a:pt x="320" y="1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3" y="2"/>
                    </a:lnTo>
                    <a:lnTo>
                      <a:pt x="245" y="6"/>
                    </a:lnTo>
                    <a:lnTo>
                      <a:pt x="231" y="13"/>
                    </a:lnTo>
                    <a:lnTo>
                      <a:pt x="217" y="21"/>
                    </a:lnTo>
                    <a:lnTo>
                      <a:pt x="217" y="21"/>
                    </a:lnTo>
                    <a:lnTo>
                      <a:pt x="207" y="28"/>
                    </a:lnTo>
                    <a:lnTo>
                      <a:pt x="199" y="37"/>
                    </a:lnTo>
                    <a:lnTo>
                      <a:pt x="191" y="46"/>
                    </a:lnTo>
                    <a:lnTo>
                      <a:pt x="185" y="56"/>
                    </a:lnTo>
                    <a:lnTo>
                      <a:pt x="185" y="56"/>
                    </a:lnTo>
                    <a:lnTo>
                      <a:pt x="180" y="69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5" y="93"/>
                    </a:lnTo>
                    <a:lnTo>
                      <a:pt x="175" y="106"/>
                    </a:lnTo>
                    <a:lnTo>
                      <a:pt x="178" y="117"/>
                    </a:lnTo>
                    <a:lnTo>
                      <a:pt x="181" y="126"/>
                    </a:lnTo>
                    <a:lnTo>
                      <a:pt x="181" y="126"/>
                    </a:lnTo>
                    <a:lnTo>
                      <a:pt x="185" y="133"/>
                    </a:lnTo>
                    <a:lnTo>
                      <a:pt x="185" y="133"/>
                    </a:lnTo>
                    <a:close/>
                    <a:moveTo>
                      <a:pt x="281" y="125"/>
                    </a:moveTo>
                    <a:lnTo>
                      <a:pt x="281" y="125"/>
                    </a:lnTo>
                    <a:lnTo>
                      <a:pt x="271" y="125"/>
                    </a:lnTo>
                    <a:lnTo>
                      <a:pt x="271" y="125"/>
                    </a:lnTo>
                    <a:lnTo>
                      <a:pt x="263" y="125"/>
                    </a:lnTo>
                    <a:lnTo>
                      <a:pt x="254" y="123"/>
                    </a:lnTo>
                    <a:lnTo>
                      <a:pt x="248" y="119"/>
                    </a:lnTo>
                    <a:lnTo>
                      <a:pt x="243" y="115"/>
                    </a:lnTo>
                    <a:lnTo>
                      <a:pt x="243" y="115"/>
                    </a:lnTo>
                    <a:lnTo>
                      <a:pt x="239" y="109"/>
                    </a:lnTo>
                    <a:lnTo>
                      <a:pt x="237" y="101"/>
                    </a:lnTo>
                    <a:lnTo>
                      <a:pt x="237" y="92"/>
                    </a:lnTo>
                    <a:lnTo>
                      <a:pt x="239" y="81"/>
                    </a:lnTo>
                    <a:lnTo>
                      <a:pt x="239" y="81"/>
                    </a:lnTo>
                    <a:lnTo>
                      <a:pt x="242" y="70"/>
                    </a:lnTo>
                    <a:lnTo>
                      <a:pt x="245" y="60"/>
                    </a:lnTo>
                    <a:lnTo>
                      <a:pt x="251" y="53"/>
                    </a:lnTo>
                    <a:lnTo>
                      <a:pt x="258" y="46"/>
                    </a:lnTo>
                    <a:lnTo>
                      <a:pt x="258" y="46"/>
                    </a:lnTo>
                    <a:lnTo>
                      <a:pt x="263" y="43"/>
                    </a:lnTo>
                    <a:lnTo>
                      <a:pt x="267" y="40"/>
                    </a:lnTo>
                    <a:lnTo>
                      <a:pt x="274" y="38"/>
                    </a:lnTo>
                    <a:lnTo>
                      <a:pt x="281" y="37"/>
                    </a:lnTo>
                    <a:lnTo>
                      <a:pt x="281" y="37"/>
                    </a:lnTo>
                    <a:lnTo>
                      <a:pt x="290" y="37"/>
                    </a:lnTo>
                    <a:lnTo>
                      <a:pt x="290" y="37"/>
                    </a:lnTo>
                    <a:lnTo>
                      <a:pt x="298" y="37"/>
                    </a:lnTo>
                    <a:lnTo>
                      <a:pt x="306" y="39"/>
                    </a:lnTo>
                    <a:lnTo>
                      <a:pt x="313" y="41"/>
                    </a:lnTo>
                    <a:lnTo>
                      <a:pt x="318" y="46"/>
                    </a:lnTo>
                    <a:lnTo>
                      <a:pt x="318" y="46"/>
                    </a:lnTo>
                    <a:lnTo>
                      <a:pt x="322" y="53"/>
                    </a:lnTo>
                    <a:lnTo>
                      <a:pt x="324" y="60"/>
                    </a:lnTo>
                    <a:lnTo>
                      <a:pt x="324" y="69"/>
                    </a:lnTo>
                    <a:lnTo>
                      <a:pt x="323" y="78"/>
                    </a:lnTo>
                    <a:lnTo>
                      <a:pt x="323" y="78"/>
                    </a:lnTo>
                    <a:lnTo>
                      <a:pt x="319" y="91"/>
                    </a:lnTo>
                    <a:lnTo>
                      <a:pt x="315" y="101"/>
                    </a:lnTo>
                    <a:lnTo>
                      <a:pt x="311" y="109"/>
                    </a:lnTo>
                    <a:lnTo>
                      <a:pt x="304" y="115"/>
                    </a:lnTo>
                    <a:lnTo>
                      <a:pt x="304" y="115"/>
                    </a:lnTo>
                    <a:lnTo>
                      <a:pt x="299" y="119"/>
                    </a:lnTo>
                    <a:lnTo>
                      <a:pt x="293" y="122"/>
                    </a:lnTo>
                    <a:lnTo>
                      <a:pt x="287" y="124"/>
                    </a:lnTo>
                    <a:lnTo>
                      <a:pt x="281" y="125"/>
                    </a:lnTo>
                    <a:lnTo>
                      <a:pt x="281" y="1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5024438" y="765175"/>
              <a:ext cx="1563687" cy="1150938"/>
            </a:xfrm>
            <a:custGeom>
              <a:avLst/>
              <a:gdLst/>
              <a:ahLst/>
              <a:cxnLst>
                <a:cxn ang="0">
                  <a:pos x="132" y="362"/>
                </a:cxn>
                <a:cxn ang="0">
                  <a:pos x="46" y="49"/>
                </a:cxn>
                <a:cxn ang="0">
                  <a:pos x="119" y="71"/>
                </a:cxn>
                <a:cxn ang="0">
                  <a:pos x="69" y="95"/>
                </a:cxn>
                <a:cxn ang="0">
                  <a:pos x="33" y="121"/>
                </a:cxn>
                <a:cxn ang="0">
                  <a:pos x="0" y="147"/>
                </a:cxn>
                <a:cxn ang="0">
                  <a:pos x="80" y="188"/>
                </a:cxn>
                <a:cxn ang="0">
                  <a:pos x="27" y="209"/>
                </a:cxn>
                <a:cxn ang="0">
                  <a:pos x="79" y="257"/>
                </a:cxn>
                <a:cxn ang="0">
                  <a:pos x="181" y="187"/>
                </a:cxn>
                <a:cxn ang="0">
                  <a:pos x="114" y="299"/>
                </a:cxn>
                <a:cxn ang="0">
                  <a:pos x="105" y="325"/>
                </a:cxn>
                <a:cxn ang="0">
                  <a:pos x="145" y="44"/>
                </a:cxn>
                <a:cxn ang="0">
                  <a:pos x="109" y="14"/>
                </a:cxn>
                <a:cxn ang="0">
                  <a:pos x="902" y="676"/>
                </a:cxn>
                <a:cxn ang="0">
                  <a:pos x="830" y="661"/>
                </a:cxn>
                <a:cxn ang="0">
                  <a:pos x="732" y="142"/>
                </a:cxn>
                <a:cxn ang="0">
                  <a:pos x="659" y="128"/>
                </a:cxn>
                <a:cxn ang="0">
                  <a:pos x="624" y="89"/>
                </a:cxn>
                <a:cxn ang="0">
                  <a:pos x="547" y="81"/>
                </a:cxn>
                <a:cxn ang="0">
                  <a:pos x="543" y="79"/>
                </a:cxn>
                <a:cxn ang="0">
                  <a:pos x="723" y="616"/>
                </a:cxn>
                <a:cxn ang="0">
                  <a:pos x="667" y="600"/>
                </a:cxn>
                <a:cxn ang="0">
                  <a:pos x="587" y="541"/>
                </a:cxn>
                <a:cxn ang="0">
                  <a:pos x="551" y="522"/>
                </a:cxn>
                <a:cxn ang="0">
                  <a:pos x="490" y="573"/>
                </a:cxn>
                <a:cxn ang="0">
                  <a:pos x="507" y="504"/>
                </a:cxn>
                <a:cxn ang="0">
                  <a:pos x="423" y="509"/>
                </a:cxn>
                <a:cxn ang="0">
                  <a:pos x="396" y="505"/>
                </a:cxn>
                <a:cxn ang="0">
                  <a:pos x="421" y="446"/>
                </a:cxn>
                <a:cxn ang="0">
                  <a:pos x="349" y="351"/>
                </a:cxn>
                <a:cxn ang="0">
                  <a:pos x="321" y="373"/>
                </a:cxn>
                <a:cxn ang="0">
                  <a:pos x="319" y="313"/>
                </a:cxn>
                <a:cxn ang="0">
                  <a:pos x="278" y="291"/>
                </a:cxn>
                <a:cxn ang="0">
                  <a:pos x="310" y="451"/>
                </a:cxn>
                <a:cxn ang="0">
                  <a:pos x="242" y="461"/>
                </a:cxn>
                <a:cxn ang="0">
                  <a:pos x="277" y="377"/>
                </a:cxn>
                <a:cxn ang="0">
                  <a:pos x="226" y="366"/>
                </a:cxn>
                <a:cxn ang="0">
                  <a:pos x="267" y="268"/>
                </a:cxn>
                <a:cxn ang="0">
                  <a:pos x="229" y="313"/>
                </a:cxn>
                <a:cxn ang="0">
                  <a:pos x="166" y="302"/>
                </a:cxn>
                <a:cxn ang="0">
                  <a:pos x="269" y="222"/>
                </a:cxn>
                <a:cxn ang="0">
                  <a:pos x="253" y="163"/>
                </a:cxn>
                <a:cxn ang="0">
                  <a:pos x="246" y="160"/>
                </a:cxn>
                <a:cxn ang="0">
                  <a:pos x="246" y="128"/>
                </a:cxn>
                <a:cxn ang="0">
                  <a:pos x="379" y="81"/>
                </a:cxn>
                <a:cxn ang="0">
                  <a:pos x="322" y="94"/>
                </a:cxn>
                <a:cxn ang="0">
                  <a:pos x="288" y="117"/>
                </a:cxn>
                <a:cxn ang="0">
                  <a:pos x="511" y="58"/>
                </a:cxn>
                <a:cxn ang="0">
                  <a:pos x="460" y="65"/>
                </a:cxn>
                <a:cxn ang="0">
                  <a:pos x="399" y="18"/>
                </a:cxn>
                <a:cxn ang="0">
                  <a:pos x="399" y="18"/>
                </a:cxn>
                <a:cxn ang="0">
                  <a:pos x="356" y="44"/>
                </a:cxn>
                <a:cxn ang="0">
                  <a:pos x="284" y="5"/>
                </a:cxn>
                <a:cxn ang="0">
                  <a:pos x="288" y="60"/>
                </a:cxn>
                <a:cxn ang="0">
                  <a:pos x="249" y="79"/>
                </a:cxn>
                <a:cxn ang="0">
                  <a:pos x="225" y="10"/>
                </a:cxn>
                <a:cxn ang="0">
                  <a:pos x="202" y="0"/>
                </a:cxn>
                <a:cxn ang="0">
                  <a:pos x="201" y="108"/>
                </a:cxn>
                <a:cxn ang="0">
                  <a:pos x="180" y="149"/>
                </a:cxn>
                <a:cxn ang="0">
                  <a:pos x="178" y="233"/>
                </a:cxn>
                <a:cxn ang="0">
                  <a:pos x="139" y="252"/>
                </a:cxn>
              </a:cxnLst>
              <a:rect l="0" t="0" r="r" b="b"/>
              <a:pathLst>
                <a:path w="924" h="681">
                  <a:moveTo>
                    <a:pt x="160" y="366"/>
                  </a:moveTo>
                  <a:lnTo>
                    <a:pt x="160" y="366"/>
                  </a:lnTo>
                  <a:lnTo>
                    <a:pt x="169" y="371"/>
                  </a:lnTo>
                  <a:lnTo>
                    <a:pt x="175" y="378"/>
                  </a:lnTo>
                  <a:lnTo>
                    <a:pt x="178" y="384"/>
                  </a:lnTo>
                  <a:lnTo>
                    <a:pt x="180" y="387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90"/>
                  </a:lnTo>
                  <a:lnTo>
                    <a:pt x="176" y="390"/>
                  </a:lnTo>
                  <a:lnTo>
                    <a:pt x="169" y="392"/>
                  </a:lnTo>
                  <a:lnTo>
                    <a:pt x="160" y="390"/>
                  </a:lnTo>
                  <a:lnTo>
                    <a:pt x="150" y="387"/>
                  </a:lnTo>
                  <a:lnTo>
                    <a:pt x="150" y="387"/>
                  </a:lnTo>
                  <a:lnTo>
                    <a:pt x="141" y="381"/>
                  </a:lnTo>
                  <a:lnTo>
                    <a:pt x="135" y="374"/>
                  </a:lnTo>
                  <a:lnTo>
                    <a:pt x="132" y="367"/>
                  </a:lnTo>
                  <a:lnTo>
                    <a:pt x="130" y="365"/>
                  </a:lnTo>
                  <a:lnTo>
                    <a:pt x="132" y="362"/>
                  </a:lnTo>
                  <a:lnTo>
                    <a:pt x="132" y="362"/>
                  </a:lnTo>
                  <a:lnTo>
                    <a:pt x="133" y="361"/>
                  </a:lnTo>
                  <a:lnTo>
                    <a:pt x="134" y="360"/>
                  </a:lnTo>
                  <a:lnTo>
                    <a:pt x="141" y="360"/>
                  </a:lnTo>
                  <a:lnTo>
                    <a:pt x="150" y="362"/>
                  </a:lnTo>
                  <a:lnTo>
                    <a:pt x="160" y="366"/>
                  </a:lnTo>
                  <a:lnTo>
                    <a:pt x="160" y="366"/>
                  </a:lnTo>
                  <a:close/>
                  <a:moveTo>
                    <a:pt x="114" y="81"/>
                  </a:moveTo>
                  <a:lnTo>
                    <a:pt x="114" y="81"/>
                  </a:lnTo>
                  <a:lnTo>
                    <a:pt x="107" y="83"/>
                  </a:lnTo>
                  <a:lnTo>
                    <a:pt x="98" y="83"/>
                  </a:lnTo>
                  <a:lnTo>
                    <a:pt x="89" y="80"/>
                  </a:lnTo>
                  <a:lnTo>
                    <a:pt x="76" y="75"/>
                  </a:lnTo>
                  <a:lnTo>
                    <a:pt x="76" y="75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58" y="63"/>
                  </a:lnTo>
                  <a:lnTo>
                    <a:pt x="49" y="54"/>
                  </a:lnTo>
                  <a:lnTo>
                    <a:pt x="46" y="49"/>
                  </a:lnTo>
                  <a:lnTo>
                    <a:pt x="44" y="46"/>
                  </a:lnTo>
                  <a:lnTo>
                    <a:pt x="44" y="42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8" y="36"/>
                  </a:lnTo>
                  <a:lnTo>
                    <a:pt x="53" y="34"/>
                  </a:lnTo>
                  <a:lnTo>
                    <a:pt x="60" y="34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78" y="38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6" y="47"/>
                  </a:lnTo>
                  <a:lnTo>
                    <a:pt x="103" y="52"/>
                  </a:lnTo>
                  <a:lnTo>
                    <a:pt x="109" y="58"/>
                  </a:lnTo>
                  <a:lnTo>
                    <a:pt x="114" y="63"/>
                  </a:lnTo>
                  <a:lnTo>
                    <a:pt x="114" y="63"/>
                  </a:lnTo>
                  <a:lnTo>
                    <a:pt x="117" y="68"/>
                  </a:lnTo>
                  <a:lnTo>
                    <a:pt x="119" y="71"/>
                  </a:lnTo>
                  <a:lnTo>
                    <a:pt x="119" y="75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17" y="80"/>
                  </a:lnTo>
                  <a:lnTo>
                    <a:pt x="114" y="81"/>
                  </a:lnTo>
                  <a:lnTo>
                    <a:pt x="114" y="81"/>
                  </a:lnTo>
                  <a:close/>
                  <a:moveTo>
                    <a:pt x="69" y="134"/>
                  </a:moveTo>
                  <a:lnTo>
                    <a:pt x="69" y="134"/>
                  </a:lnTo>
                  <a:lnTo>
                    <a:pt x="78" y="135"/>
                  </a:lnTo>
                  <a:lnTo>
                    <a:pt x="85" y="134"/>
                  </a:lnTo>
                  <a:lnTo>
                    <a:pt x="90" y="133"/>
                  </a:lnTo>
                  <a:lnTo>
                    <a:pt x="92" y="129"/>
                  </a:lnTo>
                  <a:lnTo>
                    <a:pt x="92" y="129"/>
                  </a:lnTo>
                  <a:lnTo>
                    <a:pt x="94" y="126"/>
                  </a:lnTo>
                  <a:lnTo>
                    <a:pt x="94" y="122"/>
                  </a:lnTo>
                  <a:lnTo>
                    <a:pt x="91" y="118"/>
                  </a:lnTo>
                  <a:lnTo>
                    <a:pt x="89" y="113"/>
                  </a:lnTo>
                  <a:lnTo>
                    <a:pt x="80" y="105"/>
                  </a:lnTo>
                  <a:lnTo>
                    <a:pt x="69" y="95"/>
                  </a:lnTo>
                  <a:lnTo>
                    <a:pt x="69" y="95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3"/>
                  </a:lnTo>
                  <a:lnTo>
                    <a:pt x="38" y="80"/>
                  </a:lnTo>
                  <a:lnTo>
                    <a:pt x="30" y="79"/>
                  </a:lnTo>
                  <a:lnTo>
                    <a:pt x="23" y="78"/>
                  </a:lnTo>
                  <a:lnTo>
                    <a:pt x="17" y="78"/>
                  </a:lnTo>
                  <a:lnTo>
                    <a:pt x="12" y="79"/>
                  </a:lnTo>
                  <a:lnTo>
                    <a:pt x="9" y="81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5" y="87"/>
                  </a:lnTo>
                  <a:lnTo>
                    <a:pt x="6" y="92"/>
                  </a:lnTo>
                  <a:lnTo>
                    <a:pt x="9" y="97"/>
                  </a:lnTo>
                  <a:lnTo>
                    <a:pt x="14" y="103"/>
                  </a:lnTo>
                  <a:lnTo>
                    <a:pt x="18" y="110"/>
                  </a:lnTo>
                  <a:lnTo>
                    <a:pt x="26" y="116"/>
                  </a:lnTo>
                  <a:lnTo>
                    <a:pt x="33" y="121"/>
                  </a:lnTo>
                  <a:lnTo>
                    <a:pt x="43" y="126"/>
                  </a:lnTo>
                  <a:lnTo>
                    <a:pt x="43" y="126"/>
                  </a:lnTo>
                  <a:lnTo>
                    <a:pt x="57" y="132"/>
                  </a:lnTo>
                  <a:lnTo>
                    <a:pt x="69" y="134"/>
                  </a:lnTo>
                  <a:lnTo>
                    <a:pt x="69" y="134"/>
                  </a:lnTo>
                  <a:close/>
                  <a:moveTo>
                    <a:pt x="69" y="192"/>
                  </a:moveTo>
                  <a:lnTo>
                    <a:pt x="69" y="192"/>
                  </a:lnTo>
                  <a:lnTo>
                    <a:pt x="62" y="191"/>
                  </a:lnTo>
                  <a:lnTo>
                    <a:pt x="53" y="190"/>
                  </a:lnTo>
                  <a:lnTo>
                    <a:pt x="43" y="186"/>
                  </a:lnTo>
                  <a:lnTo>
                    <a:pt x="33" y="182"/>
                  </a:lnTo>
                  <a:lnTo>
                    <a:pt x="33" y="182"/>
                  </a:lnTo>
                  <a:lnTo>
                    <a:pt x="26" y="179"/>
                  </a:lnTo>
                  <a:lnTo>
                    <a:pt x="18" y="172"/>
                  </a:lnTo>
                  <a:lnTo>
                    <a:pt x="12" y="167"/>
                  </a:lnTo>
                  <a:lnTo>
                    <a:pt x="7" y="163"/>
                  </a:lnTo>
                  <a:lnTo>
                    <a:pt x="4" y="156"/>
                  </a:lnTo>
                  <a:lnTo>
                    <a:pt x="1" y="151"/>
                  </a:lnTo>
                  <a:lnTo>
                    <a:pt x="0" y="147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4" y="140"/>
                  </a:lnTo>
                  <a:lnTo>
                    <a:pt x="7" y="139"/>
                  </a:lnTo>
                  <a:lnTo>
                    <a:pt x="12" y="138"/>
                  </a:lnTo>
                  <a:lnTo>
                    <a:pt x="18" y="139"/>
                  </a:lnTo>
                  <a:lnTo>
                    <a:pt x="32" y="142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59" y="155"/>
                  </a:lnTo>
                  <a:lnTo>
                    <a:pt x="69" y="163"/>
                  </a:lnTo>
                  <a:lnTo>
                    <a:pt x="69" y="163"/>
                  </a:lnTo>
                  <a:lnTo>
                    <a:pt x="75" y="169"/>
                  </a:lnTo>
                  <a:lnTo>
                    <a:pt x="80" y="176"/>
                  </a:lnTo>
                  <a:lnTo>
                    <a:pt x="82" y="182"/>
                  </a:lnTo>
                  <a:lnTo>
                    <a:pt x="82" y="185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0" y="188"/>
                  </a:lnTo>
                  <a:lnTo>
                    <a:pt x="76" y="190"/>
                  </a:lnTo>
                  <a:lnTo>
                    <a:pt x="69" y="192"/>
                  </a:lnTo>
                  <a:lnTo>
                    <a:pt x="69" y="192"/>
                  </a:lnTo>
                  <a:close/>
                  <a:moveTo>
                    <a:pt x="69" y="256"/>
                  </a:moveTo>
                  <a:lnTo>
                    <a:pt x="69" y="256"/>
                  </a:lnTo>
                  <a:lnTo>
                    <a:pt x="60" y="25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46" y="245"/>
                  </a:lnTo>
                  <a:lnTo>
                    <a:pt x="38" y="240"/>
                  </a:lnTo>
                  <a:lnTo>
                    <a:pt x="33" y="235"/>
                  </a:lnTo>
                  <a:lnTo>
                    <a:pt x="28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1" y="217"/>
                  </a:lnTo>
                  <a:lnTo>
                    <a:pt x="22" y="213"/>
                  </a:lnTo>
                  <a:lnTo>
                    <a:pt x="22" y="213"/>
                  </a:lnTo>
                  <a:lnTo>
                    <a:pt x="25" y="211"/>
                  </a:lnTo>
                  <a:lnTo>
                    <a:pt x="27" y="209"/>
                  </a:lnTo>
                  <a:lnTo>
                    <a:pt x="32" y="208"/>
                  </a:lnTo>
                  <a:lnTo>
                    <a:pt x="38" y="209"/>
                  </a:lnTo>
                  <a:lnTo>
                    <a:pt x="52" y="212"/>
                  </a:lnTo>
                  <a:lnTo>
                    <a:pt x="66" y="218"/>
                  </a:lnTo>
                  <a:lnTo>
                    <a:pt x="66" y="218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5" y="224"/>
                  </a:lnTo>
                  <a:lnTo>
                    <a:pt x="81" y="228"/>
                  </a:lnTo>
                  <a:lnTo>
                    <a:pt x="91" y="238"/>
                  </a:lnTo>
                  <a:lnTo>
                    <a:pt x="95" y="243"/>
                  </a:lnTo>
                  <a:lnTo>
                    <a:pt x="96" y="246"/>
                  </a:lnTo>
                  <a:lnTo>
                    <a:pt x="97" y="250"/>
                  </a:lnTo>
                  <a:lnTo>
                    <a:pt x="97" y="252"/>
                  </a:lnTo>
                  <a:lnTo>
                    <a:pt x="97" y="252"/>
                  </a:lnTo>
                  <a:lnTo>
                    <a:pt x="95" y="255"/>
                  </a:lnTo>
                  <a:lnTo>
                    <a:pt x="94" y="256"/>
                  </a:lnTo>
                  <a:lnTo>
                    <a:pt x="87" y="257"/>
                  </a:lnTo>
                  <a:lnTo>
                    <a:pt x="79" y="257"/>
                  </a:lnTo>
                  <a:lnTo>
                    <a:pt x="69" y="256"/>
                  </a:lnTo>
                  <a:lnTo>
                    <a:pt x="69" y="256"/>
                  </a:lnTo>
                  <a:close/>
                  <a:moveTo>
                    <a:pt x="114" y="172"/>
                  </a:moveTo>
                  <a:lnTo>
                    <a:pt x="114" y="172"/>
                  </a:lnTo>
                  <a:lnTo>
                    <a:pt x="113" y="167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7" y="161"/>
                  </a:lnTo>
                  <a:lnTo>
                    <a:pt x="121" y="160"/>
                  </a:lnTo>
                  <a:lnTo>
                    <a:pt x="130" y="160"/>
                  </a:lnTo>
                  <a:lnTo>
                    <a:pt x="143" y="163"/>
                  </a:lnTo>
                  <a:lnTo>
                    <a:pt x="157" y="169"/>
                  </a:lnTo>
                  <a:lnTo>
                    <a:pt x="157" y="169"/>
                  </a:lnTo>
                  <a:lnTo>
                    <a:pt x="165" y="172"/>
                  </a:lnTo>
                  <a:lnTo>
                    <a:pt x="171" y="177"/>
                  </a:lnTo>
                  <a:lnTo>
                    <a:pt x="176" y="182"/>
                  </a:lnTo>
                  <a:lnTo>
                    <a:pt x="181" y="187"/>
                  </a:lnTo>
                  <a:lnTo>
                    <a:pt x="183" y="192"/>
                  </a:lnTo>
                  <a:lnTo>
                    <a:pt x="186" y="196"/>
                  </a:lnTo>
                  <a:lnTo>
                    <a:pt x="187" y="199"/>
                  </a:lnTo>
                  <a:lnTo>
                    <a:pt x="186" y="203"/>
                  </a:lnTo>
                  <a:lnTo>
                    <a:pt x="186" y="203"/>
                  </a:lnTo>
                  <a:lnTo>
                    <a:pt x="183" y="204"/>
                  </a:lnTo>
                  <a:lnTo>
                    <a:pt x="181" y="207"/>
                  </a:lnTo>
                  <a:lnTo>
                    <a:pt x="176" y="207"/>
                  </a:lnTo>
                  <a:lnTo>
                    <a:pt x="170" y="207"/>
                  </a:lnTo>
                  <a:lnTo>
                    <a:pt x="157" y="204"/>
                  </a:lnTo>
                  <a:lnTo>
                    <a:pt x="143" y="198"/>
                  </a:lnTo>
                  <a:lnTo>
                    <a:pt x="143" y="198"/>
                  </a:lnTo>
                  <a:lnTo>
                    <a:pt x="132" y="192"/>
                  </a:lnTo>
                  <a:lnTo>
                    <a:pt x="124" y="185"/>
                  </a:lnTo>
                  <a:lnTo>
                    <a:pt x="118" y="179"/>
                  </a:lnTo>
                  <a:lnTo>
                    <a:pt x="114" y="172"/>
                  </a:lnTo>
                  <a:lnTo>
                    <a:pt x="114" y="172"/>
                  </a:lnTo>
                  <a:close/>
                  <a:moveTo>
                    <a:pt x="114" y="299"/>
                  </a:moveTo>
                  <a:lnTo>
                    <a:pt x="114" y="299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94" y="289"/>
                  </a:lnTo>
                  <a:lnTo>
                    <a:pt x="82" y="287"/>
                  </a:lnTo>
                  <a:lnTo>
                    <a:pt x="74" y="287"/>
                  </a:lnTo>
                  <a:lnTo>
                    <a:pt x="71" y="288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68" y="293"/>
                  </a:lnTo>
                  <a:lnTo>
                    <a:pt x="69" y="297"/>
                  </a:lnTo>
                  <a:lnTo>
                    <a:pt x="69" y="297"/>
                  </a:lnTo>
                  <a:lnTo>
                    <a:pt x="73" y="303"/>
                  </a:lnTo>
                  <a:lnTo>
                    <a:pt x="78" y="309"/>
                  </a:lnTo>
                  <a:lnTo>
                    <a:pt x="85" y="315"/>
                  </a:lnTo>
                  <a:lnTo>
                    <a:pt x="95" y="320"/>
                  </a:lnTo>
                  <a:lnTo>
                    <a:pt x="95" y="320"/>
                  </a:lnTo>
                  <a:lnTo>
                    <a:pt x="105" y="325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21" y="328"/>
                  </a:lnTo>
                  <a:lnTo>
                    <a:pt x="125" y="328"/>
                  </a:lnTo>
                  <a:lnTo>
                    <a:pt x="129" y="326"/>
                  </a:lnTo>
                  <a:lnTo>
                    <a:pt x="132" y="324"/>
                  </a:lnTo>
                  <a:lnTo>
                    <a:pt x="132" y="324"/>
                  </a:lnTo>
                  <a:lnTo>
                    <a:pt x="132" y="321"/>
                  </a:lnTo>
                  <a:lnTo>
                    <a:pt x="132" y="319"/>
                  </a:lnTo>
                  <a:lnTo>
                    <a:pt x="128" y="313"/>
                  </a:lnTo>
                  <a:lnTo>
                    <a:pt x="123" y="305"/>
                  </a:lnTo>
                  <a:lnTo>
                    <a:pt x="114" y="299"/>
                  </a:lnTo>
                  <a:lnTo>
                    <a:pt x="114" y="29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23" y="33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45" y="44"/>
                  </a:lnTo>
                  <a:lnTo>
                    <a:pt x="154" y="47"/>
                  </a:lnTo>
                  <a:lnTo>
                    <a:pt x="161" y="47"/>
                  </a:lnTo>
                  <a:lnTo>
                    <a:pt x="164" y="44"/>
                  </a:lnTo>
                  <a:lnTo>
                    <a:pt x="166" y="43"/>
                  </a:lnTo>
                  <a:lnTo>
                    <a:pt x="166" y="43"/>
                  </a:lnTo>
                  <a:lnTo>
                    <a:pt x="166" y="41"/>
                  </a:lnTo>
                  <a:lnTo>
                    <a:pt x="166" y="37"/>
                  </a:lnTo>
                  <a:lnTo>
                    <a:pt x="165" y="33"/>
                  </a:lnTo>
                  <a:lnTo>
                    <a:pt x="161" y="30"/>
                  </a:lnTo>
                  <a:lnTo>
                    <a:pt x="154" y="22"/>
                  </a:lnTo>
                  <a:lnTo>
                    <a:pt x="143" y="16"/>
                  </a:lnTo>
                  <a:lnTo>
                    <a:pt x="143" y="16"/>
                  </a:lnTo>
                  <a:lnTo>
                    <a:pt x="134" y="12"/>
                  </a:lnTo>
                  <a:lnTo>
                    <a:pt x="127" y="10"/>
                  </a:lnTo>
                  <a:lnTo>
                    <a:pt x="119" y="10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2" y="11"/>
                  </a:lnTo>
                  <a:lnTo>
                    <a:pt x="109" y="14"/>
                  </a:lnTo>
                  <a:lnTo>
                    <a:pt x="109" y="14"/>
                  </a:lnTo>
                  <a:lnTo>
                    <a:pt x="109" y="16"/>
                  </a:lnTo>
                  <a:lnTo>
                    <a:pt x="109" y="20"/>
                  </a:lnTo>
                  <a:lnTo>
                    <a:pt x="112" y="22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912" y="666"/>
                  </a:moveTo>
                  <a:lnTo>
                    <a:pt x="912" y="666"/>
                  </a:lnTo>
                  <a:lnTo>
                    <a:pt x="917" y="669"/>
                  </a:lnTo>
                  <a:lnTo>
                    <a:pt x="921" y="672"/>
                  </a:lnTo>
                  <a:lnTo>
                    <a:pt x="924" y="676"/>
                  </a:lnTo>
                  <a:lnTo>
                    <a:pt x="924" y="679"/>
                  </a:lnTo>
                  <a:lnTo>
                    <a:pt x="924" y="679"/>
                  </a:lnTo>
                  <a:lnTo>
                    <a:pt x="921" y="681"/>
                  </a:lnTo>
                  <a:lnTo>
                    <a:pt x="918" y="681"/>
                  </a:lnTo>
                  <a:lnTo>
                    <a:pt x="913" y="680"/>
                  </a:lnTo>
                  <a:lnTo>
                    <a:pt x="907" y="679"/>
                  </a:lnTo>
                  <a:lnTo>
                    <a:pt x="907" y="679"/>
                  </a:lnTo>
                  <a:lnTo>
                    <a:pt x="902" y="676"/>
                  </a:lnTo>
                  <a:lnTo>
                    <a:pt x="897" y="672"/>
                  </a:lnTo>
                  <a:lnTo>
                    <a:pt x="894" y="669"/>
                  </a:lnTo>
                  <a:lnTo>
                    <a:pt x="894" y="665"/>
                  </a:lnTo>
                  <a:lnTo>
                    <a:pt x="894" y="665"/>
                  </a:lnTo>
                  <a:lnTo>
                    <a:pt x="896" y="664"/>
                  </a:lnTo>
                  <a:lnTo>
                    <a:pt x="899" y="664"/>
                  </a:lnTo>
                  <a:lnTo>
                    <a:pt x="905" y="664"/>
                  </a:lnTo>
                  <a:lnTo>
                    <a:pt x="912" y="666"/>
                  </a:lnTo>
                  <a:lnTo>
                    <a:pt x="912" y="666"/>
                  </a:lnTo>
                  <a:close/>
                  <a:moveTo>
                    <a:pt x="829" y="645"/>
                  </a:moveTo>
                  <a:lnTo>
                    <a:pt x="829" y="645"/>
                  </a:lnTo>
                  <a:lnTo>
                    <a:pt x="835" y="649"/>
                  </a:lnTo>
                  <a:lnTo>
                    <a:pt x="840" y="654"/>
                  </a:lnTo>
                  <a:lnTo>
                    <a:pt x="843" y="658"/>
                  </a:lnTo>
                  <a:lnTo>
                    <a:pt x="843" y="661"/>
                  </a:lnTo>
                  <a:lnTo>
                    <a:pt x="843" y="661"/>
                  </a:lnTo>
                  <a:lnTo>
                    <a:pt x="840" y="663"/>
                  </a:lnTo>
                  <a:lnTo>
                    <a:pt x="837" y="663"/>
                  </a:lnTo>
                  <a:lnTo>
                    <a:pt x="830" y="661"/>
                  </a:lnTo>
                  <a:lnTo>
                    <a:pt x="824" y="659"/>
                  </a:lnTo>
                  <a:lnTo>
                    <a:pt x="824" y="659"/>
                  </a:lnTo>
                  <a:lnTo>
                    <a:pt x="818" y="656"/>
                  </a:lnTo>
                  <a:lnTo>
                    <a:pt x="813" y="651"/>
                  </a:lnTo>
                  <a:lnTo>
                    <a:pt x="811" y="648"/>
                  </a:lnTo>
                  <a:lnTo>
                    <a:pt x="811" y="644"/>
                  </a:lnTo>
                  <a:lnTo>
                    <a:pt x="811" y="644"/>
                  </a:lnTo>
                  <a:lnTo>
                    <a:pt x="813" y="643"/>
                  </a:lnTo>
                  <a:lnTo>
                    <a:pt x="817" y="643"/>
                  </a:lnTo>
                  <a:lnTo>
                    <a:pt x="823" y="644"/>
                  </a:lnTo>
                  <a:lnTo>
                    <a:pt x="829" y="645"/>
                  </a:lnTo>
                  <a:lnTo>
                    <a:pt x="829" y="645"/>
                  </a:lnTo>
                  <a:close/>
                  <a:moveTo>
                    <a:pt x="725" y="131"/>
                  </a:moveTo>
                  <a:lnTo>
                    <a:pt x="725" y="131"/>
                  </a:lnTo>
                  <a:lnTo>
                    <a:pt x="732" y="135"/>
                  </a:lnTo>
                  <a:lnTo>
                    <a:pt x="733" y="138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2" y="142"/>
                  </a:lnTo>
                  <a:lnTo>
                    <a:pt x="730" y="142"/>
                  </a:lnTo>
                  <a:lnTo>
                    <a:pt x="725" y="140"/>
                  </a:lnTo>
                  <a:lnTo>
                    <a:pt x="721" y="139"/>
                  </a:lnTo>
                  <a:lnTo>
                    <a:pt x="721" y="139"/>
                  </a:lnTo>
                  <a:lnTo>
                    <a:pt x="717" y="137"/>
                  </a:lnTo>
                  <a:lnTo>
                    <a:pt x="715" y="134"/>
                  </a:lnTo>
                  <a:lnTo>
                    <a:pt x="714" y="132"/>
                  </a:lnTo>
                  <a:lnTo>
                    <a:pt x="714" y="129"/>
                  </a:lnTo>
                  <a:lnTo>
                    <a:pt x="714" y="129"/>
                  </a:lnTo>
                  <a:lnTo>
                    <a:pt x="715" y="128"/>
                  </a:lnTo>
                  <a:lnTo>
                    <a:pt x="717" y="128"/>
                  </a:lnTo>
                  <a:lnTo>
                    <a:pt x="721" y="129"/>
                  </a:lnTo>
                  <a:lnTo>
                    <a:pt x="725" y="131"/>
                  </a:lnTo>
                  <a:lnTo>
                    <a:pt x="725" y="131"/>
                  </a:lnTo>
                  <a:close/>
                  <a:moveTo>
                    <a:pt x="652" y="119"/>
                  </a:moveTo>
                  <a:lnTo>
                    <a:pt x="652" y="119"/>
                  </a:lnTo>
                  <a:lnTo>
                    <a:pt x="658" y="124"/>
                  </a:lnTo>
                  <a:lnTo>
                    <a:pt x="659" y="127"/>
                  </a:lnTo>
                  <a:lnTo>
                    <a:pt x="659" y="128"/>
                  </a:lnTo>
                  <a:lnTo>
                    <a:pt x="659" y="128"/>
                  </a:lnTo>
                  <a:lnTo>
                    <a:pt x="658" y="128"/>
                  </a:lnTo>
                  <a:lnTo>
                    <a:pt x="655" y="129"/>
                  </a:lnTo>
                  <a:lnTo>
                    <a:pt x="652" y="128"/>
                  </a:lnTo>
                  <a:lnTo>
                    <a:pt x="648" y="127"/>
                  </a:lnTo>
                  <a:lnTo>
                    <a:pt x="648" y="127"/>
                  </a:lnTo>
                  <a:lnTo>
                    <a:pt x="645" y="124"/>
                  </a:lnTo>
                  <a:lnTo>
                    <a:pt x="642" y="123"/>
                  </a:lnTo>
                  <a:lnTo>
                    <a:pt x="641" y="121"/>
                  </a:lnTo>
                  <a:lnTo>
                    <a:pt x="641" y="118"/>
                  </a:lnTo>
                  <a:lnTo>
                    <a:pt x="641" y="118"/>
                  </a:lnTo>
                  <a:lnTo>
                    <a:pt x="642" y="118"/>
                  </a:lnTo>
                  <a:lnTo>
                    <a:pt x="646" y="118"/>
                  </a:lnTo>
                  <a:lnTo>
                    <a:pt x="652" y="119"/>
                  </a:lnTo>
                  <a:lnTo>
                    <a:pt x="652" y="119"/>
                  </a:lnTo>
                  <a:close/>
                  <a:moveTo>
                    <a:pt x="616" y="84"/>
                  </a:moveTo>
                  <a:lnTo>
                    <a:pt x="616" y="84"/>
                  </a:lnTo>
                  <a:lnTo>
                    <a:pt x="620" y="86"/>
                  </a:lnTo>
                  <a:lnTo>
                    <a:pt x="624" y="89"/>
                  </a:lnTo>
                  <a:lnTo>
                    <a:pt x="625" y="92"/>
                  </a:lnTo>
                  <a:lnTo>
                    <a:pt x="625" y="94"/>
                  </a:lnTo>
                  <a:lnTo>
                    <a:pt x="625" y="94"/>
                  </a:lnTo>
                  <a:lnTo>
                    <a:pt x="623" y="95"/>
                  </a:lnTo>
                  <a:lnTo>
                    <a:pt x="620" y="95"/>
                  </a:lnTo>
                  <a:lnTo>
                    <a:pt x="616" y="95"/>
                  </a:lnTo>
                  <a:lnTo>
                    <a:pt x="611" y="92"/>
                  </a:lnTo>
                  <a:lnTo>
                    <a:pt x="611" y="92"/>
                  </a:lnTo>
                  <a:lnTo>
                    <a:pt x="607" y="90"/>
                  </a:lnTo>
                  <a:lnTo>
                    <a:pt x="604" y="87"/>
                  </a:lnTo>
                  <a:lnTo>
                    <a:pt x="603" y="85"/>
                  </a:lnTo>
                  <a:lnTo>
                    <a:pt x="603" y="83"/>
                  </a:lnTo>
                  <a:lnTo>
                    <a:pt x="603" y="83"/>
                  </a:lnTo>
                  <a:lnTo>
                    <a:pt x="605" y="81"/>
                  </a:lnTo>
                  <a:lnTo>
                    <a:pt x="608" y="81"/>
                  </a:lnTo>
                  <a:lnTo>
                    <a:pt x="611" y="81"/>
                  </a:lnTo>
                  <a:lnTo>
                    <a:pt x="616" y="84"/>
                  </a:lnTo>
                  <a:lnTo>
                    <a:pt x="616" y="84"/>
                  </a:lnTo>
                  <a:close/>
                  <a:moveTo>
                    <a:pt x="547" y="81"/>
                  </a:moveTo>
                  <a:lnTo>
                    <a:pt x="547" y="81"/>
                  </a:lnTo>
                  <a:lnTo>
                    <a:pt x="551" y="84"/>
                  </a:lnTo>
                  <a:lnTo>
                    <a:pt x="555" y="86"/>
                  </a:lnTo>
                  <a:lnTo>
                    <a:pt x="556" y="89"/>
                  </a:lnTo>
                  <a:lnTo>
                    <a:pt x="556" y="90"/>
                  </a:lnTo>
                  <a:lnTo>
                    <a:pt x="556" y="90"/>
                  </a:lnTo>
                  <a:lnTo>
                    <a:pt x="554" y="91"/>
                  </a:lnTo>
                  <a:lnTo>
                    <a:pt x="551" y="91"/>
                  </a:lnTo>
                  <a:lnTo>
                    <a:pt x="547" y="91"/>
                  </a:lnTo>
                  <a:lnTo>
                    <a:pt x="543" y="90"/>
                  </a:lnTo>
                  <a:lnTo>
                    <a:pt x="543" y="90"/>
                  </a:lnTo>
                  <a:lnTo>
                    <a:pt x="539" y="86"/>
                  </a:lnTo>
                  <a:lnTo>
                    <a:pt x="536" y="84"/>
                  </a:lnTo>
                  <a:lnTo>
                    <a:pt x="534" y="81"/>
                  </a:lnTo>
                  <a:lnTo>
                    <a:pt x="534" y="79"/>
                  </a:lnTo>
                  <a:lnTo>
                    <a:pt x="534" y="79"/>
                  </a:lnTo>
                  <a:lnTo>
                    <a:pt x="536" y="78"/>
                  </a:lnTo>
                  <a:lnTo>
                    <a:pt x="539" y="78"/>
                  </a:lnTo>
                  <a:lnTo>
                    <a:pt x="543" y="79"/>
                  </a:lnTo>
                  <a:lnTo>
                    <a:pt x="547" y="81"/>
                  </a:lnTo>
                  <a:lnTo>
                    <a:pt x="547" y="81"/>
                  </a:lnTo>
                  <a:close/>
                  <a:moveTo>
                    <a:pt x="747" y="617"/>
                  </a:moveTo>
                  <a:lnTo>
                    <a:pt x="747" y="617"/>
                  </a:lnTo>
                  <a:lnTo>
                    <a:pt x="754" y="621"/>
                  </a:lnTo>
                  <a:lnTo>
                    <a:pt x="760" y="627"/>
                  </a:lnTo>
                  <a:lnTo>
                    <a:pt x="763" y="631"/>
                  </a:lnTo>
                  <a:lnTo>
                    <a:pt x="764" y="633"/>
                  </a:lnTo>
                  <a:lnTo>
                    <a:pt x="764" y="634"/>
                  </a:lnTo>
                  <a:lnTo>
                    <a:pt x="764" y="634"/>
                  </a:lnTo>
                  <a:lnTo>
                    <a:pt x="760" y="637"/>
                  </a:lnTo>
                  <a:lnTo>
                    <a:pt x="755" y="637"/>
                  </a:lnTo>
                  <a:lnTo>
                    <a:pt x="748" y="635"/>
                  </a:lnTo>
                  <a:lnTo>
                    <a:pt x="741" y="633"/>
                  </a:lnTo>
                  <a:lnTo>
                    <a:pt x="741" y="633"/>
                  </a:lnTo>
                  <a:lnTo>
                    <a:pt x="733" y="628"/>
                  </a:lnTo>
                  <a:lnTo>
                    <a:pt x="727" y="623"/>
                  </a:lnTo>
                  <a:lnTo>
                    <a:pt x="725" y="618"/>
                  </a:lnTo>
                  <a:lnTo>
                    <a:pt x="723" y="616"/>
                  </a:lnTo>
                  <a:lnTo>
                    <a:pt x="725" y="615"/>
                  </a:lnTo>
                  <a:lnTo>
                    <a:pt x="725" y="615"/>
                  </a:lnTo>
                  <a:lnTo>
                    <a:pt x="726" y="613"/>
                  </a:lnTo>
                  <a:lnTo>
                    <a:pt x="727" y="612"/>
                  </a:lnTo>
                  <a:lnTo>
                    <a:pt x="733" y="612"/>
                  </a:lnTo>
                  <a:lnTo>
                    <a:pt x="739" y="613"/>
                  </a:lnTo>
                  <a:lnTo>
                    <a:pt x="747" y="617"/>
                  </a:lnTo>
                  <a:lnTo>
                    <a:pt x="747" y="617"/>
                  </a:lnTo>
                  <a:close/>
                  <a:moveTo>
                    <a:pt x="658" y="578"/>
                  </a:moveTo>
                  <a:lnTo>
                    <a:pt x="658" y="578"/>
                  </a:lnTo>
                  <a:lnTo>
                    <a:pt x="667" y="582"/>
                  </a:lnTo>
                  <a:lnTo>
                    <a:pt x="673" y="589"/>
                  </a:lnTo>
                  <a:lnTo>
                    <a:pt x="677" y="594"/>
                  </a:lnTo>
                  <a:lnTo>
                    <a:pt x="677" y="596"/>
                  </a:lnTo>
                  <a:lnTo>
                    <a:pt x="677" y="597"/>
                  </a:lnTo>
                  <a:lnTo>
                    <a:pt x="677" y="597"/>
                  </a:lnTo>
                  <a:lnTo>
                    <a:pt x="675" y="598"/>
                  </a:lnTo>
                  <a:lnTo>
                    <a:pt x="673" y="600"/>
                  </a:lnTo>
                  <a:lnTo>
                    <a:pt x="667" y="600"/>
                  </a:lnTo>
                  <a:lnTo>
                    <a:pt x="659" y="598"/>
                  </a:lnTo>
                  <a:lnTo>
                    <a:pt x="651" y="595"/>
                  </a:lnTo>
                  <a:lnTo>
                    <a:pt x="651" y="595"/>
                  </a:lnTo>
                  <a:lnTo>
                    <a:pt x="642" y="590"/>
                  </a:lnTo>
                  <a:lnTo>
                    <a:pt x="636" y="584"/>
                  </a:lnTo>
                  <a:lnTo>
                    <a:pt x="632" y="579"/>
                  </a:lnTo>
                  <a:lnTo>
                    <a:pt x="632" y="576"/>
                  </a:lnTo>
                  <a:lnTo>
                    <a:pt x="632" y="574"/>
                  </a:lnTo>
                  <a:lnTo>
                    <a:pt x="632" y="574"/>
                  </a:lnTo>
                  <a:lnTo>
                    <a:pt x="634" y="573"/>
                  </a:lnTo>
                  <a:lnTo>
                    <a:pt x="636" y="571"/>
                  </a:lnTo>
                  <a:lnTo>
                    <a:pt x="642" y="571"/>
                  </a:lnTo>
                  <a:lnTo>
                    <a:pt x="650" y="574"/>
                  </a:lnTo>
                  <a:lnTo>
                    <a:pt x="658" y="578"/>
                  </a:lnTo>
                  <a:lnTo>
                    <a:pt x="658" y="578"/>
                  </a:lnTo>
                  <a:close/>
                  <a:moveTo>
                    <a:pt x="571" y="528"/>
                  </a:moveTo>
                  <a:lnTo>
                    <a:pt x="571" y="528"/>
                  </a:lnTo>
                  <a:lnTo>
                    <a:pt x="579" y="533"/>
                  </a:lnTo>
                  <a:lnTo>
                    <a:pt x="587" y="541"/>
                  </a:lnTo>
                  <a:lnTo>
                    <a:pt x="591" y="548"/>
                  </a:lnTo>
                  <a:lnTo>
                    <a:pt x="592" y="550"/>
                  </a:lnTo>
                  <a:lnTo>
                    <a:pt x="591" y="552"/>
                  </a:lnTo>
                  <a:lnTo>
                    <a:pt x="591" y="552"/>
                  </a:lnTo>
                  <a:lnTo>
                    <a:pt x="589" y="554"/>
                  </a:lnTo>
                  <a:lnTo>
                    <a:pt x="587" y="555"/>
                  </a:lnTo>
                  <a:lnTo>
                    <a:pt x="581" y="555"/>
                  </a:lnTo>
                  <a:lnTo>
                    <a:pt x="571" y="554"/>
                  </a:lnTo>
                  <a:lnTo>
                    <a:pt x="561" y="549"/>
                  </a:lnTo>
                  <a:lnTo>
                    <a:pt x="561" y="549"/>
                  </a:lnTo>
                  <a:lnTo>
                    <a:pt x="551" y="543"/>
                  </a:lnTo>
                  <a:lnTo>
                    <a:pt x="544" y="537"/>
                  </a:lnTo>
                  <a:lnTo>
                    <a:pt x="540" y="531"/>
                  </a:lnTo>
                  <a:lnTo>
                    <a:pt x="539" y="528"/>
                  </a:lnTo>
                  <a:lnTo>
                    <a:pt x="540" y="526"/>
                  </a:lnTo>
                  <a:lnTo>
                    <a:pt x="540" y="526"/>
                  </a:lnTo>
                  <a:lnTo>
                    <a:pt x="541" y="523"/>
                  </a:lnTo>
                  <a:lnTo>
                    <a:pt x="544" y="522"/>
                  </a:lnTo>
                  <a:lnTo>
                    <a:pt x="551" y="522"/>
                  </a:lnTo>
                  <a:lnTo>
                    <a:pt x="560" y="523"/>
                  </a:lnTo>
                  <a:lnTo>
                    <a:pt x="571" y="528"/>
                  </a:lnTo>
                  <a:lnTo>
                    <a:pt x="571" y="528"/>
                  </a:lnTo>
                  <a:close/>
                  <a:moveTo>
                    <a:pt x="513" y="570"/>
                  </a:moveTo>
                  <a:lnTo>
                    <a:pt x="513" y="570"/>
                  </a:lnTo>
                  <a:lnTo>
                    <a:pt x="519" y="575"/>
                  </a:lnTo>
                  <a:lnTo>
                    <a:pt x="525" y="580"/>
                  </a:lnTo>
                  <a:lnTo>
                    <a:pt x="528" y="585"/>
                  </a:lnTo>
                  <a:lnTo>
                    <a:pt x="528" y="586"/>
                  </a:lnTo>
                  <a:lnTo>
                    <a:pt x="528" y="587"/>
                  </a:lnTo>
                  <a:lnTo>
                    <a:pt x="528" y="587"/>
                  </a:lnTo>
                  <a:lnTo>
                    <a:pt x="525" y="590"/>
                  </a:lnTo>
                  <a:lnTo>
                    <a:pt x="519" y="591"/>
                  </a:lnTo>
                  <a:lnTo>
                    <a:pt x="513" y="590"/>
                  </a:lnTo>
                  <a:lnTo>
                    <a:pt x="504" y="587"/>
                  </a:lnTo>
                  <a:lnTo>
                    <a:pt x="504" y="587"/>
                  </a:lnTo>
                  <a:lnTo>
                    <a:pt x="498" y="582"/>
                  </a:lnTo>
                  <a:lnTo>
                    <a:pt x="492" y="578"/>
                  </a:lnTo>
                  <a:lnTo>
                    <a:pt x="490" y="573"/>
                  </a:lnTo>
                  <a:lnTo>
                    <a:pt x="490" y="570"/>
                  </a:lnTo>
                  <a:lnTo>
                    <a:pt x="490" y="568"/>
                  </a:lnTo>
                  <a:lnTo>
                    <a:pt x="490" y="568"/>
                  </a:lnTo>
                  <a:lnTo>
                    <a:pt x="491" y="566"/>
                  </a:lnTo>
                  <a:lnTo>
                    <a:pt x="492" y="566"/>
                  </a:lnTo>
                  <a:lnTo>
                    <a:pt x="498" y="565"/>
                  </a:lnTo>
                  <a:lnTo>
                    <a:pt x="504" y="568"/>
                  </a:lnTo>
                  <a:lnTo>
                    <a:pt x="513" y="570"/>
                  </a:lnTo>
                  <a:lnTo>
                    <a:pt x="513" y="570"/>
                  </a:lnTo>
                  <a:close/>
                  <a:moveTo>
                    <a:pt x="487" y="474"/>
                  </a:moveTo>
                  <a:lnTo>
                    <a:pt x="487" y="474"/>
                  </a:lnTo>
                  <a:lnTo>
                    <a:pt x="498" y="480"/>
                  </a:lnTo>
                  <a:lnTo>
                    <a:pt x="506" y="488"/>
                  </a:lnTo>
                  <a:lnTo>
                    <a:pt x="511" y="495"/>
                  </a:lnTo>
                  <a:lnTo>
                    <a:pt x="511" y="499"/>
                  </a:lnTo>
                  <a:lnTo>
                    <a:pt x="511" y="500"/>
                  </a:lnTo>
                  <a:lnTo>
                    <a:pt x="511" y="500"/>
                  </a:lnTo>
                  <a:lnTo>
                    <a:pt x="509" y="502"/>
                  </a:lnTo>
                  <a:lnTo>
                    <a:pt x="507" y="504"/>
                  </a:lnTo>
                  <a:lnTo>
                    <a:pt x="499" y="504"/>
                  </a:lnTo>
                  <a:lnTo>
                    <a:pt x="490" y="501"/>
                  </a:lnTo>
                  <a:lnTo>
                    <a:pt x="479" y="498"/>
                  </a:lnTo>
                  <a:lnTo>
                    <a:pt x="479" y="498"/>
                  </a:lnTo>
                  <a:lnTo>
                    <a:pt x="466" y="490"/>
                  </a:lnTo>
                  <a:lnTo>
                    <a:pt x="458" y="484"/>
                  </a:lnTo>
                  <a:lnTo>
                    <a:pt x="455" y="480"/>
                  </a:lnTo>
                  <a:lnTo>
                    <a:pt x="453" y="477"/>
                  </a:lnTo>
                  <a:lnTo>
                    <a:pt x="453" y="473"/>
                  </a:lnTo>
                  <a:lnTo>
                    <a:pt x="453" y="470"/>
                  </a:lnTo>
                  <a:lnTo>
                    <a:pt x="453" y="470"/>
                  </a:lnTo>
                  <a:lnTo>
                    <a:pt x="455" y="469"/>
                  </a:lnTo>
                  <a:lnTo>
                    <a:pt x="458" y="468"/>
                  </a:lnTo>
                  <a:lnTo>
                    <a:pt x="465" y="467"/>
                  </a:lnTo>
                  <a:lnTo>
                    <a:pt x="476" y="469"/>
                  </a:lnTo>
                  <a:lnTo>
                    <a:pt x="487" y="474"/>
                  </a:lnTo>
                  <a:lnTo>
                    <a:pt x="487" y="474"/>
                  </a:lnTo>
                  <a:close/>
                  <a:moveTo>
                    <a:pt x="423" y="509"/>
                  </a:moveTo>
                  <a:lnTo>
                    <a:pt x="423" y="509"/>
                  </a:lnTo>
                  <a:lnTo>
                    <a:pt x="432" y="515"/>
                  </a:lnTo>
                  <a:lnTo>
                    <a:pt x="438" y="521"/>
                  </a:lnTo>
                  <a:lnTo>
                    <a:pt x="442" y="527"/>
                  </a:lnTo>
                  <a:lnTo>
                    <a:pt x="443" y="530"/>
                  </a:lnTo>
                  <a:lnTo>
                    <a:pt x="442" y="531"/>
                  </a:lnTo>
                  <a:lnTo>
                    <a:pt x="442" y="531"/>
                  </a:lnTo>
                  <a:lnTo>
                    <a:pt x="440" y="533"/>
                  </a:lnTo>
                  <a:lnTo>
                    <a:pt x="438" y="533"/>
                  </a:lnTo>
                  <a:lnTo>
                    <a:pt x="432" y="534"/>
                  </a:lnTo>
                  <a:lnTo>
                    <a:pt x="423" y="533"/>
                  </a:lnTo>
                  <a:lnTo>
                    <a:pt x="413" y="530"/>
                  </a:lnTo>
                  <a:lnTo>
                    <a:pt x="413" y="530"/>
                  </a:lnTo>
                  <a:lnTo>
                    <a:pt x="405" y="525"/>
                  </a:lnTo>
                  <a:lnTo>
                    <a:pt x="397" y="518"/>
                  </a:lnTo>
                  <a:lnTo>
                    <a:pt x="395" y="512"/>
                  </a:lnTo>
                  <a:lnTo>
                    <a:pt x="394" y="509"/>
                  </a:lnTo>
                  <a:lnTo>
                    <a:pt x="394" y="506"/>
                  </a:lnTo>
                  <a:lnTo>
                    <a:pt x="394" y="506"/>
                  </a:lnTo>
                  <a:lnTo>
                    <a:pt x="396" y="505"/>
                  </a:lnTo>
                  <a:lnTo>
                    <a:pt x="399" y="504"/>
                  </a:lnTo>
                  <a:lnTo>
                    <a:pt x="405" y="504"/>
                  </a:lnTo>
                  <a:lnTo>
                    <a:pt x="413" y="506"/>
                  </a:lnTo>
                  <a:lnTo>
                    <a:pt x="423" y="509"/>
                  </a:lnTo>
                  <a:lnTo>
                    <a:pt x="423" y="509"/>
                  </a:lnTo>
                  <a:close/>
                  <a:moveTo>
                    <a:pt x="410" y="411"/>
                  </a:moveTo>
                  <a:lnTo>
                    <a:pt x="410" y="411"/>
                  </a:lnTo>
                  <a:lnTo>
                    <a:pt x="416" y="415"/>
                  </a:lnTo>
                  <a:lnTo>
                    <a:pt x="422" y="419"/>
                  </a:lnTo>
                  <a:lnTo>
                    <a:pt x="431" y="427"/>
                  </a:lnTo>
                  <a:lnTo>
                    <a:pt x="433" y="431"/>
                  </a:lnTo>
                  <a:lnTo>
                    <a:pt x="436" y="435"/>
                  </a:lnTo>
                  <a:lnTo>
                    <a:pt x="436" y="438"/>
                  </a:lnTo>
                  <a:lnTo>
                    <a:pt x="436" y="441"/>
                  </a:lnTo>
                  <a:lnTo>
                    <a:pt x="436" y="441"/>
                  </a:lnTo>
                  <a:lnTo>
                    <a:pt x="433" y="443"/>
                  </a:lnTo>
                  <a:lnTo>
                    <a:pt x="431" y="445"/>
                  </a:lnTo>
                  <a:lnTo>
                    <a:pt x="426" y="446"/>
                  </a:lnTo>
                  <a:lnTo>
                    <a:pt x="421" y="446"/>
                  </a:lnTo>
                  <a:lnTo>
                    <a:pt x="410" y="445"/>
                  </a:lnTo>
                  <a:lnTo>
                    <a:pt x="396" y="440"/>
                  </a:lnTo>
                  <a:lnTo>
                    <a:pt x="396" y="440"/>
                  </a:lnTo>
                  <a:lnTo>
                    <a:pt x="390" y="436"/>
                  </a:lnTo>
                  <a:lnTo>
                    <a:pt x="384" y="432"/>
                  </a:lnTo>
                  <a:lnTo>
                    <a:pt x="375" y="424"/>
                  </a:lnTo>
                  <a:lnTo>
                    <a:pt x="373" y="419"/>
                  </a:lnTo>
                  <a:lnTo>
                    <a:pt x="370" y="415"/>
                  </a:lnTo>
                  <a:lnTo>
                    <a:pt x="369" y="411"/>
                  </a:lnTo>
                  <a:lnTo>
                    <a:pt x="370" y="408"/>
                  </a:lnTo>
                  <a:lnTo>
                    <a:pt x="370" y="408"/>
                  </a:lnTo>
                  <a:lnTo>
                    <a:pt x="373" y="406"/>
                  </a:lnTo>
                  <a:lnTo>
                    <a:pt x="375" y="404"/>
                  </a:lnTo>
                  <a:lnTo>
                    <a:pt x="380" y="404"/>
                  </a:lnTo>
                  <a:lnTo>
                    <a:pt x="385" y="404"/>
                  </a:lnTo>
                  <a:lnTo>
                    <a:pt x="396" y="406"/>
                  </a:lnTo>
                  <a:lnTo>
                    <a:pt x="410" y="411"/>
                  </a:lnTo>
                  <a:lnTo>
                    <a:pt x="410" y="411"/>
                  </a:lnTo>
                  <a:close/>
                  <a:moveTo>
                    <a:pt x="349" y="351"/>
                  </a:moveTo>
                  <a:lnTo>
                    <a:pt x="349" y="351"/>
                  </a:lnTo>
                  <a:lnTo>
                    <a:pt x="356" y="356"/>
                  </a:lnTo>
                  <a:lnTo>
                    <a:pt x="363" y="360"/>
                  </a:lnTo>
                  <a:lnTo>
                    <a:pt x="373" y="369"/>
                  </a:lnTo>
                  <a:lnTo>
                    <a:pt x="375" y="374"/>
                  </a:lnTo>
                  <a:lnTo>
                    <a:pt x="378" y="379"/>
                  </a:lnTo>
                  <a:lnTo>
                    <a:pt x="379" y="383"/>
                  </a:lnTo>
                  <a:lnTo>
                    <a:pt x="379" y="385"/>
                  </a:lnTo>
                  <a:lnTo>
                    <a:pt x="379" y="385"/>
                  </a:lnTo>
                  <a:lnTo>
                    <a:pt x="376" y="388"/>
                  </a:lnTo>
                  <a:lnTo>
                    <a:pt x="373" y="389"/>
                  </a:lnTo>
                  <a:lnTo>
                    <a:pt x="368" y="390"/>
                  </a:lnTo>
                  <a:lnTo>
                    <a:pt x="362" y="390"/>
                  </a:lnTo>
                  <a:lnTo>
                    <a:pt x="349" y="388"/>
                  </a:lnTo>
                  <a:lnTo>
                    <a:pt x="342" y="385"/>
                  </a:lnTo>
                  <a:lnTo>
                    <a:pt x="335" y="382"/>
                  </a:lnTo>
                  <a:lnTo>
                    <a:pt x="335" y="382"/>
                  </a:lnTo>
                  <a:lnTo>
                    <a:pt x="327" y="377"/>
                  </a:lnTo>
                  <a:lnTo>
                    <a:pt x="321" y="373"/>
                  </a:lnTo>
                  <a:lnTo>
                    <a:pt x="310" y="363"/>
                  </a:lnTo>
                  <a:lnTo>
                    <a:pt x="308" y="358"/>
                  </a:lnTo>
                  <a:lnTo>
                    <a:pt x="305" y="353"/>
                  </a:lnTo>
                  <a:lnTo>
                    <a:pt x="304" y="350"/>
                  </a:lnTo>
                  <a:lnTo>
                    <a:pt x="305" y="347"/>
                  </a:lnTo>
                  <a:lnTo>
                    <a:pt x="305" y="347"/>
                  </a:lnTo>
                  <a:lnTo>
                    <a:pt x="306" y="345"/>
                  </a:lnTo>
                  <a:lnTo>
                    <a:pt x="310" y="344"/>
                  </a:lnTo>
                  <a:lnTo>
                    <a:pt x="315" y="342"/>
                  </a:lnTo>
                  <a:lnTo>
                    <a:pt x="321" y="342"/>
                  </a:lnTo>
                  <a:lnTo>
                    <a:pt x="327" y="344"/>
                  </a:lnTo>
                  <a:lnTo>
                    <a:pt x="335" y="345"/>
                  </a:lnTo>
                  <a:lnTo>
                    <a:pt x="342" y="347"/>
                  </a:lnTo>
                  <a:lnTo>
                    <a:pt x="349" y="351"/>
                  </a:lnTo>
                  <a:lnTo>
                    <a:pt x="349" y="351"/>
                  </a:lnTo>
                  <a:close/>
                  <a:moveTo>
                    <a:pt x="300" y="298"/>
                  </a:moveTo>
                  <a:lnTo>
                    <a:pt x="300" y="298"/>
                  </a:lnTo>
                  <a:lnTo>
                    <a:pt x="311" y="305"/>
                  </a:lnTo>
                  <a:lnTo>
                    <a:pt x="319" y="313"/>
                  </a:lnTo>
                  <a:lnTo>
                    <a:pt x="324" y="319"/>
                  </a:lnTo>
                  <a:lnTo>
                    <a:pt x="325" y="323"/>
                  </a:lnTo>
                  <a:lnTo>
                    <a:pt x="324" y="324"/>
                  </a:lnTo>
                  <a:lnTo>
                    <a:pt x="324" y="324"/>
                  </a:lnTo>
                  <a:lnTo>
                    <a:pt x="322" y="326"/>
                  </a:lnTo>
                  <a:lnTo>
                    <a:pt x="319" y="328"/>
                  </a:lnTo>
                  <a:lnTo>
                    <a:pt x="311" y="329"/>
                  </a:lnTo>
                  <a:lnTo>
                    <a:pt x="300" y="326"/>
                  </a:lnTo>
                  <a:lnTo>
                    <a:pt x="288" y="321"/>
                  </a:lnTo>
                  <a:lnTo>
                    <a:pt x="288" y="321"/>
                  </a:lnTo>
                  <a:lnTo>
                    <a:pt x="278" y="314"/>
                  </a:lnTo>
                  <a:lnTo>
                    <a:pt x="269" y="307"/>
                  </a:lnTo>
                  <a:lnTo>
                    <a:pt x="266" y="299"/>
                  </a:lnTo>
                  <a:lnTo>
                    <a:pt x="265" y="297"/>
                  </a:lnTo>
                  <a:lnTo>
                    <a:pt x="266" y="294"/>
                  </a:lnTo>
                  <a:lnTo>
                    <a:pt x="266" y="294"/>
                  </a:lnTo>
                  <a:lnTo>
                    <a:pt x="267" y="293"/>
                  </a:lnTo>
                  <a:lnTo>
                    <a:pt x="271" y="292"/>
                  </a:lnTo>
                  <a:lnTo>
                    <a:pt x="278" y="291"/>
                  </a:lnTo>
                  <a:lnTo>
                    <a:pt x="289" y="293"/>
                  </a:lnTo>
                  <a:lnTo>
                    <a:pt x="300" y="298"/>
                  </a:lnTo>
                  <a:lnTo>
                    <a:pt x="300" y="298"/>
                  </a:lnTo>
                  <a:close/>
                  <a:moveTo>
                    <a:pt x="338" y="441"/>
                  </a:moveTo>
                  <a:lnTo>
                    <a:pt x="338" y="441"/>
                  </a:lnTo>
                  <a:lnTo>
                    <a:pt x="348" y="447"/>
                  </a:lnTo>
                  <a:lnTo>
                    <a:pt x="354" y="454"/>
                  </a:lnTo>
                  <a:lnTo>
                    <a:pt x="359" y="461"/>
                  </a:lnTo>
                  <a:lnTo>
                    <a:pt x="359" y="464"/>
                  </a:lnTo>
                  <a:lnTo>
                    <a:pt x="359" y="465"/>
                  </a:lnTo>
                  <a:lnTo>
                    <a:pt x="359" y="465"/>
                  </a:lnTo>
                  <a:lnTo>
                    <a:pt x="358" y="468"/>
                  </a:lnTo>
                  <a:lnTo>
                    <a:pt x="356" y="469"/>
                  </a:lnTo>
                  <a:lnTo>
                    <a:pt x="347" y="469"/>
                  </a:lnTo>
                  <a:lnTo>
                    <a:pt x="338" y="468"/>
                  </a:lnTo>
                  <a:lnTo>
                    <a:pt x="327" y="464"/>
                  </a:lnTo>
                  <a:lnTo>
                    <a:pt x="327" y="464"/>
                  </a:lnTo>
                  <a:lnTo>
                    <a:pt x="317" y="458"/>
                  </a:lnTo>
                  <a:lnTo>
                    <a:pt x="310" y="451"/>
                  </a:lnTo>
                  <a:lnTo>
                    <a:pt x="306" y="443"/>
                  </a:lnTo>
                  <a:lnTo>
                    <a:pt x="305" y="440"/>
                  </a:lnTo>
                  <a:lnTo>
                    <a:pt x="306" y="437"/>
                  </a:lnTo>
                  <a:lnTo>
                    <a:pt x="306" y="437"/>
                  </a:lnTo>
                  <a:lnTo>
                    <a:pt x="308" y="436"/>
                  </a:lnTo>
                  <a:lnTo>
                    <a:pt x="310" y="435"/>
                  </a:lnTo>
                  <a:lnTo>
                    <a:pt x="317" y="435"/>
                  </a:lnTo>
                  <a:lnTo>
                    <a:pt x="327" y="437"/>
                  </a:lnTo>
                  <a:lnTo>
                    <a:pt x="338" y="441"/>
                  </a:lnTo>
                  <a:lnTo>
                    <a:pt x="338" y="441"/>
                  </a:lnTo>
                  <a:close/>
                  <a:moveTo>
                    <a:pt x="229" y="438"/>
                  </a:moveTo>
                  <a:lnTo>
                    <a:pt x="229" y="438"/>
                  </a:lnTo>
                  <a:lnTo>
                    <a:pt x="236" y="443"/>
                  </a:lnTo>
                  <a:lnTo>
                    <a:pt x="242" y="449"/>
                  </a:lnTo>
                  <a:lnTo>
                    <a:pt x="245" y="454"/>
                  </a:lnTo>
                  <a:lnTo>
                    <a:pt x="246" y="457"/>
                  </a:lnTo>
                  <a:lnTo>
                    <a:pt x="245" y="459"/>
                  </a:lnTo>
                  <a:lnTo>
                    <a:pt x="245" y="459"/>
                  </a:lnTo>
                  <a:lnTo>
                    <a:pt x="242" y="461"/>
                  </a:lnTo>
                  <a:lnTo>
                    <a:pt x="236" y="462"/>
                  </a:lnTo>
                  <a:lnTo>
                    <a:pt x="229" y="461"/>
                  </a:lnTo>
                  <a:lnTo>
                    <a:pt x="220" y="457"/>
                  </a:lnTo>
                  <a:lnTo>
                    <a:pt x="220" y="457"/>
                  </a:lnTo>
                  <a:lnTo>
                    <a:pt x="213" y="452"/>
                  </a:lnTo>
                  <a:lnTo>
                    <a:pt x="207" y="446"/>
                  </a:lnTo>
                  <a:lnTo>
                    <a:pt x="203" y="441"/>
                  </a:lnTo>
                  <a:lnTo>
                    <a:pt x="203" y="438"/>
                  </a:lnTo>
                  <a:lnTo>
                    <a:pt x="203" y="436"/>
                  </a:lnTo>
                  <a:lnTo>
                    <a:pt x="203" y="436"/>
                  </a:lnTo>
                  <a:lnTo>
                    <a:pt x="204" y="435"/>
                  </a:lnTo>
                  <a:lnTo>
                    <a:pt x="207" y="433"/>
                  </a:lnTo>
                  <a:lnTo>
                    <a:pt x="213" y="433"/>
                  </a:lnTo>
                  <a:lnTo>
                    <a:pt x="220" y="435"/>
                  </a:lnTo>
                  <a:lnTo>
                    <a:pt x="229" y="438"/>
                  </a:lnTo>
                  <a:lnTo>
                    <a:pt x="229" y="438"/>
                  </a:lnTo>
                  <a:close/>
                  <a:moveTo>
                    <a:pt x="265" y="369"/>
                  </a:moveTo>
                  <a:lnTo>
                    <a:pt x="265" y="369"/>
                  </a:lnTo>
                  <a:lnTo>
                    <a:pt x="277" y="377"/>
                  </a:lnTo>
                  <a:lnTo>
                    <a:pt x="285" y="385"/>
                  </a:lnTo>
                  <a:lnTo>
                    <a:pt x="288" y="389"/>
                  </a:lnTo>
                  <a:lnTo>
                    <a:pt x="290" y="393"/>
                  </a:lnTo>
                  <a:lnTo>
                    <a:pt x="290" y="397"/>
                  </a:lnTo>
                  <a:lnTo>
                    <a:pt x="290" y="399"/>
                  </a:lnTo>
                  <a:lnTo>
                    <a:pt x="290" y="399"/>
                  </a:lnTo>
                  <a:lnTo>
                    <a:pt x="288" y="401"/>
                  </a:lnTo>
                  <a:lnTo>
                    <a:pt x="285" y="403"/>
                  </a:lnTo>
                  <a:lnTo>
                    <a:pt x="277" y="403"/>
                  </a:lnTo>
                  <a:lnTo>
                    <a:pt x="266" y="401"/>
                  </a:lnTo>
                  <a:lnTo>
                    <a:pt x="252" y="397"/>
                  </a:lnTo>
                  <a:lnTo>
                    <a:pt x="252" y="397"/>
                  </a:lnTo>
                  <a:lnTo>
                    <a:pt x="241" y="388"/>
                  </a:lnTo>
                  <a:lnTo>
                    <a:pt x="233" y="379"/>
                  </a:lnTo>
                  <a:lnTo>
                    <a:pt x="229" y="376"/>
                  </a:lnTo>
                  <a:lnTo>
                    <a:pt x="228" y="372"/>
                  </a:lnTo>
                  <a:lnTo>
                    <a:pt x="226" y="36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9" y="363"/>
                  </a:lnTo>
                  <a:lnTo>
                    <a:pt x="231" y="362"/>
                  </a:lnTo>
                  <a:lnTo>
                    <a:pt x="236" y="362"/>
                  </a:lnTo>
                  <a:lnTo>
                    <a:pt x="240" y="362"/>
                  </a:lnTo>
                  <a:lnTo>
                    <a:pt x="252" y="365"/>
                  </a:lnTo>
                  <a:lnTo>
                    <a:pt x="265" y="369"/>
                  </a:lnTo>
                  <a:lnTo>
                    <a:pt x="265" y="369"/>
                  </a:lnTo>
                  <a:close/>
                  <a:moveTo>
                    <a:pt x="268" y="244"/>
                  </a:moveTo>
                  <a:lnTo>
                    <a:pt x="268" y="244"/>
                  </a:lnTo>
                  <a:lnTo>
                    <a:pt x="278" y="250"/>
                  </a:lnTo>
                  <a:lnTo>
                    <a:pt x="284" y="256"/>
                  </a:lnTo>
                  <a:lnTo>
                    <a:pt x="288" y="262"/>
                  </a:lnTo>
                  <a:lnTo>
                    <a:pt x="289" y="265"/>
                  </a:lnTo>
                  <a:lnTo>
                    <a:pt x="288" y="266"/>
                  </a:lnTo>
                  <a:lnTo>
                    <a:pt x="288" y="266"/>
                  </a:lnTo>
                  <a:lnTo>
                    <a:pt x="287" y="268"/>
                  </a:lnTo>
                  <a:lnTo>
                    <a:pt x="284" y="270"/>
                  </a:lnTo>
                  <a:lnTo>
                    <a:pt x="277" y="270"/>
                  </a:lnTo>
                  <a:lnTo>
                    <a:pt x="267" y="268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47" y="259"/>
                  </a:lnTo>
                  <a:lnTo>
                    <a:pt x="241" y="251"/>
                  </a:lnTo>
                  <a:lnTo>
                    <a:pt x="236" y="245"/>
                  </a:lnTo>
                  <a:lnTo>
                    <a:pt x="236" y="243"/>
                  </a:lnTo>
                  <a:lnTo>
                    <a:pt x="236" y="240"/>
                  </a:lnTo>
                  <a:lnTo>
                    <a:pt x="236" y="240"/>
                  </a:lnTo>
                  <a:lnTo>
                    <a:pt x="239" y="239"/>
                  </a:lnTo>
                  <a:lnTo>
                    <a:pt x="241" y="238"/>
                  </a:lnTo>
                  <a:lnTo>
                    <a:pt x="249" y="238"/>
                  </a:lnTo>
                  <a:lnTo>
                    <a:pt x="257" y="239"/>
                  </a:lnTo>
                  <a:lnTo>
                    <a:pt x="268" y="244"/>
                  </a:lnTo>
                  <a:lnTo>
                    <a:pt x="268" y="244"/>
                  </a:lnTo>
                  <a:close/>
                  <a:moveTo>
                    <a:pt x="209" y="299"/>
                  </a:moveTo>
                  <a:lnTo>
                    <a:pt x="209" y="299"/>
                  </a:lnTo>
                  <a:lnTo>
                    <a:pt x="217" y="303"/>
                  </a:lnTo>
                  <a:lnTo>
                    <a:pt x="223" y="308"/>
                  </a:lnTo>
                  <a:lnTo>
                    <a:pt x="229" y="313"/>
                  </a:lnTo>
                  <a:lnTo>
                    <a:pt x="233" y="316"/>
                  </a:lnTo>
                  <a:lnTo>
                    <a:pt x="236" y="321"/>
                  </a:lnTo>
                  <a:lnTo>
                    <a:pt x="239" y="326"/>
                  </a:lnTo>
                  <a:lnTo>
                    <a:pt x="239" y="330"/>
                  </a:lnTo>
                  <a:lnTo>
                    <a:pt x="239" y="332"/>
                  </a:lnTo>
                  <a:lnTo>
                    <a:pt x="239" y="332"/>
                  </a:lnTo>
                  <a:lnTo>
                    <a:pt x="236" y="335"/>
                  </a:lnTo>
                  <a:lnTo>
                    <a:pt x="233" y="336"/>
                  </a:lnTo>
                  <a:lnTo>
                    <a:pt x="229" y="336"/>
                  </a:lnTo>
                  <a:lnTo>
                    <a:pt x="223" y="336"/>
                  </a:lnTo>
                  <a:lnTo>
                    <a:pt x="210" y="334"/>
                  </a:lnTo>
                  <a:lnTo>
                    <a:pt x="196" y="328"/>
                  </a:lnTo>
                  <a:lnTo>
                    <a:pt x="196" y="328"/>
                  </a:lnTo>
                  <a:lnTo>
                    <a:pt x="188" y="324"/>
                  </a:lnTo>
                  <a:lnTo>
                    <a:pt x="182" y="319"/>
                  </a:lnTo>
                  <a:lnTo>
                    <a:pt x="176" y="315"/>
                  </a:lnTo>
                  <a:lnTo>
                    <a:pt x="172" y="310"/>
                  </a:lnTo>
                  <a:lnTo>
                    <a:pt x="169" y="305"/>
                  </a:lnTo>
                  <a:lnTo>
                    <a:pt x="166" y="302"/>
                  </a:lnTo>
                  <a:lnTo>
                    <a:pt x="166" y="297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9" y="292"/>
                  </a:lnTo>
                  <a:lnTo>
                    <a:pt x="172" y="291"/>
                  </a:lnTo>
                  <a:lnTo>
                    <a:pt x="177" y="289"/>
                  </a:lnTo>
                  <a:lnTo>
                    <a:pt x="182" y="291"/>
                  </a:lnTo>
                  <a:lnTo>
                    <a:pt x="194" y="293"/>
                  </a:lnTo>
                  <a:lnTo>
                    <a:pt x="209" y="299"/>
                  </a:lnTo>
                  <a:lnTo>
                    <a:pt x="209" y="299"/>
                  </a:lnTo>
                  <a:close/>
                  <a:moveTo>
                    <a:pt x="252" y="201"/>
                  </a:moveTo>
                  <a:lnTo>
                    <a:pt x="252" y="201"/>
                  </a:lnTo>
                  <a:lnTo>
                    <a:pt x="261" y="206"/>
                  </a:lnTo>
                  <a:lnTo>
                    <a:pt x="267" y="211"/>
                  </a:lnTo>
                  <a:lnTo>
                    <a:pt x="271" y="216"/>
                  </a:lnTo>
                  <a:lnTo>
                    <a:pt x="271" y="218"/>
                  </a:lnTo>
                  <a:lnTo>
                    <a:pt x="271" y="220"/>
                  </a:lnTo>
                  <a:lnTo>
                    <a:pt x="271" y="220"/>
                  </a:lnTo>
                  <a:lnTo>
                    <a:pt x="269" y="222"/>
                  </a:lnTo>
                  <a:lnTo>
                    <a:pt x="267" y="223"/>
                  </a:lnTo>
                  <a:lnTo>
                    <a:pt x="261" y="223"/>
                  </a:lnTo>
                  <a:lnTo>
                    <a:pt x="252" y="222"/>
                  </a:lnTo>
                  <a:lnTo>
                    <a:pt x="242" y="218"/>
                  </a:lnTo>
                  <a:lnTo>
                    <a:pt x="242" y="218"/>
                  </a:lnTo>
                  <a:lnTo>
                    <a:pt x="235" y="213"/>
                  </a:lnTo>
                  <a:lnTo>
                    <a:pt x="229" y="207"/>
                  </a:lnTo>
                  <a:lnTo>
                    <a:pt x="225" y="202"/>
                  </a:lnTo>
                  <a:lnTo>
                    <a:pt x="225" y="199"/>
                  </a:lnTo>
                  <a:lnTo>
                    <a:pt x="225" y="197"/>
                  </a:lnTo>
                  <a:lnTo>
                    <a:pt x="225" y="197"/>
                  </a:lnTo>
                  <a:lnTo>
                    <a:pt x="226" y="196"/>
                  </a:lnTo>
                  <a:lnTo>
                    <a:pt x="229" y="195"/>
                  </a:lnTo>
                  <a:lnTo>
                    <a:pt x="235" y="195"/>
                  </a:lnTo>
                  <a:lnTo>
                    <a:pt x="244" y="196"/>
                  </a:lnTo>
                  <a:lnTo>
                    <a:pt x="252" y="201"/>
                  </a:lnTo>
                  <a:lnTo>
                    <a:pt x="252" y="201"/>
                  </a:lnTo>
                  <a:close/>
                  <a:moveTo>
                    <a:pt x="253" y="163"/>
                  </a:moveTo>
                  <a:lnTo>
                    <a:pt x="253" y="163"/>
                  </a:lnTo>
                  <a:lnTo>
                    <a:pt x="261" y="167"/>
                  </a:lnTo>
                  <a:lnTo>
                    <a:pt x="266" y="172"/>
                  </a:lnTo>
                  <a:lnTo>
                    <a:pt x="268" y="177"/>
                  </a:lnTo>
                  <a:lnTo>
                    <a:pt x="268" y="180"/>
                  </a:lnTo>
                  <a:lnTo>
                    <a:pt x="268" y="180"/>
                  </a:lnTo>
                  <a:lnTo>
                    <a:pt x="266" y="182"/>
                  </a:lnTo>
                  <a:lnTo>
                    <a:pt x="260" y="182"/>
                  </a:lnTo>
                  <a:lnTo>
                    <a:pt x="253" y="181"/>
                  </a:lnTo>
                  <a:lnTo>
                    <a:pt x="245" y="179"/>
                  </a:lnTo>
                  <a:lnTo>
                    <a:pt x="245" y="179"/>
                  </a:lnTo>
                  <a:lnTo>
                    <a:pt x="239" y="174"/>
                  </a:lnTo>
                  <a:lnTo>
                    <a:pt x="234" y="169"/>
                  </a:lnTo>
                  <a:lnTo>
                    <a:pt x="230" y="164"/>
                  </a:lnTo>
                  <a:lnTo>
                    <a:pt x="230" y="161"/>
                  </a:lnTo>
                  <a:lnTo>
                    <a:pt x="230" y="160"/>
                  </a:lnTo>
                  <a:lnTo>
                    <a:pt x="230" y="160"/>
                  </a:lnTo>
                  <a:lnTo>
                    <a:pt x="234" y="158"/>
                  </a:lnTo>
                  <a:lnTo>
                    <a:pt x="239" y="158"/>
                  </a:lnTo>
                  <a:lnTo>
                    <a:pt x="246" y="160"/>
                  </a:lnTo>
                  <a:lnTo>
                    <a:pt x="253" y="163"/>
                  </a:lnTo>
                  <a:lnTo>
                    <a:pt x="253" y="163"/>
                  </a:lnTo>
                  <a:close/>
                  <a:moveTo>
                    <a:pt x="266" y="131"/>
                  </a:moveTo>
                  <a:lnTo>
                    <a:pt x="266" y="131"/>
                  </a:lnTo>
                  <a:lnTo>
                    <a:pt x="272" y="134"/>
                  </a:lnTo>
                  <a:lnTo>
                    <a:pt x="277" y="139"/>
                  </a:lnTo>
                  <a:lnTo>
                    <a:pt x="279" y="143"/>
                  </a:lnTo>
                  <a:lnTo>
                    <a:pt x="279" y="145"/>
                  </a:lnTo>
                  <a:lnTo>
                    <a:pt x="279" y="145"/>
                  </a:lnTo>
                  <a:lnTo>
                    <a:pt x="277" y="147"/>
                  </a:lnTo>
                  <a:lnTo>
                    <a:pt x="272" y="148"/>
                  </a:lnTo>
                  <a:lnTo>
                    <a:pt x="266" y="147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2" y="139"/>
                  </a:lnTo>
                  <a:lnTo>
                    <a:pt x="249" y="135"/>
                  </a:lnTo>
                  <a:lnTo>
                    <a:pt x="246" y="131"/>
                  </a:lnTo>
                  <a:lnTo>
                    <a:pt x="246" y="128"/>
                  </a:lnTo>
                  <a:lnTo>
                    <a:pt x="246" y="128"/>
                  </a:lnTo>
                  <a:lnTo>
                    <a:pt x="249" y="126"/>
                  </a:lnTo>
                  <a:lnTo>
                    <a:pt x="253" y="126"/>
                  </a:lnTo>
                  <a:lnTo>
                    <a:pt x="260" y="127"/>
                  </a:lnTo>
                  <a:lnTo>
                    <a:pt x="266" y="131"/>
                  </a:lnTo>
                  <a:lnTo>
                    <a:pt x="266" y="131"/>
                  </a:lnTo>
                  <a:close/>
                  <a:moveTo>
                    <a:pt x="389" y="84"/>
                  </a:moveTo>
                  <a:lnTo>
                    <a:pt x="389" y="84"/>
                  </a:lnTo>
                  <a:lnTo>
                    <a:pt x="395" y="87"/>
                  </a:lnTo>
                  <a:lnTo>
                    <a:pt x="396" y="90"/>
                  </a:lnTo>
                  <a:lnTo>
                    <a:pt x="396" y="92"/>
                  </a:lnTo>
                  <a:lnTo>
                    <a:pt x="396" y="92"/>
                  </a:lnTo>
                  <a:lnTo>
                    <a:pt x="395" y="92"/>
                  </a:lnTo>
                  <a:lnTo>
                    <a:pt x="392" y="92"/>
                  </a:lnTo>
                  <a:lnTo>
                    <a:pt x="385" y="91"/>
                  </a:lnTo>
                  <a:lnTo>
                    <a:pt x="385" y="91"/>
                  </a:lnTo>
                  <a:lnTo>
                    <a:pt x="383" y="89"/>
                  </a:lnTo>
                  <a:lnTo>
                    <a:pt x="380" y="86"/>
                  </a:lnTo>
                  <a:lnTo>
                    <a:pt x="379" y="84"/>
                  </a:lnTo>
                  <a:lnTo>
                    <a:pt x="379" y="81"/>
                  </a:lnTo>
                  <a:lnTo>
                    <a:pt x="379" y="81"/>
                  </a:lnTo>
                  <a:lnTo>
                    <a:pt x="380" y="81"/>
                  </a:lnTo>
                  <a:lnTo>
                    <a:pt x="383" y="81"/>
                  </a:lnTo>
                  <a:lnTo>
                    <a:pt x="389" y="84"/>
                  </a:lnTo>
                  <a:lnTo>
                    <a:pt x="389" y="84"/>
                  </a:lnTo>
                  <a:close/>
                  <a:moveTo>
                    <a:pt x="335" y="90"/>
                  </a:moveTo>
                  <a:lnTo>
                    <a:pt x="335" y="90"/>
                  </a:lnTo>
                  <a:lnTo>
                    <a:pt x="338" y="94"/>
                  </a:lnTo>
                  <a:lnTo>
                    <a:pt x="342" y="96"/>
                  </a:lnTo>
                  <a:lnTo>
                    <a:pt x="343" y="99"/>
                  </a:lnTo>
                  <a:lnTo>
                    <a:pt x="343" y="101"/>
                  </a:lnTo>
                  <a:lnTo>
                    <a:pt x="343" y="101"/>
                  </a:lnTo>
                  <a:lnTo>
                    <a:pt x="342" y="102"/>
                  </a:lnTo>
                  <a:lnTo>
                    <a:pt x="338" y="102"/>
                  </a:lnTo>
                  <a:lnTo>
                    <a:pt x="335" y="102"/>
                  </a:lnTo>
                  <a:lnTo>
                    <a:pt x="330" y="100"/>
                  </a:lnTo>
                  <a:lnTo>
                    <a:pt x="330" y="100"/>
                  </a:lnTo>
                  <a:lnTo>
                    <a:pt x="326" y="96"/>
                  </a:lnTo>
                  <a:lnTo>
                    <a:pt x="322" y="94"/>
                  </a:lnTo>
                  <a:lnTo>
                    <a:pt x="320" y="90"/>
                  </a:lnTo>
                  <a:lnTo>
                    <a:pt x="320" y="87"/>
                  </a:lnTo>
                  <a:lnTo>
                    <a:pt x="320" y="87"/>
                  </a:lnTo>
                  <a:lnTo>
                    <a:pt x="322" y="86"/>
                  </a:lnTo>
                  <a:lnTo>
                    <a:pt x="326" y="87"/>
                  </a:lnTo>
                  <a:lnTo>
                    <a:pt x="330" y="89"/>
                  </a:lnTo>
                  <a:lnTo>
                    <a:pt x="335" y="90"/>
                  </a:lnTo>
                  <a:lnTo>
                    <a:pt x="335" y="90"/>
                  </a:lnTo>
                  <a:close/>
                  <a:moveTo>
                    <a:pt x="293" y="106"/>
                  </a:moveTo>
                  <a:lnTo>
                    <a:pt x="293" y="106"/>
                  </a:lnTo>
                  <a:lnTo>
                    <a:pt x="298" y="110"/>
                  </a:lnTo>
                  <a:lnTo>
                    <a:pt x="301" y="113"/>
                  </a:lnTo>
                  <a:lnTo>
                    <a:pt x="304" y="117"/>
                  </a:lnTo>
                  <a:lnTo>
                    <a:pt x="304" y="119"/>
                  </a:lnTo>
                  <a:lnTo>
                    <a:pt x="304" y="119"/>
                  </a:lnTo>
                  <a:lnTo>
                    <a:pt x="301" y="121"/>
                  </a:lnTo>
                  <a:lnTo>
                    <a:pt x="298" y="121"/>
                  </a:lnTo>
                  <a:lnTo>
                    <a:pt x="293" y="119"/>
                  </a:lnTo>
                  <a:lnTo>
                    <a:pt x="288" y="117"/>
                  </a:lnTo>
                  <a:lnTo>
                    <a:pt x="288" y="117"/>
                  </a:lnTo>
                  <a:lnTo>
                    <a:pt x="282" y="113"/>
                  </a:lnTo>
                  <a:lnTo>
                    <a:pt x="278" y="110"/>
                  </a:lnTo>
                  <a:lnTo>
                    <a:pt x="276" y="106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8" y="101"/>
                  </a:lnTo>
                  <a:lnTo>
                    <a:pt x="282" y="101"/>
                  </a:lnTo>
                  <a:lnTo>
                    <a:pt x="287" y="103"/>
                  </a:lnTo>
                  <a:lnTo>
                    <a:pt x="293" y="106"/>
                  </a:lnTo>
                  <a:lnTo>
                    <a:pt x="293" y="106"/>
                  </a:lnTo>
                  <a:close/>
                  <a:moveTo>
                    <a:pt x="503" y="46"/>
                  </a:moveTo>
                  <a:lnTo>
                    <a:pt x="503" y="46"/>
                  </a:lnTo>
                  <a:lnTo>
                    <a:pt x="508" y="48"/>
                  </a:lnTo>
                  <a:lnTo>
                    <a:pt x="512" y="52"/>
                  </a:lnTo>
                  <a:lnTo>
                    <a:pt x="513" y="54"/>
                  </a:lnTo>
                  <a:lnTo>
                    <a:pt x="513" y="57"/>
                  </a:lnTo>
                  <a:lnTo>
                    <a:pt x="513" y="57"/>
                  </a:lnTo>
                  <a:lnTo>
                    <a:pt x="511" y="58"/>
                  </a:lnTo>
                  <a:lnTo>
                    <a:pt x="507" y="58"/>
                  </a:lnTo>
                  <a:lnTo>
                    <a:pt x="502" y="58"/>
                  </a:lnTo>
                  <a:lnTo>
                    <a:pt x="497" y="55"/>
                  </a:lnTo>
                  <a:lnTo>
                    <a:pt x="497" y="55"/>
                  </a:lnTo>
                  <a:lnTo>
                    <a:pt x="492" y="52"/>
                  </a:lnTo>
                  <a:lnTo>
                    <a:pt x="490" y="49"/>
                  </a:lnTo>
                  <a:lnTo>
                    <a:pt x="487" y="46"/>
                  </a:lnTo>
                  <a:lnTo>
                    <a:pt x="487" y="43"/>
                  </a:lnTo>
                  <a:lnTo>
                    <a:pt x="487" y="43"/>
                  </a:lnTo>
                  <a:lnTo>
                    <a:pt x="490" y="42"/>
                  </a:lnTo>
                  <a:lnTo>
                    <a:pt x="493" y="42"/>
                  </a:lnTo>
                  <a:lnTo>
                    <a:pt x="498" y="43"/>
                  </a:lnTo>
                  <a:lnTo>
                    <a:pt x="503" y="46"/>
                  </a:lnTo>
                  <a:lnTo>
                    <a:pt x="503" y="46"/>
                  </a:lnTo>
                  <a:close/>
                  <a:moveTo>
                    <a:pt x="450" y="57"/>
                  </a:moveTo>
                  <a:lnTo>
                    <a:pt x="450" y="57"/>
                  </a:lnTo>
                  <a:lnTo>
                    <a:pt x="455" y="59"/>
                  </a:lnTo>
                  <a:lnTo>
                    <a:pt x="459" y="63"/>
                  </a:lnTo>
                  <a:lnTo>
                    <a:pt x="460" y="65"/>
                  </a:lnTo>
                  <a:lnTo>
                    <a:pt x="460" y="68"/>
                  </a:lnTo>
                  <a:lnTo>
                    <a:pt x="460" y="68"/>
                  </a:lnTo>
                  <a:lnTo>
                    <a:pt x="458" y="69"/>
                  </a:lnTo>
                  <a:lnTo>
                    <a:pt x="454" y="69"/>
                  </a:lnTo>
                  <a:lnTo>
                    <a:pt x="450" y="68"/>
                  </a:lnTo>
                  <a:lnTo>
                    <a:pt x="445" y="66"/>
                  </a:lnTo>
                  <a:lnTo>
                    <a:pt x="445" y="66"/>
                  </a:lnTo>
                  <a:lnTo>
                    <a:pt x="440" y="63"/>
                  </a:lnTo>
                  <a:lnTo>
                    <a:pt x="437" y="60"/>
                  </a:lnTo>
                  <a:lnTo>
                    <a:pt x="436" y="57"/>
                  </a:lnTo>
                  <a:lnTo>
                    <a:pt x="436" y="55"/>
                  </a:lnTo>
                  <a:lnTo>
                    <a:pt x="436" y="55"/>
                  </a:lnTo>
                  <a:lnTo>
                    <a:pt x="438" y="54"/>
                  </a:lnTo>
                  <a:lnTo>
                    <a:pt x="440" y="53"/>
                  </a:lnTo>
                  <a:lnTo>
                    <a:pt x="445" y="54"/>
                  </a:lnTo>
                  <a:lnTo>
                    <a:pt x="450" y="57"/>
                  </a:lnTo>
                  <a:lnTo>
                    <a:pt x="450" y="57"/>
                  </a:lnTo>
                  <a:close/>
                  <a:moveTo>
                    <a:pt x="399" y="18"/>
                  </a:moveTo>
                  <a:lnTo>
                    <a:pt x="399" y="18"/>
                  </a:lnTo>
                  <a:lnTo>
                    <a:pt x="404" y="22"/>
                  </a:lnTo>
                  <a:lnTo>
                    <a:pt x="407" y="26"/>
                  </a:lnTo>
                  <a:lnTo>
                    <a:pt x="408" y="30"/>
                  </a:lnTo>
                  <a:lnTo>
                    <a:pt x="408" y="32"/>
                  </a:lnTo>
                  <a:lnTo>
                    <a:pt x="408" y="32"/>
                  </a:lnTo>
                  <a:lnTo>
                    <a:pt x="407" y="33"/>
                  </a:lnTo>
                  <a:lnTo>
                    <a:pt x="404" y="33"/>
                  </a:lnTo>
                  <a:lnTo>
                    <a:pt x="397" y="32"/>
                  </a:lnTo>
                  <a:lnTo>
                    <a:pt x="392" y="30"/>
                  </a:lnTo>
                  <a:lnTo>
                    <a:pt x="392" y="30"/>
                  </a:lnTo>
                  <a:lnTo>
                    <a:pt x="388" y="26"/>
                  </a:lnTo>
                  <a:lnTo>
                    <a:pt x="384" y="22"/>
                  </a:lnTo>
                  <a:lnTo>
                    <a:pt x="381" y="20"/>
                  </a:lnTo>
                  <a:lnTo>
                    <a:pt x="381" y="16"/>
                  </a:lnTo>
                  <a:lnTo>
                    <a:pt x="381" y="16"/>
                  </a:lnTo>
                  <a:lnTo>
                    <a:pt x="384" y="15"/>
                  </a:lnTo>
                  <a:lnTo>
                    <a:pt x="388" y="15"/>
                  </a:lnTo>
                  <a:lnTo>
                    <a:pt x="392" y="16"/>
                  </a:lnTo>
                  <a:lnTo>
                    <a:pt x="399" y="18"/>
                  </a:lnTo>
                  <a:lnTo>
                    <a:pt x="399" y="18"/>
                  </a:lnTo>
                  <a:close/>
                  <a:moveTo>
                    <a:pt x="370" y="48"/>
                  </a:moveTo>
                  <a:lnTo>
                    <a:pt x="370" y="48"/>
                  </a:lnTo>
                  <a:lnTo>
                    <a:pt x="375" y="50"/>
                  </a:lnTo>
                  <a:lnTo>
                    <a:pt x="379" y="54"/>
                  </a:lnTo>
                  <a:lnTo>
                    <a:pt x="380" y="58"/>
                  </a:lnTo>
                  <a:lnTo>
                    <a:pt x="380" y="60"/>
                  </a:lnTo>
                  <a:lnTo>
                    <a:pt x="380" y="60"/>
                  </a:lnTo>
                  <a:lnTo>
                    <a:pt x="379" y="62"/>
                  </a:lnTo>
                  <a:lnTo>
                    <a:pt x="374" y="62"/>
                  </a:lnTo>
                  <a:lnTo>
                    <a:pt x="369" y="62"/>
                  </a:lnTo>
                  <a:lnTo>
                    <a:pt x="364" y="59"/>
                  </a:lnTo>
                  <a:lnTo>
                    <a:pt x="364" y="59"/>
                  </a:lnTo>
                  <a:lnTo>
                    <a:pt x="358" y="55"/>
                  </a:lnTo>
                  <a:lnTo>
                    <a:pt x="354" y="52"/>
                  </a:lnTo>
                  <a:lnTo>
                    <a:pt x="353" y="48"/>
                  </a:lnTo>
                  <a:lnTo>
                    <a:pt x="353" y="46"/>
                  </a:lnTo>
                  <a:lnTo>
                    <a:pt x="353" y="46"/>
                  </a:lnTo>
                  <a:lnTo>
                    <a:pt x="356" y="44"/>
                  </a:lnTo>
                  <a:lnTo>
                    <a:pt x="359" y="44"/>
                  </a:lnTo>
                  <a:lnTo>
                    <a:pt x="364" y="46"/>
                  </a:lnTo>
                  <a:lnTo>
                    <a:pt x="370" y="48"/>
                  </a:lnTo>
                  <a:lnTo>
                    <a:pt x="370" y="48"/>
                  </a:lnTo>
                  <a:close/>
                  <a:moveTo>
                    <a:pt x="305" y="5"/>
                  </a:moveTo>
                  <a:lnTo>
                    <a:pt x="305" y="5"/>
                  </a:lnTo>
                  <a:lnTo>
                    <a:pt x="311" y="10"/>
                  </a:lnTo>
                  <a:lnTo>
                    <a:pt x="315" y="14"/>
                  </a:lnTo>
                  <a:lnTo>
                    <a:pt x="317" y="17"/>
                  </a:lnTo>
                  <a:lnTo>
                    <a:pt x="317" y="21"/>
                  </a:lnTo>
                  <a:lnTo>
                    <a:pt x="317" y="21"/>
                  </a:lnTo>
                  <a:lnTo>
                    <a:pt x="315" y="22"/>
                  </a:lnTo>
                  <a:lnTo>
                    <a:pt x="310" y="23"/>
                  </a:lnTo>
                  <a:lnTo>
                    <a:pt x="304" y="22"/>
                  </a:lnTo>
                  <a:lnTo>
                    <a:pt x="298" y="18"/>
                  </a:lnTo>
                  <a:lnTo>
                    <a:pt x="298" y="18"/>
                  </a:lnTo>
                  <a:lnTo>
                    <a:pt x="290" y="15"/>
                  </a:lnTo>
                  <a:lnTo>
                    <a:pt x="287" y="10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4" y="2"/>
                  </a:lnTo>
                  <a:lnTo>
                    <a:pt x="284" y="2"/>
                  </a:lnTo>
                  <a:lnTo>
                    <a:pt x="287" y="1"/>
                  </a:lnTo>
                  <a:lnTo>
                    <a:pt x="292" y="1"/>
                  </a:lnTo>
                  <a:lnTo>
                    <a:pt x="298" y="2"/>
                  </a:lnTo>
                  <a:lnTo>
                    <a:pt x="305" y="5"/>
                  </a:lnTo>
                  <a:lnTo>
                    <a:pt x="305" y="5"/>
                  </a:lnTo>
                  <a:close/>
                  <a:moveTo>
                    <a:pt x="294" y="48"/>
                  </a:moveTo>
                  <a:lnTo>
                    <a:pt x="294" y="48"/>
                  </a:lnTo>
                  <a:lnTo>
                    <a:pt x="300" y="52"/>
                  </a:lnTo>
                  <a:lnTo>
                    <a:pt x="304" y="55"/>
                  </a:lnTo>
                  <a:lnTo>
                    <a:pt x="306" y="59"/>
                  </a:lnTo>
                  <a:lnTo>
                    <a:pt x="306" y="62"/>
                  </a:lnTo>
                  <a:lnTo>
                    <a:pt x="306" y="62"/>
                  </a:lnTo>
                  <a:lnTo>
                    <a:pt x="304" y="64"/>
                  </a:lnTo>
                  <a:lnTo>
                    <a:pt x="300" y="64"/>
                  </a:lnTo>
                  <a:lnTo>
                    <a:pt x="294" y="63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2" y="57"/>
                  </a:lnTo>
                  <a:lnTo>
                    <a:pt x="277" y="52"/>
                  </a:lnTo>
                  <a:lnTo>
                    <a:pt x="274" y="48"/>
                  </a:lnTo>
                  <a:lnTo>
                    <a:pt x="274" y="44"/>
                  </a:lnTo>
                  <a:lnTo>
                    <a:pt x="274" y="44"/>
                  </a:lnTo>
                  <a:lnTo>
                    <a:pt x="277" y="43"/>
                  </a:lnTo>
                  <a:lnTo>
                    <a:pt x="282" y="43"/>
                  </a:lnTo>
                  <a:lnTo>
                    <a:pt x="288" y="44"/>
                  </a:lnTo>
                  <a:lnTo>
                    <a:pt x="294" y="48"/>
                  </a:lnTo>
                  <a:lnTo>
                    <a:pt x="294" y="48"/>
                  </a:lnTo>
                  <a:close/>
                  <a:moveTo>
                    <a:pt x="235" y="59"/>
                  </a:moveTo>
                  <a:lnTo>
                    <a:pt x="235" y="59"/>
                  </a:lnTo>
                  <a:lnTo>
                    <a:pt x="242" y="64"/>
                  </a:lnTo>
                  <a:lnTo>
                    <a:pt x="249" y="69"/>
                  </a:lnTo>
                  <a:lnTo>
                    <a:pt x="251" y="74"/>
                  </a:lnTo>
                  <a:lnTo>
                    <a:pt x="251" y="78"/>
                  </a:lnTo>
                  <a:lnTo>
                    <a:pt x="251" y="78"/>
                  </a:lnTo>
                  <a:lnTo>
                    <a:pt x="249" y="79"/>
                  </a:lnTo>
                  <a:lnTo>
                    <a:pt x="242" y="80"/>
                  </a:lnTo>
                  <a:lnTo>
                    <a:pt x="236" y="79"/>
                  </a:lnTo>
                  <a:lnTo>
                    <a:pt x="228" y="75"/>
                  </a:lnTo>
                  <a:lnTo>
                    <a:pt x="228" y="75"/>
                  </a:lnTo>
                  <a:lnTo>
                    <a:pt x="220" y="70"/>
                  </a:lnTo>
                  <a:lnTo>
                    <a:pt x="215" y="65"/>
                  </a:lnTo>
                  <a:lnTo>
                    <a:pt x="213" y="60"/>
                  </a:lnTo>
                  <a:lnTo>
                    <a:pt x="212" y="58"/>
                  </a:lnTo>
                  <a:lnTo>
                    <a:pt x="212" y="55"/>
                  </a:lnTo>
                  <a:lnTo>
                    <a:pt x="212" y="55"/>
                  </a:lnTo>
                  <a:lnTo>
                    <a:pt x="213" y="55"/>
                  </a:lnTo>
                  <a:lnTo>
                    <a:pt x="215" y="54"/>
                  </a:lnTo>
                  <a:lnTo>
                    <a:pt x="220" y="54"/>
                  </a:lnTo>
                  <a:lnTo>
                    <a:pt x="228" y="57"/>
                  </a:lnTo>
                  <a:lnTo>
                    <a:pt x="235" y="59"/>
                  </a:lnTo>
                  <a:lnTo>
                    <a:pt x="235" y="59"/>
                  </a:lnTo>
                  <a:close/>
                  <a:moveTo>
                    <a:pt x="217" y="4"/>
                  </a:moveTo>
                  <a:lnTo>
                    <a:pt x="217" y="4"/>
                  </a:lnTo>
                  <a:lnTo>
                    <a:pt x="225" y="10"/>
                  </a:lnTo>
                  <a:lnTo>
                    <a:pt x="231" y="15"/>
                  </a:lnTo>
                  <a:lnTo>
                    <a:pt x="234" y="20"/>
                  </a:lnTo>
                  <a:lnTo>
                    <a:pt x="235" y="22"/>
                  </a:lnTo>
                  <a:lnTo>
                    <a:pt x="234" y="25"/>
                  </a:lnTo>
                  <a:lnTo>
                    <a:pt x="234" y="25"/>
                  </a:lnTo>
                  <a:lnTo>
                    <a:pt x="233" y="26"/>
                  </a:lnTo>
                  <a:lnTo>
                    <a:pt x="231" y="27"/>
                  </a:lnTo>
                  <a:lnTo>
                    <a:pt x="226" y="27"/>
                  </a:lnTo>
                  <a:lnTo>
                    <a:pt x="219" y="26"/>
                  </a:lnTo>
                  <a:lnTo>
                    <a:pt x="210" y="23"/>
                  </a:lnTo>
                  <a:lnTo>
                    <a:pt x="210" y="23"/>
                  </a:lnTo>
                  <a:lnTo>
                    <a:pt x="203" y="17"/>
                  </a:lnTo>
                  <a:lnTo>
                    <a:pt x="197" y="12"/>
                  </a:lnTo>
                  <a:lnTo>
                    <a:pt x="193" y="7"/>
                  </a:lnTo>
                  <a:lnTo>
                    <a:pt x="192" y="5"/>
                  </a:lnTo>
                  <a:lnTo>
                    <a:pt x="193" y="2"/>
                  </a:lnTo>
                  <a:lnTo>
                    <a:pt x="193" y="2"/>
                  </a:lnTo>
                  <a:lnTo>
                    <a:pt x="197" y="0"/>
                  </a:lnTo>
                  <a:lnTo>
                    <a:pt x="202" y="0"/>
                  </a:lnTo>
                  <a:lnTo>
                    <a:pt x="209" y="1"/>
                  </a:lnTo>
                  <a:lnTo>
                    <a:pt x="217" y="4"/>
                  </a:lnTo>
                  <a:lnTo>
                    <a:pt x="217" y="4"/>
                  </a:lnTo>
                  <a:close/>
                  <a:moveTo>
                    <a:pt x="192" y="84"/>
                  </a:moveTo>
                  <a:lnTo>
                    <a:pt x="192" y="84"/>
                  </a:lnTo>
                  <a:lnTo>
                    <a:pt x="182" y="80"/>
                  </a:lnTo>
                  <a:lnTo>
                    <a:pt x="172" y="78"/>
                  </a:lnTo>
                  <a:lnTo>
                    <a:pt x="166" y="78"/>
                  </a:lnTo>
                  <a:lnTo>
                    <a:pt x="164" y="79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1" y="83"/>
                  </a:lnTo>
                  <a:lnTo>
                    <a:pt x="162" y="85"/>
                  </a:lnTo>
                  <a:lnTo>
                    <a:pt x="166" y="91"/>
                  </a:lnTo>
                  <a:lnTo>
                    <a:pt x="172" y="97"/>
                  </a:lnTo>
                  <a:lnTo>
                    <a:pt x="182" y="103"/>
                  </a:lnTo>
                  <a:lnTo>
                    <a:pt x="182" y="103"/>
                  </a:lnTo>
                  <a:lnTo>
                    <a:pt x="192" y="107"/>
                  </a:lnTo>
                  <a:lnTo>
                    <a:pt x="201" y="108"/>
                  </a:lnTo>
                  <a:lnTo>
                    <a:pt x="207" y="108"/>
                  </a:lnTo>
                  <a:lnTo>
                    <a:pt x="210" y="105"/>
                  </a:lnTo>
                  <a:lnTo>
                    <a:pt x="210" y="105"/>
                  </a:lnTo>
                  <a:lnTo>
                    <a:pt x="212" y="103"/>
                  </a:lnTo>
                  <a:lnTo>
                    <a:pt x="210" y="101"/>
                  </a:lnTo>
                  <a:lnTo>
                    <a:pt x="207" y="95"/>
                  </a:lnTo>
                  <a:lnTo>
                    <a:pt x="201" y="90"/>
                  </a:lnTo>
                  <a:lnTo>
                    <a:pt x="192" y="84"/>
                  </a:lnTo>
                  <a:lnTo>
                    <a:pt x="192" y="84"/>
                  </a:lnTo>
                  <a:close/>
                  <a:moveTo>
                    <a:pt x="161" y="121"/>
                  </a:moveTo>
                  <a:lnTo>
                    <a:pt x="161" y="121"/>
                  </a:lnTo>
                  <a:lnTo>
                    <a:pt x="171" y="127"/>
                  </a:lnTo>
                  <a:lnTo>
                    <a:pt x="178" y="134"/>
                  </a:lnTo>
                  <a:lnTo>
                    <a:pt x="183" y="140"/>
                  </a:lnTo>
                  <a:lnTo>
                    <a:pt x="183" y="143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8"/>
                  </a:lnTo>
                  <a:lnTo>
                    <a:pt x="180" y="149"/>
                  </a:lnTo>
                  <a:lnTo>
                    <a:pt x="172" y="149"/>
                  </a:lnTo>
                  <a:lnTo>
                    <a:pt x="161" y="147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40" y="137"/>
                  </a:lnTo>
                  <a:lnTo>
                    <a:pt x="132" y="129"/>
                  </a:lnTo>
                  <a:lnTo>
                    <a:pt x="128" y="122"/>
                  </a:lnTo>
                  <a:lnTo>
                    <a:pt x="127" y="118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9" y="115"/>
                  </a:lnTo>
                  <a:lnTo>
                    <a:pt x="132" y="113"/>
                  </a:lnTo>
                  <a:lnTo>
                    <a:pt x="139" y="113"/>
                  </a:lnTo>
                  <a:lnTo>
                    <a:pt x="150" y="116"/>
                  </a:lnTo>
                  <a:lnTo>
                    <a:pt x="161" y="121"/>
                  </a:lnTo>
                  <a:lnTo>
                    <a:pt x="161" y="121"/>
                  </a:lnTo>
                  <a:close/>
                  <a:moveTo>
                    <a:pt x="171" y="228"/>
                  </a:moveTo>
                  <a:lnTo>
                    <a:pt x="171" y="228"/>
                  </a:lnTo>
                  <a:lnTo>
                    <a:pt x="178" y="233"/>
                  </a:lnTo>
                  <a:lnTo>
                    <a:pt x="186" y="238"/>
                  </a:lnTo>
                  <a:lnTo>
                    <a:pt x="192" y="244"/>
                  </a:lnTo>
                  <a:lnTo>
                    <a:pt x="197" y="249"/>
                  </a:lnTo>
                  <a:lnTo>
                    <a:pt x="201" y="254"/>
                  </a:lnTo>
                  <a:lnTo>
                    <a:pt x="203" y="259"/>
                  </a:lnTo>
                  <a:lnTo>
                    <a:pt x="204" y="264"/>
                  </a:lnTo>
                  <a:lnTo>
                    <a:pt x="203" y="267"/>
                  </a:lnTo>
                  <a:lnTo>
                    <a:pt x="203" y="267"/>
                  </a:lnTo>
                  <a:lnTo>
                    <a:pt x="201" y="270"/>
                  </a:lnTo>
                  <a:lnTo>
                    <a:pt x="197" y="271"/>
                  </a:lnTo>
                  <a:lnTo>
                    <a:pt x="192" y="272"/>
                  </a:lnTo>
                  <a:lnTo>
                    <a:pt x="186" y="271"/>
                  </a:lnTo>
                  <a:lnTo>
                    <a:pt x="178" y="271"/>
                  </a:lnTo>
                  <a:lnTo>
                    <a:pt x="171" y="268"/>
                  </a:lnTo>
                  <a:lnTo>
                    <a:pt x="164" y="266"/>
                  </a:lnTo>
                  <a:lnTo>
                    <a:pt x="155" y="261"/>
                  </a:lnTo>
                  <a:lnTo>
                    <a:pt x="155" y="261"/>
                  </a:lnTo>
                  <a:lnTo>
                    <a:pt x="146" y="257"/>
                  </a:lnTo>
                  <a:lnTo>
                    <a:pt x="139" y="252"/>
                  </a:lnTo>
                  <a:lnTo>
                    <a:pt x="133" y="246"/>
                  </a:lnTo>
                  <a:lnTo>
                    <a:pt x="128" y="241"/>
                  </a:lnTo>
                  <a:lnTo>
                    <a:pt x="124" y="235"/>
                  </a:lnTo>
                  <a:lnTo>
                    <a:pt x="122" y="230"/>
                  </a:lnTo>
                  <a:lnTo>
                    <a:pt x="122" y="227"/>
                  </a:lnTo>
                  <a:lnTo>
                    <a:pt x="122" y="223"/>
                  </a:lnTo>
                  <a:lnTo>
                    <a:pt x="122" y="223"/>
                  </a:lnTo>
                  <a:lnTo>
                    <a:pt x="124" y="220"/>
                  </a:lnTo>
                  <a:lnTo>
                    <a:pt x="128" y="218"/>
                  </a:lnTo>
                  <a:lnTo>
                    <a:pt x="133" y="218"/>
                  </a:lnTo>
                  <a:lnTo>
                    <a:pt x="139" y="218"/>
                  </a:lnTo>
                  <a:lnTo>
                    <a:pt x="146" y="219"/>
                  </a:lnTo>
                  <a:lnTo>
                    <a:pt x="154" y="222"/>
                  </a:lnTo>
                  <a:lnTo>
                    <a:pt x="162" y="224"/>
                  </a:lnTo>
                  <a:lnTo>
                    <a:pt x="171" y="228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78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>
                <a:defRPr/>
              </a:pP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25196" y="6607074"/>
            <a:ext cx="21419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Copyright</a:t>
            </a:r>
            <a:r>
              <a:rPr lang="ko-KR" altLang="en-US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HY신명조" pitchFamily="18" charset="-127"/>
              </a:rPr>
              <a:t>ⓒ</a:t>
            </a:r>
            <a:r>
              <a:rPr lang="en-US" altLang="ko-KR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2012 TOBESOFT Co, Ltd All Right Reserved</a:t>
            </a:r>
            <a:endParaRPr lang="ko-KR" altLang="en-US" sz="600" i="1">
              <a:solidFill>
                <a:schemeClr val="bg1">
                  <a:lumMod val="65000"/>
                </a:schemeClr>
              </a:solidFill>
              <a:latin typeface="Microsoft JhengHei" pitchFamily="34" charset="-120"/>
              <a:ea typeface="HY신명조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48086" y="53165"/>
            <a:ext cx="3176722" cy="33108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6682799" y="74431"/>
            <a:ext cx="3176722" cy="331085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FEA9-1CF7-4D9C-A8BF-3217FB8076D2}" type="datetimeFigureOut">
              <a:rPr lang="ko-KR" altLang="en-US" smtClean="0"/>
              <a:pPr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5648-85EE-4BBC-8555-8BA145F64C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ViewTemplate</a:t>
            </a:r>
            <a:endParaRPr lang="en-US" altLang="ko-KR" dirty="0"/>
          </a:p>
          <a:p>
            <a:r>
              <a:rPr lang="en-US" altLang="ko-KR" dirty="0"/>
              <a:t>1.2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대기 항목</a:t>
            </a:r>
            <a:r>
              <a:rPr lang="en-US" altLang="ko-KR" dirty="0"/>
              <a:t>(2)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2.1.4 </a:t>
            </a:r>
            <a:r>
              <a:rPr lang="en-US" altLang="ko-KR" dirty="0" err="1"/>
              <a:t>TabViewTemplateM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버튼과 </a:t>
            </a:r>
            <a:r>
              <a:rPr lang="en-US" altLang="ko-KR" sz="1600" dirty="0" err="1"/>
              <a:t>Div</a:t>
            </a:r>
            <a:r>
              <a:rPr lang="ko-KR" altLang="en-US" sz="1600" dirty="0"/>
              <a:t>로 </a:t>
            </a:r>
            <a:r>
              <a:rPr lang="en-US" altLang="ko-KR" sz="1600" dirty="0"/>
              <a:t>Tab Object</a:t>
            </a:r>
            <a:r>
              <a:rPr lang="ko-KR" altLang="en-US" sz="1600" dirty="0"/>
              <a:t>처럼 동작하는 </a:t>
            </a:r>
            <a:r>
              <a:rPr lang="en-US" altLang="ko-KR" sz="1600" dirty="0" err="1"/>
              <a:t>ViewTemplate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/>
              <a:t>텝처럼</a:t>
            </a:r>
            <a:r>
              <a:rPr lang="ko-KR" altLang="en-US" sz="1600" dirty="0"/>
              <a:t> 동작하는 기능과 리사이즈 기능을 </a:t>
            </a:r>
            <a:r>
              <a:rPr lang="en-US" altLang="ko-KR" sz="1600" dirty="0"/>
              <a:t>View</a:t>
            </a:r>
            <a:r>
              <a:rPr lang="ko-KR" altLang="en-US" sz="1600" dirty="0"/>
              <a:t> </a:t>
            </a:r>
            <a:r>
              <a:rPr lang="en-US" altLang="ko-KR" sz="1600" dirty="0"/>
              <a:t>Script</a:t>
            </a:r>
            <a:r>
              <a:rPr lang="ko-KR" altLang="en-US" sz="1600" dirty="0"/>
              <a:t>로 구현 필요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View</a:t>
            </a:r>
            <a:r>
              <a:rPr lang="ko-KR" altLang="en-US" sz="1600" dirty="0"/>
              <a:t> </a:t>
            </a:r>
            <a:r>
              <a:rPr lang="en-US" altLang="ko-KR" sz="1600" dirty="0"/>
              <a:t>Script </a:t>
            </a:r>
            <a:r>
              <a:rPr lang="ko-KR" altLang="en-US" sz="1600" dirty="0"/>
              <a:t>기능 제약사항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View</a:t>
            </a:r>
            <a:r>
              <a:rPr lang="ko-KR" altLang="en-US" sz="1400" dirty="0"/>
              <a:t> </a:t>
            </a:r>
            <a:r>
              <a:rPr lang="en-US" altLang="ko-KR" sz="1400" dirty="0"/>
              <a:t>Script</a:t>
            </a:r>
            <a:r>
              <a:rPr lang="ko-KR" altLang="en-US" sz="1400" dirty="0"/>
              <a:t>에서 함수 호출 시 </a:t>
            </a:r>
            <a:r>
              <a:rPr lang="en-US" altLang="ko-KR" sz="1400" dirty="0"/>
              <a:t>View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 사용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View ID </a:t>
            </a:r>
            <a:r>
              <a:rPr lang="ko-KR" altLang="en-US" sz="1400" dirty="0"/>
              <a:t>변경 시 오류 발생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No Code</a:t>
            </a:r>
            <a:r>
              <a:rPr lang="ko-KR" altLang="en-US" sz="1400" dirty="0"/>
              <a:t>에서만 </a:t>
            </a:r>
            <a:r>
              <a:rPr lang="en-US" altLang="ko-KR" sz="1400" dirty="0"/>
              <a:t>View Script </a:t>
            </a:r>
            <a:r>
              <a:rPr lang="ko-KR" altLang="en-US" sz="1400" dirty="0"/>
              <a:t>사용예정</a:t>
            </a:r>
            <a:r>
              <a:rPr lang="en-US" altLang="ko-KR" sz="14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2.1.5 </a:t>
            </a:r>
            <a:r>
              <a:rPr lang="en-US" altLang="ko-KR" dirty="0" err="1"/>
              <a:t>PivotViewTemplate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>
                <a:latin typeface="+mn-ea"/>
              </a:rPr>
              <a:t>OpenSource</a:t>
            </a:r>
            <a:r>
              <a:rPr lang="ko-KR" altLang="en-US" sz="1400" dirty="0">
                <a:latin typeface="+mn-ea"/>
              </a:rPr>
              <a:t>로 현재 </a:t>
            </a:r>
            <a:r>
              <a:rPr lang="en-US" altLang="ko-KR" sz="1400" dirty="0" err="1">
                <a:latin typeface="+mn-ea"/>
              </a:rPr>
              <a:t>NexacroN</a:t>
            </a:r>
            <a:r>
              <a:rPr lang="ko-KR" altLang="en-US" sz="1400" dirty="0">
                <a:latin typeface="+mn-ea"/>
              </a:rPr>
              <a:t>버전 미지원</a:t>
            </a:r>
            <a:endParaRPr lang="en-US" altLang="ko-KR" sz="14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2.1.6 Mobile</a:t>
            </a:r>
            <a:r>
              <a:rPr lang="ko-KR" altLang="en-US" dirty="0"/>
              <a:t>용 </a:t>
            </a:r>
            <a:r>
              <a:rPr lang="en-US" altLang="ko-KR" dirty="0" err="1"/>
              <a:t>ViewTemplate</a:t>
            </a:r>
            <a:r>
              <a:rPr lang="en-US" altLang="ko-KR" dirty="0"/>
              <a:t> Asset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+mn-ea"/>
              </a:rPr>
              <a:t>PC</a:t>
            </a:r>
            <a:r>
              <a:rPr lang="ko-KR" altLang="en-US" sz="1400" dirty="0">
                <a:latin typeface="+mn-ea"/>
              </a:rPr>
              <a:t>버전에서 기본사이즈 값만 </a:t>
            </a:r>
            <a:r>
              <a:rPr lang="ko-KR" altLang="en-US" sz="1400" dirty="0" err="1">
                <a:latin typeface="+mn-ea"/>
              </a:rPr>
              <a:t>변경하면됨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추후 진행예정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50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 Action </a:t>
            </a:r>
            <a:r>
              <a:rPr lang="ko-KR" altLang="en-US" dirty="0"/>
              <a:t>대기 항목</a:t>
            </a:r>
            <a:r>
              <a:rPr lang="en-US" altLang="ko-KR" dirty="0"/>
              <a:t>(1)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7860-D0E5-F6D4-9553-64A063289B22}"/>
              </a:ext>
            </a:extLst>
          </p:cNvPr>
          <p:cNvSpPr txBox="1"/>
          <p:nvPr/>
        </p:nvSpPr>
        <p:spPr>
          <a:xfrm>
            <a:off x="272480" y="620688"/>
            <a:ext cx="9222726" cy="498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2.2.1 Model Argument </a:t>
            </a:r>
            <a:r>
              <a:rPr lang="ko-KR" altLang="en-US" dirty="0" err="1"/>
              <a:t>스펙변경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연관 </a:t>
            </a:r>
            <a:r>
              <a:rPr lang="en-US" altLang="ko-KR" sz="1600" dirty="0"/>
              <a:t>Action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ViewChildInitAction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DsFilterDataAction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2.2.2 No Code</a:t>
            </a:r>
            <a:r>
              <a:rPr lang="ko-KR" altLang="en-US" dirty="0"/>
              <a:t>용 </a:t>
            </a:r>
            <a:r>
              <a:rPr lang="en-US" altLang="ko-KR" dirty="0"/>
              <a:t>Action </a:t>
            </a:r>
            <a:r>
              <a:rPr lang="ko-KR" altLang="en-US" dirty="0"/>
              <a:t>분리 검토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연관 </a:t>
            </a:r>
            <a:r>
              <a:rPr lang="en-US" altLang="ko-KR" sz="1600" dirty="0"/>
              <a:t>Action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AlertAction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ConfirmAction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SearchDBAction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UpdateDBAction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2.2.3 </a:t>
            </a:r>
            <a:r>
              <a:rPr lang="en-US" altLang="ko-KR" dirty="0" err="1"/>
              <a:t>LogAction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기능 검토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78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 Action </a:t>
            </a:r>
            <a:r>
              <a:rPr lang="ko-KR" altLang="en-US" dirty="0"/>
              <a:t>대기 항목</a:t>
            </a:r>
            <a:r>
              <a:rPr lang="en-US" altLang="ko-KR" dirty="0"/>
              <a:t>(2)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7860-D0E5-F6D4-9553-64A063289B22}"/>
              </a:ext>
            </a:extLst>
          </p:cNvPr>
          <p:cNvSpPr txBox="1"/>
          <p:nvPr/>
        </p:nvSpPr>
        <p:spPr>
          <a:xfrm>
            <a:off x="272480" y="620688"/>
            <a:ext cx="9222726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2.2.4 </a:t>
            </a:r>
            <a:r>
              <a:rPr lang="en-US" altLang="ko-KR" dirty="0" err="1"/>
              <a:t>DeviceAPI</a:t>
            </a:r>
            <a:r>
              <a:rPr lang="en-US" altLang="ko-KR" dirty="0"/>
              <a:t> </a:t>
            </a:r>
            <a:r>
              <a:rPr lang="ko-KR" altLang="en-US" dirty="0"/>
              <a:t>개발여부 검토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연관 </a:t>
            </a:r>
            <a:r>
              <a:rPr lang="en-US" altLang="ko-KR" sz="1600" dirty="0"/>
              <a:t>Action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AudioPlayer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AudioRecorder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Vibrator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2.2.5 </a:t>
            </a:r>
            <a:r>
              <a:rPr lang="en-US" altLang="ko-KR" dirty="0" err="1"/>
              <a:t>DeviceAPISearchContactsActionM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연락처 조회 </a:t>
            </a:r>
            <a:r>
              <a:rPr lang="en-US" altLang="ko-KR" sz="1600" dirty="0"/>
              <a:t>Action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조회된 연락처 정보를 </a:t>
            </a:r>
            <a:r>
              <a:rPr lang="en-US" altLang="ko-KR" sz="1600" dirty="0" err="1"/>
              <a:t>viewdataset</a:t>
            </a:r>
            <a:r>
              <a:rPr lang="ko-KR" altLang="en-US" sz="1600" dirty="0"/>
              <a:t>과 맵핑 방안 필요</a:t>
            </a:r>
            <a:r>
              <a:rPr lang="en-US" altLang="ko-KR" sz="1600" dirty="0"/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→ </a:t>
            </a:r>
            <a:r>
              <a:rPr lang="en-US" altLang="ko-KR" sz="1600" dirty="0"/>
              <a:t>Model Argument  </a:t>
            </a:r>
            <a:r>
              <a:rPr lang="ko-KR" altLang="en-US" sz="1600" dirty="0"/>
              <a:t>입력방법 제공필요</a:t>
            </a:r>
            <a:endParaRPr lang="en-US" altLang="ko-KR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16B57D-72A0-7483-2C1A-4E97587A86D9}"/>
              </a:ext>
            </a:extLst>
          </p:cNvPr>
          <p:cNvSpPr/>
          <p:nvPr/>
        </p:nvSpPr>
        <p:spPr bwMode="auto">
          <a:xfrm>
            <a:off x="10065568" y="405516"/>
            <a:ext cx="1944216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808080"/>
            </a:solidFill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000" b="1" dirty="0"/>
              <a:t>[</a:t>
            </a:r>
            <a:r>
              <a:rPr lang="ko-KR" altLang="en-US" sz="1000" b="1" dirty="0" err="1"/>
              <a:t>그외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DeviceAPI</a:t>
            </a:r>
            <a:r>
              <a:rPr lang="en-US" altLang="ko-KR" sz="1000" b="1" dirty="0"/>
              <a:t>]</a:t>
            </a:r>
          </a:p>
          <a:p>
            <a:r>
              <a:rPr lang="en-US" altLang="ko-KR" sz="800" dirty="0"/>
              <a:t>- Acceleration : </a:t>
            </a:r>
            <a:r>
              <a:rPr lang="ko-KR" altLang="en-US" sz="800" dirty="0"/>
              <a:t>모바일가속도 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BluetoothLE</a:t>
            </a:r>
            <a:r>
              <a:rPr lang="en-US" altLang="ko-KR" sz="800" dirty="0"/>
              <a:t> : </a:t>
            </a:r>
            <a:r>
              <a:rPr lang="ko-KR" altLang="en-US" sz="800" dirty="0"/>
              <a:t>블루투스 연결</a:t>
            </a:r>
            <a:r>
              <a:rPr lang="en-US" altLang="ko-KR" sz="800" dirty="0"/>
              <a:t>?</a:t>
            </a:r>
          </a:p>
          <a:p>
            <a:r>
              <a:rPr lang="en-US" altLang="ko-KR" sz="800" dirty="0"/>
              <a:t>- Geolocation : </a:t>
            </a:r>
            <a:r>
              <a:rPr lang="ko-KR" altLang="en-US" sz="800" dirty="0"/>
              <a:t>모바일위치정보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LiteDBConnection</a:t>
            </a:r>
            <a:r>
              <a:rPr lang="en-US" altLang="ko-KR" sz="800" dirty="0"/>
              <a:t> : </a:t>
            </a:r>
            <a:r>
              <a:rPr lang="ko-KR" altLang="en-US" sz="800" dirty="0"/>
              <a:t>로컬</a:t>
            </a:r>
            <a:r>
              <a:rPr lang="en-US" altLang="ko-KR" sz="800" dirty="0"/>
              <a:t>DB</a:t>
            </a:r>
          </a:p>
          <a:p>
            <a:r>
              <a:rPr lang="en-US" altLang="ko-KR" sz="800" dirty="0"/>
              <a:t>- Network : </a:t>
            </a:r>
            <a:r>
              <a:rPr lang="ko-KR" altLang="en-US" sz="800" dirty="0"/>
              <a:t>네트워크 연결정보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Googlemap</a:t>
            </a:r>
            <a:r>
              <a:rPr lang="en-US" altLang="ko-KR" sz="800" dirty="0"/>
              <a:t> : </a:t>
            </a:r>
            <a:r>
              <a:rPr lang="ko-KR" altLang="en-US" sz="800" dirty="0" err="1"/>
              <a:t>구글맵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02204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  <a:r>
              <a:rPr lang="en-US" altLang="ko-KR" dirty="0"/>
              <a:t>(1)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2.3.1 Action Argument </a:t>
            </a:r>
            <a:r>
              <a:rPr lang="ko-KR" altLang="en-US" dirty="0"/>
              <a:t>사용여부에 따라 </a:t>
            </a:r>
            <a:r>
              <a:rPr lang="en-US" altLang="ko-KR" dirty="0"/>
              <a:t>Step </a:t>
            </a:r>
            <a:r>
              <a:rPr lang="ko-KR" altLang="en-US" dirty="0"/>
              <a:t>제거 기능 필요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Model</a:t>
            </a:r>
            <a:r>
              <a:rPr lang="ko-KR" altLang="en-US" sz="1600" dirty="0"/>
              <a:t> </a:t>
            </a:r>
            <a:r>
              <a:rPr lang="en-US" altLang="ko-KR" sz="1600" dirty="0"/>
              <a:t>Argument</a:t>
            </a:r>
            <a:r>
              <a:rPr lang="ko-KR" altLang="en-US" sz="1600" dirty="0"/>
              <a:t>와 </a:t>
            </a:r>
            <a:r>
              <a:rPr lang="en-US" altLang="ko-KR" sz="1600" dirty="0"/>
              <a:t>User Argument</a:t>
            </a:r>
            <a:r>
              <a:rPr lang="ko-KR" altLang="en-US" sz="1600" dirty="0"/>
              <a:t>는 </a:t>
            </a:r>
            <a:r>
              <a:rPr lang="en-US" altLang="ko-KR" sz="1600" dirty="0"/>
              <a:t>Action </a:t>
            </a:r>
            <a:r>
              <a:rPr lang="ko-KR" altLang="en-US" sz="1600" dirty="0"/>
              <a:t>개발에 따라 사용여부가 </a:t>
            </a:r>
            <a:r>
              <a:rPr lang="ko-KR" altLang="en-US" sz="1600" dirty="0" err="1"/>
              <a:t>정해짐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Action</a:t>
            </a:r>
            <a:r>
              <a:rPr lang="ko-KR" altLang="en-US" sz="1600" dirty="0"/>
              <a:t>에서 사용을 안 해도 두 </a:t>
            </a:r>
            <a:r>
              <a:rPr lang="en-US" altLang="ko-KR" sz="1600" dirty="0"/>
              <a:t>Step</a:t>
            </a:r>
            <a:r>
              <a:rPr lang="ko-KR" altLang="en-US" sz="1600" dirty="0"/>
              <a:t>이 나와 사용자가 </a:t>
            </a:r>
            <a:r>
              <a:rPr lang="ko-KR" altLang="en-US" sz="1600" dirty="0" err="1"/>
              <a:t>헤깔림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2.3.2 Action Argument</a:t>
            </a:r>
            <a:r>
              <a:rPr lang="ko-KR" altLang="en-US" dirty="0"/>
              <a:t>에 대한 설명 기능 추가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Argument</a:t>
            </a:r>
            <a:r>
              <a:rPr lang="ko-KR" altLang="en-US" sz="1600" dirty="0"/>
              <a:t>가 </a:t>
            </a:r>
            <a:r>
              <a:rPr lang="en-US" altLang="ko-KR" sz="1600" dirty="0"/>
              <a:t>Action</a:t>
            </a:r>
            <a:r>
              <a:rPr lang="ko-KR" altLang="en-US" sz="1600" dirty="0"/>
              <a:t>에서 어떻게 사용되는지에 대한 설명 제공 필요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입력 값에 대한 설명 제공 필요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입력방식에 대한 스펙 변경건과 연관됨</a:t>
            </a:r>
            <a:r>
              <a:rPr lang="en-US" altLang="ko-KR" sz="16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6604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  <a:r>
              <a:rPr lang="en-US" altLang="ko-KR" dirty="0"/>
              <a:t>(2)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2.3.3 Action </a:t>
            </a:r>
            <a:r>
              <a:rPr lang="ko-KR" altLang="en-US" dirty="0" err="1"/>
              <a:t>텝</a:t>
            </a:r>
            <a:r>
              <a:rPr lang="ko-KR" altLang="en-US" dirty="0"/>
              <a:t> 기능추가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리스트에서 </a:t>
            </a:r>
            <a:r>
              <a:rPr lang="en-US" altLang="ko-KR" sz="1600" dirty="0"/>
              <a:t>Action</a:t>
            </a:r>
            <a:r>
              <a:rPr lang="ko-KR" altLang="en-US" sz="1600" dirty="0"/>
              <a:t>에 대한 간단한 설명 제공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설명으로 </a:t>
            </a:r>
            <a:r>
              <a:rPr lang="en-US" altLang="ko-KR" sz="1600" dirty="0"/>
              <a:t>Filter</a:t>
            </a:r>
            <a:r>
              <a:rPr lang="ko-KR" altLang="en-US" sz="1600" dirty="0"/>
              <a:t>나 조회기능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Action</a:t>
            </a:r>
            <a:r>
              <a:rPr lang="ko-KR" altLang="en-US" sz="1600" dirty="0"/>
              <a:t> 기능별 </a:t>
            </a:r>
            <a:r>
              <a:rPr lang="en-US" altLang="ko-KR" sz="1600" dirty="0"/>
              <a:t>Grouping </a:t>
            </a:r>
            <a:r>
              <a:rPr lang="ko-KR" altLang="en-US" sz="1600" dirty="0"/>
              <a:t>기능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현재는 </a:t>
            </a:r>
            <a:r>
              <a:rPr lang="en-US" altLang="ko-KR" sz="1600" dirty="0"/>
              <a:t>Deploy Module Name</a:t>
            </a:r>
            <a:r>
              <a:rPr lang="ko-KR" altLang="en-US" sz="1600" dirty="0"/>
              <a:t>으로 </a:t>
            </a:r>
            <a:r>
              <a:rPr lang="en-US" altLang="ko-KR" sz="1600" dirty="0"/>
              <a:t>Grouping)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ED495C-DB47-9FD3-D61A-BC207F79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37" y="1167797"/>
            <a:ext cx="3096344" cy="4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28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2.3.4 [No Code] Action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ko-KR" altLang="en-US" sz="1600" dirty="0"/>
              <a:t>설정방식 제공 필요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제공필요 </a:t>
            </a:r>
            <a:r>
              <a:rPr lang="en-US" altLang="ko-KR" sz="1600" dirty="0"/>
              <a:t>Parameter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글로벌 변수</a:t>
            </a:r>
            <a:r>
              <a:rPr lang="en-US" altLang="ko-KR" sz="1400" dirty="0"/>
              <a:t>.(</a:t>
            </a:r>
            <a:r>
              <a:rPr lang="ko-KR" altLang="en-US" sz="1400" dirty="0" err="1"/>
              <a:t>유저정보등</a:t>
            </a:r>
            <a:r>
              <a:rPr lang="en-US" altLang="ko-KR" sz="1400" dirty="0"/>
              <a:t>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viewdataset</a:t>
            </a:r>
            <a:r>
              <a:rPr lang="en-US" altLang="ko-KR" sz="1400" dirty="0"/>
              <a:t>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Action</a:t>
            </a:r>
            <a:r>
              <a:rPr lang="ko-KR" altLang="en-US" sz="1400" dirty="0"/>
              <a:t> </a:t>
            </a:r>
            <a:r>
              <a:rPr lang="en-US" altLang="ko-KR" sz="1400" dirty="0"/>
              <a:t>Output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함수 </a:t>
            </a:r>
            <a:r>
              <a:rPr lang="ko-KR" altLang="en-US" sz="1400" dirty="0" err="1"/>
              <a:t>리턴값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Action Condition</a:t>
            </a:r>
            <a:r>
              <a:rPr lang="ko-KR" altLang="en-US" sz="1600" dirty="0"/>
              <a:t>도 유사한 기능필요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  <a:r>
              <a:rPr lang="en-US" altLang="ko-KR" dirty="0"/>
              <a:t>(3)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802A96-CEA6-AA7F-0429-0580DA98B4B5}"/>
              </a:ext>
            </a:extLst>
          </p:cNvPr>
          <p:cNvGrpSpPr/>
          <p:nvPr/>
        </p:nvGrpSpPr>
        <p:grpSpPr>
          <a:xfrm>
            <a:off x="4664968" y="2380877"/>
            <a:ext cx="1513600" cy="3844768"/>
            <a:chOff x="4055750" y="1960496"/>
            <a:chExt cx="1513600" cy="38447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1284FA-CF4C-3B48-BD16-5D11C4B428F4}"/>
                </a:ext>
              </a:extLst>
            </p:cNvPr>
            <p:cNvSpPr txBox="1"/>
            <p:nvPr/>
          </p:nvSpPr>
          <p:spPr>
            <a:xfrm>
              <a:off x="4055750" y="1960496"/>
              <a:ext cx="1142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FlutterFlow</a:t>
              </a:r>
              <a:endParaRPr lang="ko-KR" altLang="en-US" sz="1400" b="1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F16BD8-17C6-359C-9C5F-3FF7A5290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813" y="2296501"/>
              <a:ext cx="1486537" cy="350876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61D2C7-8D35-00B9-BEE7-B39609A0BC0C}"/>
              </a:ext>
            </a:extLst>
          </p:cNvPr>
          <p:cNvGrpSpPr/>
          <p:nvPr/>
        </p:nvGrpSpPr>
        <p:grpSpPr>
          <a:xfrm>
            <a:off x="6249144" y="2345709"/>
            <a:ext cx="3403660" cy="3891603"/>
            <a:chOff x="5797812" y="1910654"/>
            <a:chExt cx="3403660" cy="38916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730D6D-7714-2484-20C8-FAA158132FD6}"/>
                </a:ext>
              </a:extLst>
            </p:cNvPr>
            <p:cNvSpPr txBox="1"/>
            <p:nvPr/>
          </p:nvSpPr>
          <p:spPr>
            <a:xfrm>
              <a:off x="5797812" y="1910654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AppSheet</a:t>
              </a:r>
              <a:endParaRPr lang="ko-KR" altLang="en-US" sz="14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136345-CBA3-27E8-8079-AD5AAF4D9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812" y="2295455"/>
              <a:ext cx="3403660" cy="3506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19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  <a:r>
              <a:rPr lang="en-US" altLang="ko-KR" dirty="0"/>
              <a:t>(4)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2.3.5 [No Code] Action </a:t>
            </a:r>
            <a:r>
              <a:rPr lang="ko-KR" altLang="en-US" dirty="0"/>
              <a:t>제공범위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컴포넌트 별 간단하고 기본적인 속성</a:t>
            </a:r>
            <a:r>
              <a:rPr lang="en-US" altLang="ko-KR" sz="1600" dirty="0"/>
              <a:t>, </a:t>
            </a:r>
            <a:r>
              <a:rPr lang="ko-KR" altLang="en-US" sz="1600" dirty="0"/>
              <a:t>메소드까지 </a:t>
            </a:r>
            <a:r>
              <a:rPr lang="en-US" altLang="ko-KR" sz="1600" dirty="0"/>
              <a:t>Action</a:t>
            </a:r>
            <a:r>
              <a:rPr lang="ko-KR" altLang="en-US" sz="1600" dirty="0"/>
              <a:t>으로 만들어야 하는지</a:t>
            </a:r>
            <a:r>
              <a:rPr lang="en-US" altLang="ko-KR" sz="1600" dirty="0"/>
              <a:t>?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속성 예 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공통 기본속성 </a:t>
            </a:r>
            <a:r>
              <a:rPr lang="en-US" altLang="ko-KR" sz="1200" dirty="0">
                <a:latin typeface="+mn-ea"/>
              </a:rPr>
              <a:t>: visible, enable, caption(text),….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컴포넌트별 제공속성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Calendar.dateformat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Calendar.editformat</a:t>
            </a:r>
            <a:r>
              <a:rPr lang="en-US" altLang="ko-KR" sz="1200" dirty="0">
                <a:latin typeface="+mn-ea"/>
              </a:rPr>
              <a:t>, ….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메소드 예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r>
              <a:rPr lang="en-US" altLang="ko-KR" sz="1200" dirty="0">
                <a:latin typeface="+mn-ea"/>
              </a:rPr>
              <a:t>. resize, </a:t>
            </a:r>
            <a:r>
              <a:rPr lang="en-US" altLang="ko-KR" sz="1200" dirty="0" err="1">
                <a:latin typeface="+mn-ea"/>
              </a:rPr>
              <a:t>setfocus</a:t>
            </a:r>
            <a:r>
              <a:rPr lang="en-US" altLang="ko-KR" sz="1200" dirty="0">
                <a:latin typeface="+mn-ea"/>
              </a:rPr>
              <a:t>….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문제점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Action </a:t>
            </a:r>
            <a:r>
              <a:rPr lang="ko-KR" altLang="en-US" sz="1400" dirty="0" err="1"/>
              <a:t>갯수가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많아짐</a:t>
            </a:r>
            <a:r>
              <a:rPr lang="en-US" altLang="ko-KR" sz="1400" dirty="0"/>
              <a:t>. </a:t>
            </a:r>
            <a:r>
              <a:rPr lang="ko-KR" altLang="en-US" sz="1400" dirty="0"/>
              <a:t>유지보수 어려움</a:t>
            </a:r>
            <a:r>
              <a:rPr lang="en-US" altLang="ko-KR" sz="1400" dirty="0"/>
              <a:t>.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r>
              <a:rPr lang="ko-KR" altLang="en-US" sz="1400" dirty="0"/>
              <a:t>사용하기 어려움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Action</a:t>
            </a:r>
            <a:r>
              <a:rPr lang="ko-KR" altLang="en-US" sz="1400" dirty="0"/>
              <a:t>으로 만들면 </a:t>
            </a:r>
            <a:r>
              <a:rPr lang="en-US" altLang="ko-KR" sz="1400" dirty="0"/>
              <a:t>object</a:t>
            </a:r>
            <a:r>
              <a:rPr lang="ko-KR" altLang="en-US" sz="1400" dirty="0"/>
              <a:t>로 생성되기 때문에 성능 이슈 발생</a:t>
            </a:r>
            <a:r>
              <a:rPr lang="en-US" altLang="ko-KR" sz="1400" dirty="0"/>
              <a:t>. </a:t>
            </a:r>
            <a:r>
              <a:rPr lang="ko-KR" altLang="en-US" sz="1400" dirty="0"/>
              <a:t>관리도 어려움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방안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No code</a:t>
            </a:r>
            <a:r>
              <a:rPr lang="ko-KR" altLang="en-US" sz="1400" dirty="0"/>
              <a:t>라 하더라도 간단한 </a:t>
            </a:r>
            <a:r>
              <a:rPr lang="en-US" altLang="ko-KR" sz="1400" dirty="0"/>
              <a:t>property </a:t>
            </a:r>
            <a:r>
              <a:rPr lang="ko-KR" altLang="en-US" sz="1400" dirty="0"/>
              <a:t>정도는 직접 설정할 수 있는 기능이 </a:t>
            </a:r>
            <a:r>
              <a:rPr lang="ko-KR" altLang="en-US" sz="1400" dirty="0" err="1"/>
              <a:t>필요해보임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자주사용되는</a:t>
            </a:r>
            <a:r>
              <a:rPr lang="ko-KR" altLang="en-US" sz="1400" dirty="0"/>
              <a:t> </a:t>
            </a:r>
            <a:r>
              <a:rPr lang="en-US" altLang="ko-KR" sz="1400" dirty="0"/>
              <a:t>property</a:t>
            </a:r>
            <a:r>
              <a:rPr lang="ko-KR" altLang="en-US" sz="1400" dirty="0"/>
              <a:t>나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 대해서 </a:t>
            </a:r>
            <a:r>
              <a:rPr lang="en-US" altLang="ko-KR" sz="1400" dirty="0" err="1"/>
              <a:t>nexacro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item block</a:t>
            </a:r>
            <a:r>
              <a:rPr lang="ko-KR" altLang="en-US" sz="1400" dirty="0"/>
              <a:t>으로 만들어서 제공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812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  <a:r>
              <a:rPr lang="en-US" altLang="ko-KR" dirty="0"/>
              <a:t>(5)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2.3.6 [No Code] Target Object </a:t>
            </a:r>
            <a:r>
              <a:rPr lang="ko-KR" altLang="en-US" dirty="0"/>
              <a:t>설정 방안필요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Trigger Object</a:t>
            </a:r>
            <a:r>
              <a:rPr lang="ko-KR" altLang="en-US" sz="1600" dirty="0"/>
              <a:t>는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</a:t>
            </a:r>
            <a:r>
              <a:rPr lang="en-US" altLang="ko-KR" sz="1600" dirty="0"/>
              <a:t>Drag</a:t>
            </a:r>
            <a:r>
              <a:rPr lang="ko-KR" altLang="en-US" sz="1600" dirty="0"/>
              <a:t>하여 설정가능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Action</a:t>
            </a:r>
            <a:r>
              <a:rPr lang="ko-KR" altLang="en-US" sz="1600" dirty="0"/>
              <a:t>의 대상이 되는 </a:t>
            </a:r>
            <a:r>
              <a:rPr lang="en-US" altLang="ko-KR" sz="1600" dirty="0" err="1"/>
              <a:t>Componet</a:t>
            </a:r>
            <a:r>
              <a:rPr lang="ko-KR" altLang="en-US" sz="1600" dirty="0"/>
              <a:t>는 </a:t>
            </a:r>
            <a:r>
              <a:rPr lang="en-US" altLang="ko-KR" sz="1600" dirty="0"/>
              <a:t>Action Property</a:t>
            </a:r>
            <a:r>
              <a:rPr lang="ko-KR" altLang="en-US" sz="1600" dirty="0"/>
              <a:t>에서 컴포넌트 </a:t>
            </a:r>
            <a:r>
              <a:rPr lang="en-US" altLang="ko-KR" sz="1600" dirty="0"/>
              <a:t>ID </a:t>
            </a:r>
            <a:r>
              <a:rPr lang="ko-KR" altLang="en-US" sz="1600" dirty="0"/>
              <a:t>선택함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2.3.7 </a:t>
            </a:r>
            <a:r>
              <a:rPr lang="en-US" altLang="ko-KR" dirty="0" err="1"/>
              <a:t>DiviceAPI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PC</a:t>
            </a:r>
            <a:r>
              <a:rPr lang="ko-KR" altLang="en-US" sz="1600" dirty="0"/>
              <a:t>에서 사용제한</a:t>
            </a:r>
            <a:r>
              <a:rPr lang="en-US" altLang="ko-KR" sz="1600" dirty="0"/>
              <a:t>? </a:t>
            </a:r>
            <a:r>
              <a:rPr lang="ko-KR" altLang="en-US" sz="1600" dirty="0"/>
              <a:t>표시제한</a:t>
            </a:r>
            <a:r>
              <a:rPr lang="en-US" altLang="ko-KR" sz="1600" dirty="0"/>
              <a:t>?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+mn-ea"/>
              </a:rPr>
              <a:t>앱에서 권한설정 가이드</a:t>
            </a:r>
            <a:r>
              <a:rPr lang="en-US" altLang="ko-KR" sz="1600" dirty="0">
                <a:latin typeface="+mn-ea"/>
              </a:rPr>
              <a:t>???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670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진행사항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234564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1.1 </a:t>
            </a:r>
            <a:r>
              <a:rPr lang="en-US" altLang="ko-KR" sz="1200" b="1" dirty="0" err="1"/>
              <a:t>ViewTemplate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진행사항</a:t>
            </a:r>
            <a:r>
              <a:rPr lang="en-US" altLang="ko-KR" sz="1200" b="1" dirty="0"/>
              <a:t>(1)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4991"/>
              </p:ext>
            </p:extLst>
          </p:nvPr>
        </p:nvGraphicFramePr>
        <p:xfrm>
          <a:off x="848544" y="1367386"/>
          <a:ext cx="8434349" cy="46399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34">
                  <a:extLst>
                    <a:ext uri="{9D8B030D-6E8A-4147-A177-3AD203B41FA5}">
                      <a16:colId xmlns:a16="http://schemas.microsoft.com/office/drawing/2014/main" val="4036966341"/>
                    </a:ext>
                  </a:extLst>
                </a:gridCol>
                <a:gridCol w="2367407">
                  <a:extLst>
                    <a:ext uri="{9D8B030D-6E8A-4147-A177-3AD203B41FA5}">
                      <a16:colId xmlns:a16="http://schemas.microsoft.com/office/drawing/2014/main" val="1610050208"/>
                    </a:ext>
                  </a:extLst>
                </a:gridCol>
                <a:gridCol w="30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ViewTemplate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GridViewTemplate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Grid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서브타이틀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전체건수표시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4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상세화면 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서브타이틀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접기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펼치기 버튼</a:t>
                      </a:r>
                      <a:b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(View Script</a:t>
                      </a:r>
                      <a:r>
                        <a:rPr lang="ko-KR" altLang="en-US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추후 </a:t>
                      </a:r>
                      <a:r>
                        <a:rPr lang="en-US" altLang="ko-KR" sz="900" b="0" i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NoCode</a:t>
                      </a:r>
                      <a:r>
                        <a:rPr lang="ko-KR" altLang="en-US" sz="900" b="0" i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일때</a:t>
                      </a:r>
                      <a:r>
                        <a:rPr lang="ko-KR" altLang="en-US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추가예정</a:t>
                      </a:r>
                      <a:r>
                        <a:rPr lang="en-US" altLang="ko-KR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Fieldbox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옵션처리</a:t>
                      </a:r>
                      <a:b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(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FreeformFieldBoxViewTemplate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통합됨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4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FreeformGapViewTemplate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여백지정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서브타이틀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접기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펼치기 버튼</a:t>
                      </a:r>
                      <a:b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(View Script</a:t>
                      </a:r>
                      <a:r>
                        <a:rPr lang="ko-KR" altLang="en-US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추후 </a:t>
                      </a:r>
                      <a:r>
                        <a:rPr lang="en-US" altLang="ko-KR" sz="900" b="0" i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NoCode</a:t>
                      </a:r>
                      <a:r>
                        <a:rPr lang="ko-KR" altLang="en-US" sz="900" b="0" i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일때</a:t>
                      </a:r>
                      <a:r>
                        <a:rPr lang="ko-KR" altLang="en-US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추가예정</a:t>
                      </a:r>
                      <a:r>
                        <a:rPr lang="en-US" altLang="ko-KR" sz="9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Fieldbox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옵션처리</a:t>
                      </a:r>
                      <a:b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(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FreeformGapFieldBoxViewTemplate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통합됨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20934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FreeformReadonlyViewTemplate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조회모드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ListViewViewTemplate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TreeViewTemplate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Tree Grid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모바일용 조회 영역 생성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57579"/>
                  </a:ext>
                </a:extLst>
              </a:tr>
              <a:tr h="31802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FreeFormVerticalViewTemplateM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라벨과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Field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상하로 배치된 상세화면 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2686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TableViewTemplate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Table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유형에 해당하는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ViewTemplate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유형 고민 필요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6395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ButtonLayoutViewTemplate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FluidLayout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이용한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Button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UI Field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 추가 후 진행예정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6490"/>
                  </a:ext>
                </a:extLst>
              </a:tr>
              <a:tr h="3019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ButtonGroupViewTemplateM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균등분할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Button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b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주로 모바일 하단에 위치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UI Field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 추가 후 진행예정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7B1754-5A22-2CD8-6459-F62C4280D81D}"/>
              </a:ext>
            </a:extLst>
          </p:cNvPr>
          <p:cNvSpPr txBox="1"/>
          <p:nvPr/>
        </p:nvSpPr>
        <p:spPr>
          <a:xfrm>
            <a:off x="776536" y="1034821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</a:t>
            </a:r>
            <a:r>
              <a:rPr lang="ko-KR" altLang="en-US" sz="10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3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, </a:t>
            </a:r>
            <a:r>
              <a:rPr lang="ko-KR" altLang="en-US" sz="1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4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,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15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E2FD5A-C524-F603-D761-819A147DD44B}"/>
              </a:ext>
            </a:extLst>
          </p:cNvPr>
          <p:cNvGrpSpPr/>
          <p:nvPr/>
        </p:nvGrpSpPr>
        <p:grpSpPr>
          <a:xfrm>
            <a:off x="10050724" y="2420888"/>
            <a:ext cx="1904935" cy="2210625"/>
            <a:chOff x="1743120" y="2936419"/>
            <a:chExt cx="1904935" cy="22106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0DFA85-F75B-B7E9-ED85-FB6C24C79778}"/>
                </a:ext>
              </a:extLst>
            </p:cNvPr>
            <p:cNvSpPr/>
            <p:nvPr/>
          </p:nvSpPr>
          <p:spPr bwMode="auto">
            <a:xfrm>
              <a:off x="1743120" y="2936419"/>
              <a:ext cx="1904935" cy="2210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endParaRPr lang="ko-KR" altLang="en-US" sz="7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07891EC-2FB5-FFC4-2C85-43501647A69D}"/>
                </a:ext>
              </a:extLst>
            </p:cNvPr>
            <p:cNvGrpSpPr/>
            <p:nvPr/>
          </p:nvGrpSpPr>
          <p:grpSpPr>
            <a:xfrm>
              <a:off x="1858125" y="3523692"/>
              <a:ext cx="1609600" cy="312017"/>
              <a:chOff x="1858125" y="3470686"/>
              <a:chExt cx="1609600" cy="31201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7D2765D-E5B5-646F-0EAD-4146214DD6D9}"/>
                  </a:ext>
                </a:extLst>
              </p:cNvPr>
              <p:cNvSpPr/>
              <p:nvPr/>
            </p:nvSpPr>
            <p:spPr>
              <a:xfrm>
                <a:off x="1955725" y="3656703"/>
                <a:ext cx="1512000" cy="1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0C2D9FC-72C5-DF95-1570-37D8EBE0E213}"/>
                  </a:ext>
                </a:extLst>
              </p:cNvPr>
              <p:cNvSpPr/>
              <p:nvPr/>
            </p:nvSpPr>
            <p:spPr>
              <a:xfrm>
                <a:off x="1858125" y="3470686"/>
                <a:ext cx="720000" cy="18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디테일라벨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410006-96A6-A491-4072-B8B183D928FB}"/>
                </a:ext>
              </a:extLst>
            </p:cNvPr>
            <p:cNvGrpSpPr/>
            <p:nvPr/>
          </p:nvGrpSpPr>
          <p:grpSpPr>
            <a:xfrm>
              <a:off x="1859198" y="3105113"/>
              <a:ext cx="1611819" cy="320459"/>
              <a:chOff x="1856656" y="3105113"/>
              <a:chExt cx="1611819" cy="32045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31ADB4F-CD75-3637-71ED-FC1952134DF6}"/>
                  </a:ext>
                </a:extLst>
              </p:cNvPr>
              <p:cNvSpPr/>
              <p:nvPr/>
            </p:nvSpPr>
            <p:spPr>
              <a:xfrm>
                <a:off x="1956475" y="3299572"/>
                <a:ext cx="1512000" cy="126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endParaRPr lang="ko-KR" altLang="en-US" sz="700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BD511B3-1AE4-A01B-535A-C95894FDBC22}"/>
                  </a:ext>
                </a:extLst>
              </p:cNvPr>
              <p:cNvGrpSpPr/>
              <p:nvPr/>
            </p:nvGrpSpPr>
            <p:grpSpPr>
              <a:xfrm>
                <a:off x="1856656" y="3105113"/>
                <a:ext cx="765360" cy="246221"/>
                <a:chOff x="1965720" y="4066963"/>
                <a:chExt cx="765360" cy="24622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66259A3-B3D7-A864-90A5-A357365A75B1}"/>
                    </a:ext>
                  </a:extLst>
                </p:cNvPr>
                <p:cNvSpPr/>
                <p:nvPr/>
              </p:nvSpPr>
              <p:spPr>
                <a:xfrm>
                  <a:off x="2011080" y="4081023"/>
                  <a:ext cx="720000" cy="180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포인트라벨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778552-9E3A-06AE-7B25-9C91B8B5E644}"/>
                    </a:ext>
                  </a:extLst>
                </p:cNvPr>
                <p:cNvSpPr txBox="1"/>
                <p:nvPr/>
              </p:nvSpPr>
              <p:spPr>
                <a:xfrm>
                  <a:off x="1965720" y="4066963"/>
                  <a:ext cx="2423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*</a:t>
                  </a: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7B1238D-D686-C412-56A5-7A1AFC063860}"/>
                </a:ext>
              </a:extLst>
            </p:cNvPr>
            <p:cNvGrpSpPr/>
            <p:nvPr/>
          </p:nvGrpSpPr>
          <p:grpSpPr>
            <a:xfrm>
              <a:off x="1858125" y="3933829"/>
              <a:ext cx="1609600" cy="312017"/>
              <a:chOff x="1858125" y="3470686"/>
              <a:chExt cx="1609600" cy="31201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E4D8C22-4B76-C616-89CB-DEA7BF2D4D9F}"/>
                  </a:ext>
                </a:extLst>
              </p:cNvPr>
              <p:cNvSpPr/>
              <p:nvPr/>
            </p:nvSpPr>
            <p:spPr>
              <a:xfrm>
                <a:off x="1955725" y="3656703"/>
                <a:ext cx="1512000" cy="1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585CC68-3C9A-B228-85EC-14403CBFB6EC}"/>
                  </a:ext>
                </a:extLst>
              </p:cNvPr>
              <p:cNvSpPr/>
              <p:nvPr/>
            </p:nvSpPr>
            <p:spPr>
              <a:xfrm>
                <a:off x="1858125" y="3470686"/>
                <a:ext cx="720000" cy="18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디테일라벨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177F361-3135-BFBD-856D-08A91F719A64}"/>
                </a:ext>
              </a:extLst>
            </p:cNvPr>
            <p:cNvGrpSpPr/>
            <p:nvPr/>
          </p:nvGrpSpPr>
          <p:grpSpPr>
            <a:xfrm>
              <a:off x="1850322" y="4343966"/>
              <a:ext cx="1609600" cy="312017"/>
              <a:chOff x="1858125" y="3470686"/>
              <a:chExt cx="1609600" cy="31201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37BC8E3-8E61-2661-23DD-FE8937A39DA6}"/>
                  </a:ext>
                </a:extLst>
              </p:cNvPr>
              <p:cNvSpPr/>
              <p:nvPr/>
            </p:nvSpPr>
            <p:spPr>
              <a:xfrm>
                <a:off x="1955725" y="3656703"/>
                <a:ext cx="1512000" cy="1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277168-D011-806D-74F2-BEC35765E592}"/>
                  </a:ext>
                </a:extLst>
              </p:cNvPr>
              <p:cNvSpPr/>
              <p:nvPr/>
            </p:nvSpPr>
            <p:spPr>
              <a:xfrm>
                <a:off x="1858125" y="3470686"/>
                <a:ext cx="720000" cy="18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디테일라벨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모서리가 둥근 직사각형 385">
              <a:extLst>
                <a:ext uri="{FF2B5EF4-FFF2-40B4-BE49-F238E27FC236}">
                  <a16:creationId xmlns:a16="http://schemas.microsoft.com/office/drawing/2014/main" id="{710BE0A0-45D7-C332-3430-3C0BAED1F1B8}"/>
                </a:ext>
              </a:extLst>
            </p:cNvPr>
            <p:cNvSpPr/>
            <p:nvPr/>
          </p:nvSpPr>
          <p:spPr>
            <a:xfrm>
              <a:off x="1947921" y="4791589"/>
              <a:ext cx="1519803" cy="185950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93D164-F74C-334B-C31D-B737431D0D2C}"/>
              </a:ext>
            </a:extLst>
          </p:cNvPr>
          <p:cNvGrpSpPr/>
          <p:nvPr/>
        </p:nvGrpSpPr>
        <p:grpSpPr>
          <a:xfrm>
            <a:off x="10050724" y="4754808"/>
            <a:ext cx="2444400" cy="432049"/>
            <a:chOff x="9855248" y="4149079"/>
            <a:chExt cx="2444400" cy="4320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335256-6642-0362-503B-D8E6D8B51627}"/>
                </a:ext>
              </a:extLst>
            </p:cNvPr>
            <p:cNvSpPr/>
            <p:nvPr/>
          </p:nvSpPr>
          <p:spPr bwMode="auto">
            <a:xfrm>
              <a:off x="9855248" y="4149079"/>
              <a:ext cx="2444400" cy="432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endParaRPr lang="ko-KR" altLang="en-US" sz="700" dirty="0"/>
            </a:p>
          </p:txBody>
        </p:sp>
        <p:sp>
          <p:nvSpPr>
            <p:cNvPr id="27" name="모서리가 둥근 직사각형 19">
              <a:extLst>
                <a:ext uri="{FF2B5EF4-FFF2-40B4-BE49-F238E27FC236}">
                  <a16:creationId xmlns:a16="http://schemas.microsoft.com/office/drawing/2014/main" id="{DEA7597A-6FFB-425C-A6C5-68FDAF5571FC}"/>
                </a:ext>
              </a:extLst>
            </p:cNvPr>
            <p:cNvSpPr/>
            <p:nvPr/>
          </p:nvSpPr>
          <p:spPr bwMode="auto">
            <a:xfrm>
              <a:off x="11104107" y="4234956"/>
              <a:ext cx="1116000" cy="26029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r>
                <a:rPr lang="ko-KR" altLang="en-US" sz="700" dirty="0"/>
                <a:t>취소</a:t>
              </a:r>
            </a:p>
          </p:txBody>
        </p:sp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id="{482BEF97-D0E0-42E8-9BB8-8ED5712DA875}"/>
                </a:ext>
              </a:extLst>
            </p:cNvPr>
            <p:cNvSpPr/>
            <p:nvPr/>
          </p:nvSpPr>
          <p:spPr bwMode="auto">
            <a:xfrm>
              <a:off x="9937746" y="4234956"/>
              <a:ext cx="1116000" cy="26029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r>
                <a:rPr lang="ko-KR" altLang="en-US" sz="700" dirty="0"/>
                <a:t>확인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1469D8-931C-28CE-EDE1-87273C6E2C04}"/>
              </a:ext>
            </a:extLst>
          </p:cNvPr>
          <p:cNvGrpSpPr/>
          <p:nvPr/>
        </p:nvGrpSpPr>
        <p:grpSpPr>
          <a:xfrm>
            <a:off x="10052557" y="5274066"/>
            <a:ext cx="2442567" cy="432049"/>
            <a:chOff x="9855249" y="4677222"/>
            <a:chExt cx="2442567" cy="4320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952D92-CF61-14E3-A10F-EDF2AC593F15}"/>
                </a:ext>
              </a:extLst>
            </p:cNvPr>
            <p:cNvSpPr/>
            <p:nvPr/>
          </p:nvSpPr>
          <p:spPr bwMode="auto">
            <a:xfrm>
              <a:off x="9855249" y="4677222"/>
              <a:ext cx="2442567" cy="432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endParaRPr lang="ko-KR" altLang="en-US" sz="700" dirty="0"/>
            </a:p>
          </p:txBody>
        </p:sp>
        <p:sp>
          <p:nvSpPr>
            <p:cNvPr id="31" name="모서리가 둥근 직사각형 19">
              <a:extLst>
                <a:ext uri="{FF2B5EF4-FFF2-40B4-BE49-F238E27FC236}">
                  <a16:creationId xmlns:a16="http://schemas.microsoft.com/office/drawing/2014/main" id="{EE92327C-801E-3328-539B-4608B21B9417}"/>
                </a:ext>
              </a:extLst>
            </p:cNvPr>
            <p:cNvSpPr/>
            <p:nvPr/>
          </p:nvSpPr>
          <p:spPr bwMode="auto">
            <a:xfrm>
              <a:off x="11497722" y="4763099"/>
              <a:ext cx="720000" cy="26029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r>
                <a:rPr lang="ko-KR" altLang="en-US" sz="700" dirty="0"/>
                <a:t>반려</a:t>
              </a:r>
            </a:p>
          </p:txBody>
        </p:sp>
        <p:sp>
          <p:nvSpPr>
            <p:cNvPr id="32" name="모서리가 둥근 직사각형 19">
              <a:extLst>
                <a:ext uri="{FF2B5EF4-FFF2-40B4-BE49-F238E27FC236}">
                  <a16:creationId xmlns:a16="http://schemas.microsoft.com/office/drawing/2014/main" id="{563D2372-E1F7-54F2-FB2C-7BF8AA1A02CB}"/>
                </a:ext>
              </a:extLst>
            </p:cNvPr>
            <p:cNvSpPr/>
            <p:nvPr/>
          </p:nvSpPr>
          <p:spPr bwMode="auto">
            <a:xfrm>
              <a:off x="9966620" y="4763099"/>
              <a:ext cx="720000" cy="26029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r>
                <a:rPr lang="ko-KR" altLang="en-US" sz="700" dirty="0"/>
                <a:t>상세보기</a:t>
              </a:r>
            </a:p>
          </p:txBody>
        </p:sp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BECCD0A0-1C79-9F1F-AFE7-7A90CC9CE5A0}"/>
                </a:ext>
              </a:extLst>
            </p:cNvPr>
            <p:cNvSpPr/>
            <p:nvPr/>
          </p:nvSpPr>
          <p:spPr bwMode="auto">
            <a:xfrm>
              <a:off x="10732171" y="4761767"/>
              <a:ext cx="720000" cy="26029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20000"/>
                </a:spcBef>
                <a:buClr>
                  <a:schemeClr val="tx1"/>
                </a:buClr>
              </a:pPr>
              <a:r>
                <a:rPr lang="ko-KR" altLang="en-US" sz="700" dirty="0"/>
                <a:t>승인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0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진행사항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234564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1.1 </a:t>
            </a:r>
            <a:r>
              <a:rPr lang="en-US" altLang="ko-KR" sz="1200" b="1" dirty="0" err="1"/>
              <a:t>ViewTemplate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진행사항</a:t>
            </a:r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59740"/>
              </p:ext>
            </p:extLst>
          </p:nvPr>
        </p:nvGraphicFramePr>
        <p:xfrm>
          <a:off x="853927" y="1192645"/>
          <a:ext cx="8434349" cy="3450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34">
                  <a:extLst>
                    <a:ext uri="{9D8B030D-6E8A-4147-A177-3AD203B41FA5}">
                      <a16:colId xmlns:a16="http://schemas.microsoft.com/office/drawing/2014/main" val="4036966341"/>
                    </a:ext>
                  </a:extLst>
                </a:gridCol>
                <a:gridCol w="2367407">
                  <a:extLst>
                    <a:ext uri="{9D8B030D-6E8A-4147-A177-3AD203B41FA5}">
                      <a16:colId xmlns:a16="http://schemas.microsoft.com/office/drawing/2014/main" val="1610050208"/>
                    </a:ext>
                  </a:extLst>
                </a:gridCol>
                <a:gridCol w="30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ViewTemplate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FreeformGapReadonlyViewTemplate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조회모드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여백지정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FreeformGapViewTemplate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direction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 수정 후 진행예정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439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SearchLayoutViewTemplate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FluidLayout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이용한 조회영역 생성 템플릿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FluidLayout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기능추가 후 진행예정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(Grouping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141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TabViewTemplateM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버튼과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자동 리사이즈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UI Field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 추가 후 진행예정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 Script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없는 경우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의미없음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NoCode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일때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진행예정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60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버전에서 기본값만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변경하면됨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버전에서 기본값만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변경하면됨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74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FreeformReadonlyViewTemplateM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버전에서 기본값만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변경하면됨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56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GridViewTemplateM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버전에서 기본값만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변경하면됨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4903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GridBodyViewTemplateM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버전에서 기본값만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변경하면됨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GridCalendarViewTemplate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칼렌더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형식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Grid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3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PivotViewTemplate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nexacro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pivot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OpenSource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NexacroN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버전 나온 후 진행여부 결정예정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425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NavigationTitleViewTemplate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메뉴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Navigation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영역 생성 템플릿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6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 Action </a:t>
            </a:r>
            <a:r>
              <a:rPr lang="ko-KR" altLang="en-US" dirty="0"/>
              <a:t>진행사항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180049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1.2 Action </a:t>
            </a:r>
            <a:r>
              <a:rPr lang="ko-KR" altLang="en-US" sz="1200" b="1" dirty="0"/>
              <a:t>진행사항</a:t>
            </a:r>
            <a:r>
              <a:rPr lang="en-US" altLang="ko-KR" sz="1200" b="1" dirty="0"/>
              <a:t>(1)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44387"/>
              </p:ext>
            </p:extLst>
          </p:nvPr>
        </p:nvGraphicFramePr>
        <p:xfrm>
          <a:off x="848544" y="1367387"/>
          <a:ext cx="8434349" cy="4956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34">
                  <a:extLst>
                    <a:ext uri="{9D8B030D-6E8A-4147-A177-3AD203B41FA5}">
                      <a16:colId xmlns:a16="http://schemas.microsoft.com/office/drawing/2014/main" val="4036966341"/>
                    </a:ext>
                  </a:extLst>
                </a:gridCol>
                <a:gridCol w="2367407">
                  <a:extLst>
                    <a:ext uri="{9D8B030D-6E8A-4147-A177-3AD203B41FA5}">
                      <a16:colId xmlns:a16="http://schemas.microsoft.com/office/drawing/2014/main" val="1610050208"/>
                    </a:ext>
                  </a:extLst>
                </a:gridCol>
                <a:gridCol w="30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Action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PopupCloseAction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팝업닫기</a:t>
                      </a: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DsAddDataAction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데이터의 마지막에 행 추가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DsInsertDataAction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데이터에 행을 삽입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20934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DsDeleteDataAction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삭제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DsDeleteSelectDataAction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Grid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선택된 데이터를 삭제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DsDeleteCheckedDataAction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체크된 데이터를 삭제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DsDeleteAllDataAction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전체 데이터를 삭제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57579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DsResetDataAction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데이터를 마지막 저장상태로 복구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2686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DsCopyDataAction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데이터를 복사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6395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DsCopyRowDataAction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행 복사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6490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DsIsUpdatedAction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변경 여부 체크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8512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DsSetFirstCdAction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첫행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선택 등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데이터 추가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08671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ExcelExportAction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엑셀 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Export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68372"/>
                  </a:ext>
                </a:extLst>
              </a:tr>
              <a:tr h="3360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ExcelImportAction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엑셀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Import 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7B1754-5A22-2CD8-6459-F62C4280D81D}"/>
              </a:ext>
            </a:extLst>
          </p:cNvPr>
          <p:cNvSpPr txBox="1"/>
          <p:nvPr/>
        </p:nvSpPr>
        <p:spPr>
          <a:xfrm>
            <a:off x="776536" y="1034821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(</a:t>
            </a:r>
            <a:r>
              <a:rPr lang="ko-KR" altLang="en-US" sz="1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19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,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17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, </a:t>
            </a:r>
            <a:r>
              <a: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</a:rPr>
              <a:t>이슈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3</a:t>
            </a:r>
            <a:r>
              <a:rPr lang="ko-KR" altLang="en-US" sz="1000" b="1" dirty="0"/>
              <a:t>건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3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 Action </a:t>
            </a:r>
            <a:r>
              <a:rPr lang="ko-KR" altLang="en-US" dirty="0"/>
              <a:t>진행사항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180049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1.2 Action </a:t>
            </a:r>
            <a:r>
              <a:rPr lang="ko-KR" altLang="en-US" sz="1200" b="1" dirty="0"/>
              <a:t>진행사항</a:t>
            </a:r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0272"/>
              </p:ext>
            </p:extLst>
          </p:nvPr>
        </p:nvGraphicFramePr>
        <p:xfrm>
          <a:off x="848544" y="1196752"/>
          <a:ext cx="8434349" cy="49600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34">
                  <a:extLst>
                    <a:ext uri="{9D8B030D-6E8A-4147-A177-3AD203B41FA5}">
                      <a16:colId xmlns:a16="http://schemas.microsoft.com/office/drawing/2014/main" val="4036966341"/>
                    </a:ext>
                  </a:extLst>
                </a:gridCol>
                <a:gridCol w="2367407">
                  <a:extLst>
                    <a:ext uri="{9D8B030D-6E8A-4147-A177-3AD203B41FA5}">
                      <a16:colId xmlns:a16="http://schemas.microsoft.com/office/drawing/2014/main" val="1610050208"/>
                    </a:ext>
                  </a:extLst>
                </a:gridCol>
                <a:gridCol w="30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Action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PopupActionM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데이터에 행을 삽입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DeviceAPIMakeCallActionM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전화연결을 표시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Android, iOS NRE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전용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DeviceAPISendMessageActionM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작성화면을 표시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Android, iOS NRE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전용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20934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DeviceAPICameraActionM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카메라 앱을 실행하여 이미지를 얻는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Android, iOS NRE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전용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DeviceAPIImagePickerActionM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갤러리에서 이미지를 얻는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Android, iOS NRE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전용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ViewChildInitAction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스펙변경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후 진행예정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DsFilterDataAction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Filter 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스펙변경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후 진행예정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57579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알림창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No Code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용 분리검토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2686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ConfirmAction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No Code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용 분리검토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6395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SearchDBAction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조회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Transaction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No Code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용 분리검토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6490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UpdateDBAction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저장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Transaction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No Code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용 분리검토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8512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LogAction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통신 또는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Output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출력되는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message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날짜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시간 정보와 함께 파일로 저장 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ko-KR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검토 필요</a:t>
                      </a:r>
                      <a:endParaRPr lang="en-US" altLang="ko-KR" sz="9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4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 Action </a:t>
            </a:r>
            <a:r>
              <a:rPr lang="ko-KR" altLang="en-US" dirty="0"/>
              <a:t>진행사항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180049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1.2 Action </a:t>
            </a:r>
            <a:r>
              <a:rPr lang="ko-KR" altLang="en-US" sz="1200" b="1" dirty="0"/>
              <a:t>진행사항</a:t>
            </a:r>
            <a:r>
              <a:rPr lang="en-US" altLang="ko-KR" sz="1200" b="1" dirty="0"/>
              <a:t>(3)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14722"/>
              </p:ext>
            </p:extLst>
          </p:nvPr>
        </p:nvGraphicFramePr>
        <p:xfrm>
          <a:off x="848544" y="1196752"/>
          <a:ext cx="8434349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3696634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610050208"/>
                    </a:ext>
                  </a:extLst>
                </a:gridCol>
                <a:gridCol w="30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Action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DeviceAPILoadAudioPlayerActionM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오디오 선택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DeviceAPIPlayAudioPlayerActionM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오디오 재상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20934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DeviceAPIStopAudioPlayerActionM</a:t>
                      </a:r>
                      <a:endParaRPr lang="en-US" altLang="ko-K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오디오 </a:t>
                      </a:r>
                      <a:r>
                        <a:rPr lang="ko-KR" altLang="en-US" sz="900" dirty="0"/>
                        <a:t>재생을 중지하는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DeviceAPIPauseAudioPlayerActionM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오디오 </a:t>
                      </a:r>
                      <a:r>
                        <a:rPr lang="ko-KR" altLang="en-US" sz="900" dirty="0"/>
                        <a:t>재생을 </a:t>
                      </a:r>
                      <a:r>
                        <a:rPr lang="ko-KR" altLang="en-US" sz="900" dirty="0" err="1"/>
                        <a:t>일시중지하는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DeviceAPIStartAudioRecorderActionM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녹음 시작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DeviceAPIStopAudioRecorderActionM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녹음 종료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57579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DeviceAPIStartVibratorActionM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진동 시작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2686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DeviceAPIStopVibratorActionM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진동 종료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개발여부 검토필요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6395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APIPlatformdataTransactionAction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accent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dataset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송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수신용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transaction()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함수 호출 방식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추후 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 수정 후 진행예정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6490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APIJsonTransactionAction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송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수신용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dataobject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호출 방식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추후 툴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서버 수정 후 진행예정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8512"/>
                  </a:ext>
                </a:extLst>
              </a:tr>
              <a:tr h="60743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RequiredValidationAction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</a:t>
                      </a:r>
                      <a:endParaRPr lang="en-US" sz="1000" b="1" i="0" u="none" strike="noStrike" dirty="0">
                        <a:solidFill>
                          <a:schemeClr val="accent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필수입력 체크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단건처리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 View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한번에 처리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스펙변경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후 진행필요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입력방법 설계 필요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ViewTemplate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공통으로 사용할 변수 처리 필요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09328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CommCodeAction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공통코드 조회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한번에 받는 방안 필요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입력방법 설계 필요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35955"/>
                  </a:ext>
                </a:extLst>
              </a:tr>
              <a:tr h="3533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DeviceAPISearchContactsActionM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</a:t>
                      </a:r>
                      <a:endParaRPr lang="en-US" sz="1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연락처 조회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스펙변경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후 진행필요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Argument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입력방법 설계 필요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CC41D6-3D88-4B4B-B9B7-EF6D36441457}"/>
              </a:ext>
            </a:extLst>
          </p:cNvPr>
          <p:cNvSpPr/>
          <p:nvPr/>
        </p:nvSpPr>
        <p:spPr bwMode="auto">
          <a:xfrm>
            <a:off x="10137576" y="1412776"/>
            <a:ext cx="1944216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808080"/>
            </a:solidFill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000" b="1" dirty="0"/>
              <a:t>[</a:t>
            </a:r>
            <a:r>
              <a:rPr lang="ko-KR" altLang="en-US" sz="1000" b="1" dirty="0" err="1"/>
              <a:t>그외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DeviceAPI</a:t>
            </a:r>
            <a:r>
              <a:rPr lang="en-US" altLang="ko-KR" sz="1000" b="1" dirty="0"/>
              <a:t>]</a:t>
            </a:r>
          </a:p>
          <a:p>
            <a:r>
              <a:rPr lang="en-US" altLang="ko-KR" sz="800" dirty="0"/>
              <a:t>- Acceleration : </a:t>
            </a:r>
            <a:r>
              <a:rPr lang="ko-KR" altLang="en-US" sz="800" dirty="0"/>
              <a:t>모바일가속도 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BluetoothLE</a:t>
            </a:r>
            <a:r>
              <a:rPr lang="en-US" altLang="ko-KR" sz="800" dirty="0"/>
              <a:t> : </a:t>
            </a:r>
            <a:r>
              <a:rPr lang="ko-KR" altLang="en-US" sz="800" dirty="0"/>
              <a:t>블루투스 연결</a:t>
            </a:r>
            <a:r>
              <a:rPr lang="en-US" altLang="ko-KR" sz="800" dirty="0"/>
              <a:t>?</a:t>
            </a:r>
          </a:p>
          <a:p>
            <a:r>
              <a:rPr lang="en-US" altLang="ko-KR" sz="800" dirty="0"/>
              <a:t>- Geolocation : </a:t>
            </a:r>
            <a:r>
              <a:rPr lang="ko-KR" altLang="en-US" sz="800" dirty="0"/>
              <a:t>모바일위치정보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LiteDBConnection</a:t>
            </a:r>
            <a:r>
              <a:rPr lang="en-US" altLang="ko-KR" sz="800" dirty="0"/>
              <a:t> : </a:t>
            </a:r>
            <a:r>
              <a:rPr lang="ko-KR" altLang="en-US" sz="800" dirty="0"/>
              <a:t>로컬</a:t>
            </a:r>
            <a:r>
              <a:rPr lang="en-US" altLang="ko-KR" sz="800" dirty="0"/>
              <a:t>DB</a:t>
            </a:r>
          </a:p>
          <a:p>
            <a:r>
              <a:rPr lang="en-US" altLang="ko-KR" sz="800" dirty="0"/>
              <a:t>- Network : </a:t>
            </a:r>
            <a:r>
              <a:rPr lang="ko-KR" altLang="en-US" sz="800" dirty="0"/>
              <a:t>네트워크 연결정보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Googlemap</a:t>
            </a:r>
            <a:r>
              <a:rPr lang="en-US" altLang="ko-KR" sz="800" dirty="0"/>
              <a:t> : </a:t>
            </a:r>
            <a:r>
              <a:rPr lang="ko-KR" altLang="en-US" sz="800" dirty="0" err="1"/>
              <a:t>구글맵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36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en-US" altLang="ko-KR" dirty="0" err="1"/>
              <a:t>ChartViewTemplate</a:t>
            </a:r>
            <a:r>
              <a:rPr lang="en-US" altLang="ko-KR" dirty="0"/>
              <a:t> </a:t>
            </a:r>
            <a:r>
              <a:rPr lang="ko-KR" altLang="en-US" dirty="0"/>
              <a:t>시현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9CA71-7035-4466-B086-2E8FD66869B0}"/>
              </a:ext>
            </a:extLst>
          </p:cNvPr>
          <p:cNvSpPr txBox="1"/>
          <p:nvPr/>
        </p:nvSpPr>
        <p:spPr>
          <a:xfrm>
            <a:off x="1568624" y="2644170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+mj-lt"/>
              </a:rPr>
              <a:t>시연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91B15E-44A3-E550-107F-D28E438BDDCF}"/>
              </a:ext>
            </a:extLst>
          </p:cNvPr>
          <p:cNvSpPr/>
          <p:nvPr/>
        </p:nvSpPr>
        <p:spPr bwMode="auto">
          <a:xfrm>
            <a:off x="10137576" y="1412776"/>
            <a:ext cx="1944216" cy="18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808080"/>
            </a:solidFill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000" b="1" dirty="0"/>
              <a:t>[</a:t>
            </a:r>
            <a:r>
              <a:rPr lang="en-US" altLang="ko-KR" sz="1000" b="1" dirty="0" err="1"/>
              <a:t>ViewTemplate</a:t>
            </a:r>
            <a:r>
              <a:rPr lang="en-US" altLang="ko-KR" sz="1000" b="1" dirty="0"/>
              <a:t>]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* </a:t>
            </a:r>
            <a:r>
              <a:rPr lang="ko-KR" altLang="en-US" sz="800" b="1" dirty="0"/>
              <a:t>수정</a:t>
            </a:r>
            <a:endParaRPr lang="en-US" altLang="ko-KR" sz="800" b="1" dirty="0"/>
          </a:p>
          <a:p>
            <a:r>
              <a:rPr lang="en-US" altLang="ko-KR" sz="800" dirty="0" err="1"/>
              <a:t>GridViewTemplate</a:t>
            </a:r>
            <a:endParaRPr lang="en-US" altLang="ko-KR" sz="800" dirty="0"/>
          </a:p>
          <a:p>
            <a:r>
              <a:rPr lang="en-US" altLang="ko-KR" sz="800" dirty="0" err="1"/>
              <a:t>FreeformViewTemplate</a:t>
            </a:r>
            <a:endParaRPr lang="en-US" altLang="ko-KR" sz="800" dirty="0"/>
          </a:p>
          <a:p>
            <a:r>
              <a:rPr lang="en-US" altLang="ko-KR" sz="800" dirty="0" err="1"/>
              <a:t>FreeformGapViewTemplate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/>
              <a:t>*</a:t>
            </a:r>
            <a:r>
              <a:rPr lang="ko-KR" altLang="en-US" sz="800" b="1" dirty="0"/>
              <a:t>신규</a:t>
            </a:r>
            <a:endParaRPr lang="en-US" altLang="ko-KR" sz="800" b="1" dirty="0"/>
          </a:p>
          <a:p>
            <a:r>
              <a:rPr lang="en-US" altLang="ko-KR" sz="800" dirty="0" err="1"/>
              <a:t>FreeformReadonlyViewTemplate</a:t>
            </a:r>
            <a:endParaRPr lang="en-US" altLang="ko-KR" sz="800" dirty="0"/>
          </a:p>
          <a:p>
            <a:r>
              <a:rPr lang="en-US" altLang="ko-KR" sz="800" dirty="0" err="1"/>
              <a:t>ListViewViewTemplate</a:t>
            </a:r>
            <a:endParaRPr lang="en-US" altLang="ko-KR" sz="800" dirty="0"/>
          </a:p>
          <a:p>
            <a:r>
              <a:rPr lang="en-US" altLang="ko-KR" sz="800" dirty="0" err="1"/>
              <a:t>TreeViewTemplate</a:t>
            </a:r>
            <a:endParaRPr lang="en-US" altLang="ko-KR" sz="800" dirty="0"/>
          </a:p>
          <a:p>
            <a:r>
              <a:rPr lang="en-US" altLang="ko-KR" sz="800" dirty="0" err="1"/>
              <a:t>SearchViewTemplateM</a:t>
            </a:r>
            <a:endParaRPr lang="en-US" altLang="ko-KR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6738F2-0B2E-2FE1-75DF-DCB3F6AC7561}"/>
              </a:ext>
            </a:extLst>
          </p:cNvPr>
          <p:cNvSpPr/>
          <p:nvPr/>
        </p:nvSpPr>
        <p:spPr bwMode="auto">
          <a:xfrm>
            <a:off x="10137576" y="3429000"/>
            <a:ext cx="1944216" cy="30963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808080"/>
            </a:solidFill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000" b="1" dirty="0"/>
              <a:t>[Action]</a:t>
            </a:r>
          </a:p>
          <a:p>
            <a:endParaRPr lang="en-US" altLang="ko-KR" sz="800" dirty="0"/>
          </a:p>
          <a:p>
            <a:r>
              <a:rPr lang="en-US" altLang="ko-KR" sz="800" b="1" dirty="0"/>
              <a:t>*</a:t>
            </a:r>
            <a:r>
              <a:rPr lang="ko-KR" altLang="en-US" sz="800" b="1" dirty="0"/>
              <a:t>신규</a:t>
            </a:r>
            <a:endParaRPr lang="en-US" altLang="ko-KR" sz="800" b="1" dirty="0"/>
          </a:p>
          <a:p>
            <a:r>
              <a:rPr lang="en-US" altLang="ko-KR" sz="800" dirty="0" err="1"/>
              <a:t>PopupCloseAction</a:t>
            </a:r>
            <a:endParaRPr lang="en-US" altLang="ko-KR" sz="800" dirty="0"/>
          </a:p>
          <a:p>
            <a:r>
              <a:rPr lang="en-US" altLang="ko-KR" sz="800" dirty="0" err="1"/>
              <a:t>DsAddDataAction</a:t>
            </a:r>
            <a:endParaRPr lang="en-US" altLang="ko-KR" sz="800" dirty="0"/>
          </a:p>
          <a:p>
            <a:r>
              <a:rPr lang="en-US" altLang="ko-KR" sz="800" dirty="0" err="1"/>
              <a:t>DsInsertDataAction</a:t>
            </a:r>
            <a:endParaRPr lang="en-US" altLang="ko-KR" sz="800" dirty="0"/>
          </a:p>
          <a:p>
            <a:r>
              <a:rPr lang="en-US" altLang="ko-KR" sz="800" dirty="0" err="1"/>
              <a:t>DsDeleteDataAction</a:t>
            </a:r>
            <a:endParaRPr lang="en-US" altLang="ko-KR" sz="800" dirty="0"/>
          </a:p>
          <a:p>
            <a:r>
              <a:rPr lang="en-US" altLang="ko-KR" sz="800" dirty="0" err="1"/>
              <a:t>DsDeleteSelectDataAction</a:t>
            </a:r>
            <a:endParaRPr lang="en-US" altLang="ko-KR" sz="800" dirty="0"/>
          </a:p>
          <a:p>
            <a:r>
              <a:rPr lang="en-US" altLang="ko-KR" sz="800" dirty="0" err="1"/>
              <a:t>DsDeleteCheckedDataAction</a:t>
            </a:r>
            <a:endParaRPr lang="en-US" altLang="ko-KR" sz="800" dirty="0"/>
          </a:p>
          <a:p>
            <a:r>
              <a:rPr lang="en-US" altLang="ko-KR" sz="800" dirty="0" err="1"/>
              <a:t>DsDeleteAllDataAction</a:t>
            </a:r>
            <a:endParaRPr lang="en-US" altLang="ko-KR" sz="800" dirty="0"/>
          </a:p>
          <a:p>
            <a:r>
              <a:rPr lang="en-US" altLang="ko-KR" sz="800" dirty="0" err="1"/>
              <a:t>DsResetDataAction</a:t>
            </a:r>
            <a:endParaRPr lang="en-US" altLang="ko-KR" sz="800" dirty="0"/>
          </a:p>
          <a:p>
            <a:r>
              <a:rPr lang="en-US" altLang="ko-KR" sz="800" dirty="0" err="1"/>
              <a:t>DsCopyDataAction</a:t>
            </a:r>
            <a:endParaRPr lang="en-US" altLang="ko-KR" sz="800" dirty="0"/>
          </a:p>
          <a:p>
            <a:r>
              <a:rPr lang="en-US" altLang="ko-KR" sz="800" dirty="0" err="1"/>
              <a:t>DsCopyRowDataAction</a:t>
            </a:r>
            <a:endParaRPr lang="en-US" altLang="ko-KR" sz="800" dirty="0"/>
          </a:p>
          <a:p>
            <a:r>
              <a:rPr lang="en-US" altLang="ko-KR" sz="800" dirty="0" err="1"/>
              <a:t>DsIsUpdatedAction</a:t>
            </a:r>
            <a:endParaRPr lang="en-US" altLang="ko-KR" sz="800" dirty="0"/>
          </a:p>
          <a:p>
            <a:r>
              <a:rPr lang="en-US" altLang="ko-KR" sz="800" dirty="0" err="1"/>
              <a:t>DsSetFirstCdAction</a:t>
            </a:r>
            <a:endParaRPr lang="en-US" altLang="ko-KR" sz="800" dirty="0"/>
          </a:p>
          <a:p>
            <a:r>
              <a:rPr lang="en-US" altLang="ko-KR" sz="800" dirty="0" err="1"/>
              <a:t>ExcelExportAction</a:t>
            </a:r>
            <a:endParaRPr lang="en-US" altLang="ko-KR" sz="800" dirty="0"/>
          </a:p>
          <a:p>
            <a:r>
              <a:rPr lang="en-US" altLang="ko-KR" sz="800" dirty="0" err="1"/>
              <a:t>ExcelImportAction</a:t>
            </a:r>
            <a:endParaRPr lang="en-US" altLang="ko-KR" sz="800" dirty="0"/>
          </a:p>
          <a:p>
            <a:r>
              <a:rPr lang="en-US" altLang="ko-KR" sz="800" dirty="0" err="1"/>
              <a:t>PopupActionM</a:t>
            </a:r>
            <a:endParaRPr lang="en-US" altLang="ko-KR" sz="800" dirty="0"/>
          </a:p>
          <a:p>
            <a:r>
              <a:rPr lang="en-US" altLang="ko-KR" sz="800" dirty="0" err="1"/>
              <a:t>DeviceAPIMakeCallActionM</a:t>
            </a:r>
            <a:endParaRPr lang="en-US" altLang="ko-KR" sz="800" dirty="0"/>
          </a:p>
          <a:p>
            <a:r>
              <a:rPr lang="en-US" altLang="ko-KR" sz="800" dirty="0" err="1"/>
              <a:t>DeviceAPISendMessageActionM</a:t>
            </a:r>
            <a:endParaRPr lang="en-US" altLang="ko-KR" sz="800" dirty="0"/>
          </a:p>
          <a:p>
            <a:r>
              <a:rPr lang="en-US" altLang="ko-KR" sz="800" dirty="0" err="1"/>
              <a:t>DeviceAPICameraActionM</a:t>
            </a:r>
            <a:endParaRPr lang="en-US" altLang="ko-KR" sz="800" dirty="0"/>
          </a:p>
          <a:p>
            <a:r>
              <a:rPr lang="en-US" altLang="ko-KR" sz="800" dirty="0" err="1"/>
              <a:t>DeviceAPIImagePickerActionM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04438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대기 항목</a:t>
            </a:r>
            <a:endParaRPr lang="en-US" altLang="ko-KR" dirty="0"/>
          </a:p>
          <a:p>
            <a:r>
              <a:rPr lang="en-US" altLang="ko-KR" dirty="0"/>
              <a:t>2.2 Action </a:t>
            </a:r>
            <a:r>
              <a:rPr lang="ko-KR" altLang="en-US" dirty="0"/>
              <a:t>대기 항목</a:t>
            </a:r>
            <a:endParaRPr lang="en-US" altLang="ko-KR" dirty="0"/>
          </a:p>
          <a:p>
            <a:r>
              <a:rPr lang="en-US" altLang="ko-KR" dirty="0"/>
              <a:t>2.3 </a:t>
            </a:r>
            <a:r>
              <a:rPr lang="ko-KR" altLang="en-US" dirty="0"/>
              <a:t>논의사항</a:t>
            </a:r>
          </a:p>
        </p:txBody>
      </p:sp>
    </p:spTree>
    <p:extLst>
      <p:ext uri="{BB962C8B-B14F-4D97-AF65-F5344CB8AC3E}">
        <p14:creationId xmlns:p14="http://schemas.microsoft.com/office/powerpoint/2010/main" val="175407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대기 항목</a:t>
            </a:r>
            <a:r>
              <a:rPr lang="en-US" altLang="ko-KR" dirty="0"/>
              <a:t>(1)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2.1.1 UI Field Data</a:t>
            </a:r>
            <a:r>
              <a:rPr lang="ko-KR" altLang="en-US" dirty="0"/>
              <a:t> 기능추가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연관 </a:t>
            </a:r>
            <a:r>
              <a:rPr lang="en-US" altLang="ko-KR" sz="1600" dirty="0" err="1"/>
              <a:t>ViewTemplate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ButtonLayoutViewTemplate</a:t>
            </a:r>
            <a:r>
              <a:rPr lang="en-US" altLang="ko-KR" sz="1400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ButtonGroupViewTemplateM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TabViewTemplateM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스펙에 따라 기존 </a:t>
            </a:r>
            <a:r>
              <a:rPr lang="en-US" altLang="ko-KR" sz="1400" dirty="0" err="1"/>
              <a:t>ViewTemplate</a:t>
            </a:r>
            <a:r>
              <a:rPr lang="ko-KR" altLang="en-US" sz="1400" dirty="0"/>
              <a:t>에도 영향이 있을 수 있음</a:t>
            </a:r>
            <a:r>
              <a:rPr lang="en-US" altLang="ko-KR" sz="14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2.1.2 </a:t>
            </a:r>
            <a:r>
              <a:rPr lang="en-US" altLang="ko-KR" dirty="0" err="1"/>
              <a:t>SearchLayoutViewTemplate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>
                <a:latin typeface="+mn-ea"/>
              </a:rPr>
              <a:t>FluidLayout</a:t>
            </a:r>
            <a:r>
              <a:rPr lang="en-US" altLang="ko-KR" sz="1400" dirty="0">
                <a:latin typeface="+mn-ea"/>
              </a:rPr>
              <a:t> horizontal</a:t>
            </a:r>
            <a:r>
              <a:rPr lang="ko-KR" altLang="en-US" sz="1400" dirty="0">
                <a:latin typeface="+mn-ea"/>
              </a:rPr>
              <a:t>을 이용하여 화면 사이즈에 따라 조회조건 위치변경 </a:t>
            </a:r>
            <a:r>
              <a:rPr lang="en-US" altLang="ko-KR" sz="1400" dirty="0" err="1">
                <a:latin typeface="+mn-ea"/>
              </a:rPr>
              <a:t>ViewTemplate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조회조건 </a:t>
            </a:r>
            <a:r>
              <a:rPr lang="en-US" altLang="ko-KR" sz="1400" dirty="0">
                <a:latin typeface="+mn-ea"/>
              </a:rPr>
              <a:t>Field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 err="1">
                <a:latin typeface="+mn-ea"/>
              </a:rPr>
              <a:t>Div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err="1">
                <a:latin typeface="+mn-ea"/>
              </a:rPr>
              <a:t>감싸야함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	→ </a:t>
            </a:r>
            <a:r>
              <a:rPr lang="en-US" altLang="ko-KR" sz="1400" dirty="0" err="1">
                <a:latin typeface="+mn-ea"/>
              </a:rPr>
              <a:t>FluidLayout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Grouping </a:t>
            </a:r>
            <a:r>
              <a:rPr lang="ko-KR" altLang="en-US" sz="1400" dirty="0">
                <a:latin typeface="+mn-ea"/>
              </a:rPr>
              <a:t>기능 연관됨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</a:rPr>
              <a:t>버튼 위치 때문에 조회조건 영역이 </a:t>
            </a:r>
            <a:r>
              <a:rPr lang="en-US" altLang="ko-KR" sz="1400" dirty="0" err="1">
                <a:latin typeface="+mn-ea"/>
              </a:rPr>
              <a:t>Div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err="1">
                <a:latin typeface="+mn-ea"/>
              </a:rPr>
              <a:t>감싸야함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+mn-ea"/>
              </a:rPr>
              <a:t>View </a:t>
            </a:r>
            <a:r>
              <a:rPr lang="ko-KR" altLang="en-US" sz="1400" dirty="0">
                <a:latin typeface="+mn-ea"/>
              </a:rPr>
              <a:t>리사이즈 변경기능을 위해 </a:t>
            </a:r>
            <a:r>
              <a:rPr lang="en-US" altLang="ko-KR" sz="1400" dirty="0">
                <a:latin typeface="+mn-ea"/>
              </a:rPr>
              <a:t>View Script </a:t>
            </a:r>
            <a:r>
              <a:rPr lang="ko-KR" altLang="en-US" sz="1400" dirty="0">
                <a:latin typeface="+mn-ea"/>
              </a:rPr>
              <a:t>사용필요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2.1.3 </a:t>
            </a:r>
            <a:r>
              <a:rPr lang="en-US" altLang="ko-KR" dirty="0" err="1"/>
              <a:t>TableViewTemplate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latin typeface="+mn-ea"/>
              </a:rPr>
              <a:t>Table </a:t>
            </a:r>
            <a:r>
              <a:rPr lang="ko-KR" altLang="en-US" sz="1400" dirty="0">
                <a:latin typeface="+mn-ea"/>
              </a:rPr>
              <a:t>유형에 해당하는 </a:t>
            </a:r>
            <a:r>
              <a:rPr lang="en-US" altLang="ko-KR" sz="1400" dirty="0" err="1">
                <a:latin typeface="+mn-ea"/>
              </a:rPr>
              <a:t>ViewTemplate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유형 고민 필요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4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algn="ctr">
          <a:solidFill>
            <a:srgbClr val="808080"/>
          </a:solidFill>
          <a:round/>
          <a:headEnd/>
          <a:tailEnd/>
        </a:ln>
      </a:spPr>
      <a:bodyPr wrap="none" rtlCol="0" anchor="ctr"/>
      <a:lstStyle>
        <a:defPPr algn="ctr">
          <a:spcBef>
            <a:spcPct val="20000"/>
          </a:spcBef>
          <a:buClr>
            <a:schemeClr val="tx1"/>
          </a:buClr>
          <a:defRPr sz="8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spDef>
    <a:lnDef>
      <a:spPr>
        <a:ln w="3175">
          <a:solidFill>
            <a:srgbClr val="FF0000"/>
          </a:solidFill>
          <a:prstDash val="dash"/>
          <a:headEnd type="oval" w="sm" len="sm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17056</TotalTime>
  <Words>1528</Words>
  <Application>Microsoft Office PowerPoint</Application>
  <PresentationFormat>A4 용지(210x297mm)</PresentationFormat>
  <Paragraphs>457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helvetica neue</vt:lpstr>
      <vt:lpstr>Microsoft JhengHei</vt:lpstr>
      <vt:lpstr>나눔 고딕</vt:lpstr>
      <vt:lpstr>나눔고딕</vt:lpstr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투비소프트</dc:creator>
  <cp:lastModifiedBy>aksend82@daum.net</cp:lastModifiedBy>
  <cp:revision>1465</cp:revision>
  <dcterms:created xsi:type="dcterms:W3CDTF">2012-10-18T06:52:03Z</dcterms:created>
  <dcterms:modified xsi:type="dcterms:W3CDTF">2022-06-09T08:14:39Z</dcterms:modified>
</cp:coreProperties>
</file>