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656" r:id="rId2"/>
    <p:sldId id="657" r:id="rId3"/>
    <p:sldId id="658" r:id="rId4"/>
    <p:sldId id="659" r:id="rId5"/>
    <p:sldId id="660" r:id="rId6"/>
    <p:sldId id="661" r:id="rId7"/>
    <p:sldId id="662" r:id="rId8"/>
    <p:sldId id="664" r:id="rId9"/>
    <p:sldId id="663" r:id="rId10"/>
    <p:sldId id="665" r:id="rId11"/>
    <p:sldId id="666" r:id="rId12"/>
    <p:sldId id="667" r:id="rId1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진행사항" id="{827F481F-D347-4266-8AD1-DE4419D710AC}">
          <p14:sldIdLst>
            <p14:sldId id="656"/>
            <p14:sldId id="657"/>
            <p14:sldId id="658"/>
          </p14:sldIdLst>
        </p14:section>
        <p14:section name="이슈사항" id="{E5A283F4-C91A-48D9-B8AC-A46B00C4ECD8}">
          <p14:sldIdLst>
            <p14:sldId id="659"/>
            <p14:sldId id="660"/>
            <p14:sldId id="661"/>
          </p14:sldIdLst>
        </p14:section>
        <p14:section name="브레인스토밍" id="{A316FDD2-1EE0-4D20-AF31-BC1815D8109E}">
          <p14:sldIdLst>
            <p14:sldId id="662"/>
            <p14:sldId id="664"/>
            <p14:sldId id="663"/>
            <p14:sldId id="665"/>
            <p14:sldId id="666"/>
            <p14:sldId id="6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DBFF"/>
    <a:srgbClr val="E8F4F8"/>
    <a:srgbClr val="FFFF9F"/>
    <a:srgbClr val="A5A5A5"/>
    <a:srgbClr val="C9C9C9"/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84485" autoAdjust="0"/>
  </p:normalViewPr>
  <p:slideViewPr>
    <p:cSldViewPr>
      <p:cViewPr varScale="1">
        <p:scale>
          <a:sx n="93" d="100"/>
          <a:sy n="93" d="100"/>
        </p:scale>
        <p:origin x="2112" y="7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36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end82@daum.net" userId="40c59ce75f01d105" providerId="LiveId" clId="{A224A5A1-9411-44A8-A4B7-5CA4B5314731}"/>
    <pc:docChg chg="undo custSel addSld delSld modSld modSection">
      <pc:chgData name="aksend82@daum.net" userId="40c59ce75f01d105" providerId="LiveId" clId="{A224A5A1-9411-44A8-A4B7-5CA4B5314731}" dt="2022-03-31T02:23:25.926" v="1421" actId="20577"/>
      <pc:docMkLst>
        <pc:docMk/>
      </pc:docMkLst>
      <pc:sldChg chg="modSp mod">
        <pc:chgData name="aksend82@daum.net" userId="40c59ce75f01d105" providerId="LiveId" clId="{A224A5A1-9411-44A8-A4B7-5CA4B5314731}" dt="2022-03-29T08:01:24.744" v="1088"/>
        <pc:sldMkLst>
          <pc:docMk/>
          <pc:sldMk cId="2294027063" sldId="656"/>
        </pc:sldMkLst>
        <pc:spChg chg="mod">
          <ac:chgData name="aksend82@daum.net" userId="40c59ce75f01d105" providerId="LiveId" clId="{A224A5A1-9411-44A8-A4B7-5CA4B5314731}" dt="2022-03-29T08:01:24.744" v="1088"/>
          <ac:spMkLst>
            <pc:docMk/>
            <pc:sldMk cId="2294027063" sldId="656"/>
            <ac:spMk id="5" creationId="{00000000-0000-0000-0000-000000000000}"/>
          </ac:spMkLst>
        </pc:spChg>
      </pc:sldChg>
      <pc:sldChg chg="modSp mod">
        <pc:chgData name="aksend82@daum.net" userId="40c59ce75f01d105" providerId="LiveId" clId="{A224A5A1-9411-44A8-A4B7-5CA4B5314731}" dt="2022-03-29T04:14:14.045" v="270" actId="20577"/>
        <pc:sldMkLst>
          <pc:docMk/>
          <pc:sldMk cId="919347495" sldId="657"/>
        </pc:sldMkLst>
        <pc:graphicFrameChg chg="mod modGraphic">
          <ac:chgData name="aksend82@daum.net" userId="40c59ce75f01d105" providerId="LiveId" clId="{A224A5A1-9411-44A8-A4B7-5CA4B5314731}" dt="2022-03-29T04:14:14.045" v="270" actId="20577"/>
          <ac:graphicFrameMkLst>
            <pc:docMk/>
            <pc:sldMk cId="919347495" sldId="657"/>
            <ac:graphicFrameMk id="77" creationId="{5337063B-F3BC-4DF7-8504-CD270002AACB}"/>
          </ac:graphicFrameMkLst>
        </pc:graphicFrameChg>
      </pc:sldChg>
      <pc:sldChg chg="modNotesTx">
        <pc:chgData name="aksend82@daum.net" userId="40c59ce75f01d105" providerId="LiveId" clId="{A224A5A1-9411-44A8-A4B7-5CA4B5314731}" dt="2022-03-31T02:23:25.926" v="1421" actId="20577"/>
        <pc:sldMkLst>
          <pc:docMk/>
          <pc:sldMk cId="2217847556" sldId="660"/>
        </pc:sldMkLst>
      </pc:sldChg>
      <pc:sldChg chg="addSp modSp mod">
        <pc:chgData name="aksend82@daum.net" userId="40c59ce75f01d105" providerId="LiveId" clId="{A224A5A1-9411-44A8-A4B7-5CA4B5314731}" dt="2022-03-29T05:47:08.284" v="281" actId="14100"/>
        <pc:sldMkLst>
          <pc:docMk/>
          <pc:sldMk cId="2487813979" sldId="661"/>
        </pc:sldMkLst>
        <pc:picChg chg="mod">
          <ac:chgData name="aksend82@daum.net" userId="40c59ce75f01d105" providerId="LiveId" clId="{A224A5A1-9411-44A8-A4B7-5CA4B5314731}" dt="2022-03-29T05:47:08.284" v="281" actId="14100"/>
          <ac:picMkLst>
            <pc:docMk/>
            <pc:sldMk cId="2487813979" sldId="661"/>
            <ac:picMk id="5" creationId="{768E5EDF-F6F3-4125-9016-DA21DF718A15}"/>
          </ac:picMkLst>
        </pc:picChg>
        <pc:picChg chg="add mod">
          <ac:chgData name="aksend82@daum.net" userId="40c59ce75f01d105" providerId="LiveId" clId="{A224A5A1-9411-44A8-A4B7-5CA4B5314731}" dt="2022-03-29T05:47:02.597" v="279" actId="1076"/>
          <ac:picMkLst>
            <pc:docMk/>
            <pc:sldMk cId="2487813979" sldId="661"/>
            <ac:picMk id="6" creationId="{B8024535-0A7C-4F56-995A-6DF9A56B5D7D}"/>
          </ac:picMkLst>
        </pc:picChg>
      </pc:sldChg>
      <pc:sldChg chg="addSp modSp mod">
        <pc:chgData name="aksend82@daum.net" userId="40c59ce75f01d105" providerId="LiveId" clId="{A224A5A1-9411-44A8-A4B7-5CA4B5314731}" dt="2022-03-30T00:04:11.638" v="1198" actId="13822"/>
        <pc:sldMkLst>
          <pc:docMk/>
          <pc:sldMk cId="2194497844" sldId="663"/>
        </pc:sldMkLst>
        <pc:spChg chg="add mod">
          <ac:chgData name="aksend82@daum.net" userId="40c59ce75f01d105" providerId="LiveId" clId="{A224A5A1-9411-44A8-A4B7-5CA4B5314731}" dt="2022-03-30T00:04:11.638" v="1198" actId="13822"/>
          <ac:spMkLst>
            <pc:docMk/>
            <pc:sldMk cId="2194497844" sldId="663"/>
            <ac:spMk id="8" creationId="{2E464ABB-DDF5-4F78-9201-5F328C5F4723}"/>
          </ac:spMkLst>
        </pc:spChg>
      </pc:sldChg>
      <pc:sldChg chg="addSp modSp mod">
        <pc:chgData name="aksend82@daum.net" userId="40c59ce75f01d105" providerId="LiveId" clId="{A224A5A1-9411-44A8-A4B7-5CA4B5314731}" dt="2022-03-30T00:03:04.308" v="1177" actId="1076"/>
        <pc:sldMkLst>
          <pc:docMk/>
          <pc:sldMk cId="2789533945" sldId="664"/>
        </pc:sldMkLst>
        <pc:spChg chg="add mod">
          <ac:chgData name="aksend82@daum.net" userId="40c59ce75f01d105" providerId="LiveId" clId="{A224A5A1-9411-44A8-A4B7-5CA4B5314731}" dt="2022-03-30T00:03:04.308" v="1177" actId="1076"/>
          <ac:spMkLst>
            <pc:docMk/>
            <pc:sldMk cId="2789533945" sldId="664"/>
            <ac:spMk id="3" creationId="{11025F32-F87A-4A4C-A30A-F8B59BD78114}"/>
          </ac:spMkLst>
        </pc:spChg>
        <pc:spChg chg="mod">
          <ac:chgData name="aksend82@daum.net" userId="40c59ce75f01d105" providerId="LiveId" clId="{A224A5A1-9411-44A8-A4B7-5CA4B5314731}" dt="2022-03-29T06:54:36.305" v="801" actId="20577"/>
          <ac:spMkLst>
            <pc:docMk/>
            <pc:sldMk cId="2789533945" sldId="664"/>
            <ac:spMk id="8" creationId="{E8CA572A-BC65-4943-9D9E-D95FEA2D4FE4}"/>
          </ac:spMkLst>
        </pc:spChg>
      </pc:sldChg>
      <pc:sldChg chg="addSp delSp modSp mod modNotesTx">
        <pc:chgData name="aksend82@daum.net" userId="40c59ce75f01d105" providerId="LiveId" clId="{A224A5A1-9411-44A8-A4B7-5CA4B5314731}" dt="2022-03-30T00:03:49.454" v="1189" actId="478"/>
        <pc:sldMkLst>
          <pc:docMk/>
          <pc:sldMk cId="437577496" sldId="665"/>
        </pc:sldMkLst>
        <pc:spChg chg="add del mod">
          <ac:chgData name="aksend82@daum.net" userId="40c59ce75f01d105" providerId="LiveId" clId="{A224A5A1-9411-44A8-A4B7-5CA4B5314731}" dt="2022-03-30T00:03:49.454" v="1189" actId="478"/>
          <ac:spMkLst>
            <pc:docMk/>
            <pc:sldMk cId="437577496" sldId="665"/>
            <ac:spMk id="6" creationId="{49642E91-40A9-4BB2-A1DE-E3464781686A}"/>
          </ac:spMkLst>
        </pc:spChg>
        <pc:spChg chg="mod">
          <ac:chgData name="aksend82@daum.net" userId="40c59ce75f01d105" providerId="LiveId" clId="{A224A5A1-9411-44A8-A4B7-5CA4B5314731}" dt="2022-03-29T08:54:28.851" v="1130" actId="20577"/>
          <ac:spMkLst>
            <pc:docMk/>
            <pc:sldMk cId="437577496" sldId="665"/>
            <ac:spMk id="7" creationId="{F6BE5850-C75A-4597-8A46-4E6CA39B9B9F}"/>
          </ac:spMkLst>
        </pc:spChg>
        <pc:spChg chg="add mod">
          <ac:chgData name="aksend82@daum.net" userId="40c59ce75f01d105" providerId="LiveId" clId="{A224A5A1-9411-44A8-A4B7-5CA4B5314731}" dt="2022-03-30T00:03:45.625" v="1188" actId="20577"/>
          <ac:spMkLst>
            <pc:docMk/>
            <pc:sldMk cId="437577496" sldId="665"/>
            <ac:spMk id="9" creationId="{81A39E73-5BFC-47C3-8204-5968813C7111}"/>
          </ac:spMkLst>
        </pc:spChg>
      </pc:sldChg>
      <pc:sldChg chg="addSp modSp mod modNotesTx">
        <pc:chgData name="aksend82@daum.net" userId="40c59ce75f01d105" providerId="LiveId" clId="{A224A5A1-9411-44A8-A4B7-5CA4B5314731}" dt="2022-03-30T00:03:14.912" v="1178"/>
        <pc:sldMkLst>
          <pc:docMk/>
          <pc:sldMk cId="1128589352" sldId="666"/>
        </pc:sldMkLst>
        <pc:spChg chg="add mod">
          <ac:chgData name="aksend82@daum.net" userId="40c59ce75f01d105" providerId="LiveId" clId="{A224A5A1-9411-44A8-A4B7-5CA4B5314731}" dt="2022-03-30T00:03:14.912" v="1178"/>
          <ac:spMkLst>
            <pc:docMk/>
            <pc:sldMk cId="1128589352" sldId="666"/>
            <ac:spMk id="6" creationId="{5C77FAB0-DC99-4F7D-BEAA-05A03358F11B}"/>
          </ac:spMkLst>
        </pc:spChg>
        <pc:spChg chg="mod">
          <ac:chgData name="aksend82@daum.net" userId="40c59ce75f01d105" providerId="LiveId" clId="{A224A5A1-9411-44A8-A4B7-5CA4B5314731}" dt="2022-03-29T07:25:10.947" v="1079" actId="21"/>
          <ac:spMkLst>
            <pc:docMk/>
            <pc:sldMk cId="1128589352" sldId="666"/>
            <ac:spMk id="8" creationId="{3EE2B297-231A-426A-B0B4-B5DB82880C5C}"/>
          </ac:spMkLst>
        </pc:spChg>
      </pc:sldChg>
      <pc:sldChg chg="new del">
        <pc:chgData name="aksend82@daum.net" userId="40c59ce75f01d105" providerId="LiveId" clId="{A224A5A1-9411-44A8-A4B7-5CA4B5314731}" dt="2022-03-29T08:38:44.348" v="1090" actId="47"/>
        <pc:sldMkLst>
          <pc:docMk/>
          <pc:sldMk cId="1011808394" sldId="66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2D8911-8483-4D0A-A1A2-26247E9E7422}" type="datetimeFigureOut">
              <a:rPr lang="ko-KR" altLang="en-US" smtClean="0"/>
              <a:pPr/>
              <a:t>2022-03-31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1E7E3-9DA4-4838-B432-BAEA0E017B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0608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96DE0-977C-4974-91D6-BBD8E0AA7682}" type="datetimeFigureOut">
              <a:rPr lang="ko-KR" altLang="en-US" smtClean="0"/>
              <a:pPr/>
              <a:t>2022-03-31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E4C5D-1CA1-49C4-B14F-48DD17080A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1201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TimelineChart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는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제공못할것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같음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2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번건은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FROM, TO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컬럼 바꾸면 라벨은 정상적으로 표시되나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비정상종료 발생</a:t>
            </a:r>
            <a:r>
              <a:rPr lang="en-US" altLang="ko-KR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altLang="ko-KR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샘플이 이상하게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보이는건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(3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번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,4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번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datatyperule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=“1.0”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으로 변경 시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정상동작함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E4C5D-1CA1-49C4-B14F-48DD17080A0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214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단점들</a:t>
            </a:r>
            <a:r>
              <a:rPr lang="en-US" altLang="ko-KR" dirty="0"/>
              <a:t>…]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방안</a:t>
            </a:r>
            <a:r>
              <a:rPr lang="en-US" altLang="ko-KR" dirty="0"/>
              <a:t>1) 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데이터를 추가하라고 하면 할 수 있나</a:t>
            </a:r>
            <a:r>
              <a:rPr lang="en-US" altLang="ko-KR" dirty="0"/>
              <a:t>? model</a:t>
            </a:r>
            <a:r>
              <a:rPr lang="ko-KR" altLang="en-US" dirty="0"/>
              <a:t>을 개발하는 사람에게 일이 </a:t>
            </a:r>
            <a:r>
              <a:rPr lang="ko-KR" altLang="en-US" dirty="0" err="1"/>
              <a:t>넘어감</a:t>
            </a:r>
            <a:r>
              <a:rPr lang="en-US" altLang="ko-KR" dirty="0"/>
              <a:t>…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방안</a:t>
            </a:r>
            <a:r>
              <a:rPr lang="en-US" altLang="ko-KR" dirty="0"/>
              <a:t>2) 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제공되지 않는 항목에 대해서나 수정에 대해서 </a:t>
            </a:r>
            <a:r>
              <a:rPr lang="en-US" altLang="ko-KR" dirty="0" err="1"/>
              <a:t>ViewTemplate</a:t>
            </a:r>
            <a:r>
              <a:rPr lang="en-US" altLang="ko-KR" dirty="0"/>
              <a:t> </a:t>
            </a:r>
            <a:r>
              <a:rPr lang="ko-KR" altLang="en-US" dirty="0"/>
              <a:t>개발자에게 요구사항이 많아질 것 같음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데이터 값에 대한 </a:t>
            </a:r>
            <a:r>
              <a:rPr lang="en-US" altLang="ko-KR" dirty="0"/>
              <a:t>mask</a:t>
            </a:r>
            <a:r>
              <a:rPr lang="ko-KR" altLang="en-US" dirty="0"/>
              <a:t>처리 방법을 제공 할 수 없음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방안</a:t>
            </a:r>
            <a:r>
              <a:rPr lang="en-US" altLang="ko-KR" dirty="0"/>
              <a:t>3) </a:t>
            </a:r>
            <a:r>
              <a:rPr lang="ko-KR" altLang="en-US" dirty="0"/>
              <a:t>사용자가 기본적인 </a:t>
            </a:r>
            <a:r>
              <a:rPr lang="en-US" altLang="ko-KR" dirty="0"/>
              <a:t>bind</a:t>
            </a:r>
            <a:r>
              <a:rPr lang="ko-KR" altLang="en-US" dirty="0"/>
              <a:t>나 </a:t>
            </a:r>
            <a:r>
              <a:rPr lang="en-US" altLang="ko-KR" dirty="0"/>
              <a:t>expr </a:t>
            </a:r>
            <a:r>
              <a:rPr lang="ko-KR" altLang="en-US" dirty="0"/>
              <a:t>사용법이 </a:t>
            </a:r>
            <a:r>
              <a:rPr lang="ko-KR" altLang="en-US" dirty="0" err="1"/>
              <a:t>숙지되어있어햠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대상이 개발자만 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E4C5D-1CA1-49C4-B14F-48DD17080A0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67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* </a:t>
            </a:r>
            <a:r>
              <a:rPr lang="ko-KR" altLang="en-US" dirty="0"/>
              <a:t>사용성이 매우 떨어짐</a:t>
            </a:r>
            <a:r>
              <a:rPr lang="en-US" altLang="ko-KR" dirty="0"/>
              <a:t>.. </a:t>
            </a:r>
            <a:r>
              <a:rPr lang="ko-KR" altLang="en-US" dirty="0"/>
              <a:t>다른 방안이 필요해 보임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E4C5D-1CA1-49C4-B14F-48DD17080A0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502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ViewAttribute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에서 제공 할 것인지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…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시리즈가 여러 개인 경우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Array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를 선택하고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1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개인 경우는 단색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? </a:t>
            </a:r>
            <a:r>
              <a:rPr lang="ko-KR" altLang="en-US" sz="12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여러색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선택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FieldUserAttribute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에서 제공 할 것인지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…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각 필드별로 디폴트 값이 변경되어야 하는데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….? Enum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이 아닌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String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을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받아야되나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 </a:t>
            </a:r>
            <a:r>
              <a:rPr lang="en-US" altLang="ko-KR" dirty="0"/>
              <a:t>=&gt; String</a:t>
            </a:r>
            <a:r>
              <a:rPr lang="ko-KR" altLang="en-US" dirty="0"/>
              <a:t>인 경우 </a:t>
            </a:r>
            <a:r>
              <a:rPr lang="en-US" altLang="ko-KR" dirty="0"/>
              <a:t>“”</a:t>
            </a:r>
            <a:r>
              <a:rPr lang="ko-KR" altLang="en-US" dirty="0"/>
              <a:t> 나오면 오류 발생함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E4C5D-1CA1-49C4-B14F-48DD17080A0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038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상수로 제공</a:t>
            </a:r>
            <a:r>
              <a:rPr lang="en-US" altLang="ko-K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제외</a:t>
            </a:r>
            <a:endParaRPr lang="en-US" altLang="ko-KR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/>
              <a:t>제외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E4C5D-1CA1-49C4-B14F-48DD17080A0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575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E4C5D-1CA1-49C4-B14F-48DD17080A0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439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560512" y="1072006"/>
            <a:ext cx="87996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560512" y="2160973"/>
            <a:ext cx="87996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560512" y="1074560"/>
            <a:ext cx="3816000" cy="1058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7617296" y="2170542"/>
            <a:ext cx="1742834" cy="648022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algn="r" defTabSz="908050">
              <a:lnSpc>
                <a:spcPct val="150000"/>
              </a:lnSpc>
              <a:defRPr/>
            </a:pPr>
            <a:r>
              <a:rPr kumimoji="0" lang="en-US" altLang="ko-KR" sz="1000" b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sym typeface="Helvetica 75 Bold"/>
              </a:rPr>
              <a:t>Version  </a:t>
            </a:r>
          </a:p>
          <a:p>
            <a:pPr algn="r" defTabSz="908050">
              <a:lnSpc>
                <a:spcPct val="150000"/>
              </a:lnSpc>
              <a:defRPr/>
            </a:pPr>
            <a:r>
              <a:rPr kumimoji="0" lang="en-US" altLang="ko-KR" sz="1000" b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sym typeface="Helvetica 75 Bold"/>
              </a:rPr>
              <a:t>Date</a:t>
            </a:r>
          </a:p>
          <a:p>
            <a:pPr lvl="0"/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448395" y="1340768"/>
            <a:ext cx="5080669" cy="820205"/>
          </a:xfrm>
        </p:spPr>
        <p:txBody>
          <a:bodyPr>
            <a:normAutofit/>
          </a:bodyPr>
          <a:lstStyle>
            <a:lvl1pPr marL="0" indent="0">
              <a:buNone/>
              <a:defRPr sz="3500">
                <a:latin typeface="나눔 고딕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6616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560512" y="1072006"/>
            <a:ext cx="87996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560512" y="5762732"/>
            <a:ext cx="87996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560512" y="1074560"/>
            <a:ext cx="1512000" cy="1058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550238" y="1268760"/>
            <a:ext cx="2818586" cy="576064"/>
          </a:xfrm>
        </p:spPr>
        <p:txBody>
          <a:bodyPr>
            <a:normAutofit/>
          </a:bodyPr>
          <a:lstStyle>
            <a:lvl1pPr marL="0" indent="0">
              <a:buNone/>
              <a:defRPr sz="2800" b="1"/>
            </a:lvl1pPr>
          </a:lstStyle>
          <a:p>
            <a:pPr lvl="0"/>
            <a:endParaRPr lang="ko-KR" altLang="en-US" dirty="0"/>
          </a:p>
        </p:txBody>
      </p:sp>
      <p:sp>
        <p:nvSpPr>
          <p:cNvPr id="14" name="텍스트 개체 틀 12"/>
          <p:cNvSpPr>
            <a:spLocks noGrp="1"/>
          </p:cNvSpPr>
          <p:nvPr>
            <p:ph type="body" sz="quarter" idx="11"/>
          </p:nvPr>
        </p:nvSpPr>
        <p:spPr>
          <a:xfrm>
            <a:off x="3623046" y="1268760"/>
            <a:ext cx="5737083" cy="4392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1517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서브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flipH="1">
            <a:off x="48086" y="384250"/>
            <a:ext cx="981851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12"/>
          <p:cNvGrpSpPr>
            <a:grpSpLocks/>
          </p:cNvGrpSpPr>
          <p:nvPr userDrawn="1"/>
        </p:nvGrpSpPr>
        <p:grpSpPr bwMode="auto">
          <a:xfrm>
            <a:off x="0" y="6524625"/>
            <a:ext cx="9906000" cy="333375"/>
            <a:chOff x="0" y="4110"/>
            <a:chExt cx="6240" cy="210"/>
          </a:xfrm>
        </p:grpSpPr>
        <p:sp>
          <p:nvSpPr>
            <p:cNvPr id="9" name="Rectangle 10"/>
            <p:cNvSpPr>
              <a:spLocks noChangeArrowheads="1"/>
            </p:cNvSpPr>
            <p:nvPr userDrawn="1"/>
          </p:nvSpPr>
          <p:spPr bwMode="auto">
            <a:xfrm>
              <a:off x="0" y="4110"/>
              <a:ext cx="6240" cy="210"/>
            </a:xfrm>
            <a:prstGeom prst="rect">
              <a:avLst/>
            </a:prstGeom>
            <a:solidFill>
              <a:srgbClr val="35353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baseline="0"/>
            </a:p>
          </p:txBody>
        </p:sp>
        <p:sp>
          <p:nvSpPr>
            <p:cNvPr id="10" name="Line 11"/>
            <p:cNvSpPr>
              <a:spLocks noChangeShapeType="1"/>
            </p:cNvSpPr>
            <p:nvPr userDrawn="1"/>
          </p:nvSpPr>
          <p:spPr bwMode="auto">
            <a:xfrm>
              <a:off x="0" y="4110"/>
              <a:ext cx="6240" cy="0"/>
            </a:xfrm>
            <a:prstGeom prst="line">
              <a:avLst/>
            </a:prstGeom>
            <a:noFill/>
            <a:ln w="19050">
              <a:solidFill>
                <a:srgbClr val="13A3D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baseline="0"/>
            </a:p>
          </p:txBody>
        </p:sp>
      </p:grpSp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4862513" y="6635750"/>
            <a:ext cx="404812" cy="136525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>
            <a:spAutoFit/>
          </a:bodyPr>
          <a:lstStyle/>
          <a:p>
            <a:pPr algn="ctr">
              <a:defRPr/>
            </a:pPr>
            <a:fld id="{A62F536B-402D-4526-B3D2-CFAE2386B65A}" type="slidenum">
              <a:rPr lang="ko-KR" altLang="en-US" sz="900" b="0" baseline="0">
                <a:solidFill>
                  <a:srgbClr val="C0C0C0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endParaRPr lang="en-US" altLang="ko-KR" sz="900" b="0" baseline="0">
              <a:solidFill>
                <a:srgbClr val="C0C0C0"/>
              </a:solidFill>
              <a:ea typeface="맑은 고딕" pitchFamily="50" charset="-127"/>
            </a:endParaRPr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9161466" y="6601221"/>
            <a:ext cx="669180" cy="181462"/>
            <a:chOff x="5024438" y="764704"/>
            <a:chExt cx="4248716" cy="1152128"/>
          </a:xfrm>
        </p:grpSpPr>
        <p:grpSp>
          <p:nvGrpSpPr>
            <p:cNvPr id="13" name="Group 4"/>
            <p:cNvGrpSpPr>
              <a:grpSpLocks noChangeAspect="1"/>
            </p:cNvGrpSpPr>
            <p:nvPr/>
          </p:nvGrpSpPr>
          <p:grpSpPr bwMode="auto">
            <a:xfrm>
              <a:off x="5025008" y="764704"/>
              <a:ext cx="4248146" cy="1152128"/>
              <a:chOff x="4895" y="4072"/>
              <a:chExt cx="837" cy="227"/>
            </a:xfrm>
            <a:solidFill>
              <a:schemeClr val="bg1"/>
            </a:solidFill>
          </p:grpSpPr>
          <p:sp>
            <p:nvSpPr>
              <p:cNvPr id="15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4895" y="4072"/>
                <a:ext cx="837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1">
                  <a:defRPr/>
                </a:pPr>
                <a:endParaRPr lang="ko-KR" altLang="en-US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6" name="Freeform 5"/>
              <p:cNvSpPr>
                <a:spLocks noEditPoints="1"/>
              </p:cNvSpPr>
              <p:nvPr/>
            </p:nvSpPr>
            <p:spPr bwMode="auto">
              <a:xfrm>
                <a:off x="5199" y="4239"/>
                <a:ext cx="533" cy="38"/>
              </a:xfrm>
              <a:custGeom>
                <a:avLst/>
                <a:gdLst/>
                <a:ahLst/>
                <a:cxnLst>
                  <a:cxn ang="0">
                    <a:pos x="21" y="10"/>
                  </a:cxn>
                  <a:cxn ang="0">
                    <a:pos x="46" y="48"/>
                  </a:cxn>
                  <a:cxn ang="0">
                    <a:pos x="83" y="80"/>
                  </a:cxn>
                  <a:cxn ang="0">
                    <a:pos x="109" y="31"/>
                  </a:cxn>
                  <a:cxn ang="0">
                    <a:pos x="76" y="32"/>
                  </a:cxn>
                  <a:cxn ang="0">
                    <a:pos x="117" y="80"/>
                  </a:cxn>
                  <a:cxn ang="0">
                    <a:pos x="192" y="89"/>
                  </a:cxn>
                  <a:cxn ang="0">
                    <a:pos x="253" y="81"/>
                  </a:cxn>
                  <a:cxn ang="0">
                    <a:pos x="238" y="80"/>
                  </a:cxn>
                  <a:cxn ang="0">
                    <a:pos x="295" y="32"/>
                  </a:cxn>
                  <a:cxn ang="0">
                    <a:pos x="260" y="31"/>
                  </a:cxn>
                  <a:cxn ang="0">
                    <a:pos x="342" y="32"/>
                  </a:cxn>
                  <a:cxn ang="0">
                    <a:pos x="383" y="24"/>
                  </a:cxn>
                  <a:cxn ang="0">
                    <a:pos x="433" y="54"/>
                  </a:cxn>
                  <a:cxn ang="0">
                    <a:pos x="388" y="45"/>
                  </a:cxn>
                  <a:cxn ang="0">
                    <a:pos x="497" y="95"/>
                  </a:cxn>
                  <a:cxn ang="0">
                    <a:pos x="449" y="56"/>
                  </a:cxn>
                  <a:cxn ang="0">
                    <a:pos x="511" y="78"/>
                  </a:cxn>
                  <a:cxn ang="0">
                    <a:pos x="457" y="94"/>
                  </a:cxn>
                  <a:cxn ang="0">
                    <a:pos x="503" y="67"/>
                  </a:cxn>
                  <a:cxn ang="0">
                    <a:pos x="461" y="46"/>
                  </a:cxn>
                  <a:cxn ang="0">
                    <a:pos x="639" y="31"/>
                  </a:cxn>
                  <a:cxn ang="0">
                    <a:pos x="669" y="89"/>
                  </a:cxn>
                  <a:cxn ang="0">
                    <a:pos x="638" y="45"/>
                  </a:cxn>
                  <a:cxn ang="0">
                    <a:pos x="804" y="59"/>
                  </a:cxn>
                  <a:cxn ang="0">
                    <a:pos x="794" y="78"/>
                  </a:cxn>
                  <a:cxn ang="0">
                    <a:pos x="741" y="42"/>
                  </a:cxn>
                  <a:cxn ang="0">
                    <a:pos x="796" y="52"/>
                  </a:cxn>
                  <a:cxn ang="0">
                    <a:pos x="796" y="52"/>
                  </a:cxn>
                  <a:cxn ang="0">
                    <a:pos x="824" y="89"/>
                  </a:cxn>
                  <a:cxn ang="0">
                    <a:pos x="914" y="75"/>
                  </a:cxn>
                  <a:cxn ang="0">
                    <a:pos x="869" y="24"/>
                  </a:cxn>
                  <a:cxn ang="0">
                    <a:pos x="911" y="42"/>
                  </a:cxn>
                  <a:cxn ang="0">
                    <a:pos x="866" y="70"/>
                  </a:cxn>
                  <a:cxn ang="0">
                    <a:pos x="953" y="36"/>
                  </a:cxn>
                  <a:cxn ang="0">
                    <a:pos x="1005" y="68"/>
                  </a:cxn>
                  <a:cxn ang="0">
                    <a:pos x="1018" y="59"/>
                  </a:cxn>
                  <a:cxn ang="0">
                    <a:pos x="1040" y="40"/>
                  </a:cxn>
                  <a:cxn ang="0">
                    <a:pos x="1016" y="48"/>
                  </a:cxn>
                  <a:cxn ang="0">
                    <a:pos x="1010" y="90"/>
                  </a:cxn>
                  <a:cxn ang="0">
                    <a:pos x="1076" y="83"/>
                  </a:cxn>
                  <a:cxn ang="0">
                    <a:pos x="1058" y="80"/>
                  </a:cxn>
                  <a:cxn ang="0">
                    <a:pos x="1114" y="32"/>
                  </a:cxn>
                  <a:cxn ang="0">
                    <a:pos x="1071" y="36"/>
                  </a:cxn>
                  <a:cxn ang="0">
                    <a:pos x="1216" y="3"/>
                  </a:cxn>
                  <a:cxn ang="0">
                    <a:pos x="1263" y="42"/>
                  </a:cxn>
                  <a:cxn ang="0">
                    <a:pos x="1322" y="68"/>
                  </a:cxn>
                  <a:cxn ang="0">
                    <a:pos x="1317" y="52"/>
                  </a:cxn>
                  <a:cxn ang="0">
                    <a:pos x="1354" y="30"/>
                  </a:cxn>
                  <a:cxn ang="0">
                    <a:pos x="1403" y="69"/>
                  </a:cxn>
                  <a:cxn ang="0">
                    <a:pos x="1349" y="57"/>
                  </a:cxn>
                  <a:cxn ang="0">
                    <a:pos x="1400" y="56"/>
                  </a:cxn>
                  <a:cxn ang="0">
                    <a:pos x="1349" y="57"/>
                  </a:cxn>
                  <a:cxn ang="0">
                    <a:pos x="1459" y="8"/>
                  </a:cxn>
                  <a:cxn ang="0">
                    <a:pos x="1440" y="9"/>
                  </a:cxn>
                  <a:cxn ang="0">
                    <a:pos x="1466" y="53"/>
                  </a:cxn>
                  <a:cxn ang="0">
                    <a:pos x="1562" y="83"/>
                  </a:cxn>
                  <a:cxn ang="0">
                    <a:pos x="1573" y="8"/>
                  </a:cxn>
                  <a:cxn ang="0">
                    <a:pos x="1549" y="13"/>
                  </a:cxn>
                  <a:cxn ang="0">
                    <a:pos x="1592" y="70"/>
                  </a:cxn>
                  <a:cxn ang="0">
                    <a:pos x="1536" y="65"/>
                  </a:cxn>
                </a:cxnLst>
                <a:rect l="0" t="0" r="r" b="b"/>
                <a:pathLst>
                  <a:path w="1599" h="115">
                    <a:moveTo>
                      <a:pt x="21" y="10"/>
                    </a:moveTo>
                    <a:lnTo>
                      <a:pt x="16" y="43"/>
                    </a:lnTo>
                    <a:lnTo>
                      <a:pt x="28" y="43"/>
                    </a:lnTo>
                    <a:lnTo>
                      <a:pt x="28" y="43"/>
                    </a:lnTo>
                    <a:lnTo>
                      <a:pt x="38" y="43"/>
                    </a:lnTo>
                    <a:lnTo>
                      <a:pt x="41" y="42"/>
                    </a:lnTo>
                    <a:lnTo>
                      <a:pt x="44" y="40"/>
                    </a:lnTo>
                    <a:lnTo>
                      <a:pt x="44" y="40"/>
                    </a:lnTo>
                    <a:lnTo>
                      <a:pt x="49" y="35"/>
                    </a:lnTo>
                    <a:lnTo>
                      <a:pt x="51" y="27"/>
                    </a:lnTo>
                    <a:lnTo>
                      <a:pt x="51" y="27"/>
                    </a:lnTo>
                    <a:lnTo>
                      <a:pt x="51" y="24"/>
                    </a:lnTo>
                    <a:lnTo>
                      <a:pt x="50" y="20"/>
                    </a:lnTo>
                    <a:lnTo>
                      <a:pt x="49" y="17"/>
                    </a:lnTo>
                    <a:lnTo>
                      <a:pt x="48" y="15"/>
                    </a:lnTo>
                    <a:lnTo>
                      <a:pt x="48" y="15"/>
                    </a:lnTo>
                    <a:lnTo>
                      <a:pt x="45" y="13"/>
                    </a:lnTo>
                    <a:lnTo>
                      <a:pt x="41" y="11"/>
                    </a:lnTo>
                    <a:lnTo>
                      <a:pt x="32" y="10"/>
                    </a:lnTo>
                    <a:lnTo>
                      <a:pt x="21" y="10"/>
                    </a:lnTo>
                    <a:lnTo>
                      <a:pt x="21" y="10"/>
                    </a:lnTo>
                    <a:close/>
                    <a:moveTo>
                      <a:pt x="13" y="3"/>
                    </a:moveTo>
                    <a:lnTo>
                      <a:pt x="32" y="3"/>
                    </a:lnTo>
                    <a:lnTo>
                      <a:pt x="32" y="3"/>
                    </a:lnTo>
                    <a:lnTo>
                      <a:pt x="44" y="3"/>
                    </a:lnTo>
                    <a:lnTo>
                      <a:pt x="44" y="3"/>
                    </a:lnTo>
                    <a:lnTo>
                      <a:pt x="48" y="4"/>
                    </a:lnTo>
                    <a:lnTo>
                      <a:pt x="51" y="5"/>
                    </a:lnTo>
                    <a:lnTo>
                      <a:pt x="51" y="5"/>
                    </a:lnTo>
                    <a:lnTo>
                      <a:pt x="56" y="10"/>
                    </a:lnTo>
                    <a:lnTo>
                      <a:pt x="59" y="15"/>
                    </a:lnTo>
                    <a:lnTo>
                      <a:pt x="59" y="15"/>
                    </a:lnTo>
                    <a:lnTo>
                      <a:pt x="60" y="21"/>
                    </a:lnTo>
                    <a:lnTo>
                      <a:pt x="60" y="27"/>
                    </a:lnTo>
                    <a:lnTo>
                      <a:pt x="60" y="27"/>
                    </a:lnTo>
                    <a:lnTo>
                      <a:pt x="59" y="33"/>
                    </a:lnTo>
                    <a:lnTo>
                      <a:pt x="56" y="40"/>
                    </a:lnTo>
                    <a:lnTo>
                      <a:pt x="56" y="40"/>
                    </a:lnTo>
                    <a:lnTo>
                      <a:pt x="51" y="45"/>
                    </a:lnTo>
                    <a:lnTo>
                      <a:pt x="46" y="48"/>
                    </a:lnTo>
                    <a:lnTo>
                      <a:pt x="46" y="48"/>
                    </a:lnTo>
                    <a:lnTo>
                      <a:pt x="43" y="49"/>
                    </a:lnTo>
                    <a:lnTo>
                      <a:pt x="38" y="51"/>
                    </a:lnTo>
                    <a:lnTo>
                      <a:pt x="38" y="51"/>
                    </a:lnTo>
                    <a:lnTo>
                      <a:pt x="33" y="52"/>
                    </a:lnTo>
                    <a:lnTo>
                      <a:pt x="25" y="52"/>
                    </a:lnTo>
                    <a:lnTo>
                      <a:pt x="14" y="52"/>
                    </a:lnTo>
                    <a:lnTo>
                      <a:pt x="8" y="89"/>
                    </a:lnTo>
                    <a:lnTo>
                      <a:pt x="0" y="89"/>
                    </a:lnTo>
                    <a:lnTo>
                      <a:pt x="13" y="3"/>
                    </a:lnTo>
                    <a:lnTo>
                      <a:pt x="13" y="3"/>
                    </a:lnTo>
                    <a:close/>
                    <a:moveTo>
                      <a:pt x="71" y="56"/>
                    </a:moveTo>
                    <a:lnTo>
                      <a:pt x="71" y="56"/>
                    </a:lnTo>
                    <a:lnTo>
                      <a:pt x="71" y="62"/>
                    </a:lnTo>
                    <a:lnTo>
                      <a:pt x="72" y="67"/>
                    </a:lnTo>
                    <a:lnTo>
                      <a:pt x="73" y="70"/>
                    </a:lnTo>
                    <a:lnTo>
                      <a:pt x="76" y="75"/>
                    </a:lnTo>
                    <a:lnTo>
                      <a:pt x="76" y="75"/>
                    </a:lnTo>
                    <a:lnTo>
                      <a:pt x="80" y="78"/>
                    </a:lnTo>
                    <a:lnTo>
                      <a:pt x="83" y="80"/>
                    </a:lnTo>
                    <a:lnTo>
                      <a:pt x="87" y="81"/>
                    </a:lnTo>
                    <a:lnTo>
                      <a:pt x="93" y="83"/>
                    </a:lnTo>
                    <a:lnTo>
                      <a:pt x="93" y="83"/>
                    </a:lnTo>
                    <a:lnTo>
                      <a:pt x="98" y="81"/>
                    </a:lnTo>
                    <a:lnTo>
                      <a:pt x="103" y="80"/>
                    </a:lnTo>
                    <a:lnTo>
                      <a:pt x="107" y="78"/>
                    </a:lnTo>
                    <a:lnTo>
                      <a:pt x="112" y="75"/>
                    </a:lnTo>
                    <a:lnTo>
                      <a:pt x="112" y="75"/>
                    </a:lnTo>
                    <a:lnTo>
                      <a:pt x="115" y="70"/>
                    </a:lnTo>
                    <a:lnTo>
                      <a:pt x="118" y="67"/>
                    </a:lnTo>
                    <a:lnTo>
                      <a:pt x="120" y="62"/>
                    </a:lnTo>
                    <a:lnTo>
                      <a:pt x="121" y="56"/>
                    </a:lnTo>
                    <a:lnTo>
                      <a:pt x="121" y="56"/>
                    </a:lnTo>
                    <a:lnTo>
                      <a:pt x="121" y="51"/>
                    </a:lnTo>
                    <a:lnTo>
                      <a:pt x="121" y="46"/>
                    </a:lnTo>
                    <a:lnTo>
                      <a:pt x="119" y="41"/>
                    </a:lnTo>
                    <a:lnTo>
                      <a:pt x="117" y="37"/>
                    </a:lnTo>
                    <a:lnTo>
                      <a:pt x="117" y="37"/>
                    </a:lnTo>
                    <a:lnTo>
                      <a:pt x="114" y="33"/>
                    </a:lnTo>
                    <a:lnTo>
                      <a:pt x="109" y="31"/>
                    </a:lnTo>
                    <a:lnTo>
                      <a:pt x="105" y="30"/>
                    </a:lnTo>
                    <a:lnTo>
                      <a:pt x="99" y="30"/>
                    </a:lnTo>
                    <a:lnTo>
                      <a:pt x="99" y="30"/>
                    </a:lnTo>
                    <a:lnTo>
                      <a:pt x="94" y="30"/>
                    </a:lnTo>
                    <a:lnTo>
                      <a:pt x="91" y="31"/>
                    </a:lnTo>
                    <a:lnTo>
                      <a:pt x="86" y="33"/>
                    </a:lnTo>
                    <a:lnTo>
                      <a:pt x="82" y="37"/>
                    </a:lnTo>
                    <a:lnTo>
                      <a:pt x="82" y="37"/>
                    </a:lnTo>
                    <a:lnTo>
                      <a:pt x="77" y="41"/>
                    </a:lnTo>
                    <a:lnTo>
                      <a:pt x="75" y="46"/>
                    </a:lnTo>
                    <a:lnTo>
                      <a:pt x="72" y="51"/>
                    </a:lnTo>
                    <a:lnTo>
                      <a:pt x="71" y="56"/>
                    </a:lnTo>
                    <a:lnTo>
                      <a:pt x="71" y="56"/>
                    </a:lnTo>
                    <a:close/>
                    <a:moveTo>
                      <a:pt x="62" y="56"/>
                    </a:moveTo>
                    <a:lnTo>
                      <a:pt x="62" y="56"/>
                    </a:lnTo>
                    <a:lnTo>
                      <a:pt x="65" y="49"/>
                    </a:lnTo>
                    <a:lnTo>
                      <a:pt x="67" y="43"/>
                    </a:lnTo>
                    <a:lnTo>
                      <a:pt x="71" y="37"/>
                    </a:lnTo>
                    <a:lnTo>
                      <a:pt x="76" y="32"/>
                    </a:lnTo>
                    <a:lnTo>
                      <a:pt x="76" y="32"/>
                    </a:lnTo>
                    <a:lnTo>
                      <a:pt x="82" y="27"/>
                    </a:lnTo>
                    <a:lnTo>
                      <a:pt x="88" y="24"/>
                    </a:lnTo>
                    <a:lnTo>
                      <a:pt x="94" y="22"/>
                    </a:lnTo>
                    <a:lnTo>
                      <a:pt x="102" y="21"/>
                    </a:lnTo>
                    <a:lnTo>
                      <a:pt x="102" y="21"/>
                    </a:lnTo>
                    <a:lnTo>
                      <a:pt x="108" y="22"/>
                    </a:lnTo>
                    <a:lnTo>
                      <a:pt x="114" y="24"/>
                    </a:lnTo>
                    <a:lnTo>
                      <a:pt x="119" y="27"/>
                    </a:lnTo>
                    <a:lnTo>
                      <a:pt x="124" y="31"/>
                    </a:lnTo>
                    <a:lnTo>
                      <a:pt x="124" y="31"/>
                    </a:lnTo>
                    <a:lnTo>
                      <a:pt x="128" y="36"/>
                    </a:lnTo>
                    <a:lnTo>
                      <a:pt x="130" y="42"/>
                    </a:lnTo>
                    <a:lnTo>
                      <a:pt x="130" y="48"/>
                    </a:lnTo>
                    <a:lnTo>
                      <a:pt x="130" y="56"/>
                    </a:lnTo>
                    <a:lnTo>
                      <a:pt x="130" y="56"/>
                    </a:lnTo>
                    <a:lnTo>
                      <a:pt x="129" y="62"/>
                    </a:lnTo>
                    <a:lnTo>
                      <a:pt x="126" y="69"/>
                    </a:lnTo>
                    <a:lnTo>
                      <a:pt x="121" y="75"/>
                    </a:lnTo>
                    <a:lnTo>
                      <a:pt x="117" y="80"/>
                    </a:lnTo>
                    <a:lnTo>
                      <a:pt x="117" y="80"/>
                    </a:lnTo>
                    <a:lnTo>
                      <a:pt x="110" y="85"/>
                    </a:lnTo>
                    <a:lnTo>
                      <a:pt x="104" y="88"/>
                    </a:lnTo>
                    <a:lnTo>
                      <a:pt x="98" y="90"/>
                    </a:lnTo>
                    <a:lnTo>
                      <a:pt x="92" y="90"/>
                    </a:lnTo>
                    <a:lnTo>
                      <a:pt x="92" y="90"/>
                    </a:lnTo>
                    <a:lnTo>
                      <a:pt x="85" y="90"/>
                    </a:lnTo>
                    <a:lnTo>
                      <a:pt x="78" y="88"/>
                    </a:lnTo>
                    <a:lnTo>
                      <a:pt x="73" y="85"/>
                    </a:lnTo>
                    <a:lnTo>
                      <a:pt x="69" y="80"/>
                    </a:lnTo>
                    <a:lnTo>
                      <a:pt x="69" y="80"/>
                    </a:lnTo>
                    <a:lnTo>
                      <a:pt x="66" y="75"/>
                    </a:lnTo>
                    <a:lnTo>
                      <a:pt x="64" y="69"/>
                    </a:lnTo>
                    <a:lnTo>
                      <a:pt x="62" y="63"/>
                    </a:lnTo>
                    <a:lnTo>
                      <a:pt x="62" y="56"/>
                    </a:lnTo>
                    <a:lnTo>
                      <a:pt x="62" y="56"/>
                    </a:lnTo>
                    <a:close/>
                    <a:moveTo>
                      <a:pt x="196" y="73"/>
                    </a:moveTo>
                    <a:lnTo>
                      <a:pt x="220" y="24"/>
                    </a:lnTo>
                    <a:lnTo>
                      <a:pt x="228" y="24"/>
                    </a:lnTo>
                    <a:lnTo>
                      <a:pt x="196" y="89"/>
                    </a:lnTo>
                    <a:lnTo>
                      <a:pt x="192" y="89"/>
                    </a:lnTo>
                    <a:lnTo>
                      <a:pt x="184" y="38"/>
                    </a:lnTo>
                    <a:lnTo>
                      <a:pt x="161" y="89"/>
                    </a:lnTo>
                    <a:lnTo>
                      <a:pt x="156" y="89"/>
                    </a:lnTo>
                    <a:lnTo>
                      <a:pt x="144" y="24"/>
                    </a:lnTo>
                    <a:lnTo>
                      <a:pt x="152" y="24"/>
                    </a:lnTo>
                    <a:lnTo>
                      <a:pt x="161" y="73"/>
                    </a:lnTo>
                    <a:lnTo>
                      <a:pt x="183" y="24"/>
                    </a:lnTo>
                    <a:lnTo>
                      <a:pt x="189" y="24"/>
                    </a:lnTo>
                    <a:lnTo>
                      <a:pt x="196" y="73"/>
                    </a:lnTo>
                    <a:lnTo>
                      <a:pt x="196" y="73"/>
                    </a:lnTo>
                    <a:close/>
                    <a:moveTo>
                      <a:pt x="300" y="59"/>
                    </a:moveTo>
                    <a:lnTo>
                      <a:pt x="241" y="59"/>
                    </a:lnTo>
                    <a:lnTo>
                      <a:pt x="241" y="59"/>
                    </a:lnTo>
                    <a:lnTo>
                      <a:pt x="241" y="64"/>
                    </a:lnTo>
                    <a:lnTo>
                      <a:pt x="241" y="68"/>
                    </a:lnTo>
                    <a:lnTo>
                      <a:pt x="243" y="73"/>
                    </a:lnTo>
                    <a:lnTo>
                      <a:pt x="246" y="77"/>
                    </a:lnTo>
                    <a:lnTo>
                      <a:pt x="246" y="77"/>
                    </a:lnTo>
                    <a:lnTo>
                      <a:pt x="249" y="79"/>
                    </a:lnTo>
                    <a:lnTo>
                      <a:pt x="253" y="81"/>
                    </a:lnTo>
                    <a:lnTo>
                      <a:pt x="257" y="83"/>
                    </a:lnTo>
                    <a:lnTo>
                      <a:pt x="262" y="83"/>
                    </a:lnTo>
                    <a:lnTo>
                      <a:pt x="262" y="83"/>
                    </a:lnTo>
                    <a:lnTo>
                      <a:pt x="269" y="81"/>
                    </a:lnTo>
                    <a:lnTo>
                      <a:pt x="275" y="79"/>
                    </a:lnTo>
                    <a:lnTo>
                      <a:pt x="275" y="79"/>
                    </a:lnTo>
                    <a:lnTo>
                      <a:pt x="281" y="74"/>
                    </a:lnTo>
                    <a:lnTo>
                      <a:pt x="286" y="68"/>
                    </a:lnTo>
                    <a:lnTo>
                      <a:pt x="296" y="68"/>
                    </a:lnTo>
                    <a:lnTo>
                      <a:pt x="296" y="68"/>
                    </a:lnTo>
                    <a:lnTo>
                      <a:pt x="289" y="78"/>
                    </a:lnTo>
                    <a:lnTo>
                      <a:pt x="281" y="85"/>
                    </a:lnTo>
                    <a:lnTo>
                      <a:pt x="281" y="85"/>
                    </a:lnTo>
                    <a:lnTo>
                      <a:pt x="272" y="89"/>
                    </a:lnTo>
                    <a:lnTo>
                      <a:pt x="260" y="90"/>
                    </a:lnTo>
                    <a:lnTo>
                      <a:pt x="260" y="90"/>
                    </a:lnTo>
                    <a:lnTo>
                      <a:pt x="254" y="90"/>
                    </a:lnTo>
                    <a:lnTo>
                      <a:pt x="248" y="88"/>
                    </a:lnTo>
                    <a:lnTo>
                      <a:pt x="243" y="85"/>
                    </a:lnTo>
                    <a:lnTo>
                      <a:pt x="238" y="80"/>
                    </a:lnTo>
                    <a:lnTo>
                      <a:pt x="238" y="80"/>
                    </a:lnTo>
                    <a:lnTo>
                      <a:pt x="235" y="75"/>
                    </a:lnTo>
                    <a:lnTo>
                      <a:pt x="232" y="69"/>
                    </a:lnTo>
                    <a:lnTo>
                      <a:pt x="232" y="63"/>
                    </a:lnTo>
                    <a:lnTo>
                      <a:pt x="232" y="56"/>
                    </a:lnTo>
                    <a:lnTo>
                      <a:pt x="232" y="56"/>
                    </a:lnTo>
                    <a:lnTo>
                      <a:pt x="233" y="49"/>
                    </a:lnTo>
                    <a:lnTo>
                      <a:pt x="237" y="42"/>
                    </a:lnTo>
                    <a:lnTo>
                      <a:pt x="241" y="36"/>
                    </a:lnTo>
                    <a:lnTo>
                      <a:pt x="246" y="31"/>
                    </a:lnTo>
                    <a:lnTo>
                      <a:pt x="246" y="31"/>
                    </a:lnTo>
                    <a:lnTo>
                      <a:pt x="252" y="27"/>
                    </a:lnTo>
                    <a:lnTo>
                      <a:pt x="258" y="24"/>
                    </a:lnTo>
                    <a:lnTo>
                      <a:pt x="264" y="22"/>
                    </a:lnTo>
                    <a:lnTo>
                      <a:pt x="272" y="21"/>
                    </a:lnTo>
                    <a:lnTo>
                      <a:pt x="272" y="21"/>
                    </a:lnTo>
                    <a:lnTo>
                      <a:pt x="279" y="22"/>
                    </a:lnTo>
                    <a:lnTo>
                      <a:pt x="285" y="24"/>
                    </a:lnTo>
                    <a:lnTo>
                      <a:pt x="290" y="27"/>
                    </a:lnTo>
                    <a:lnTo>
                      <a:pt x="295" y="32"/>
                    </a:lnTo>
                    <a:lnTo>
                      <a:pt x="295" y="32"/>
                    </a:lnTo>
                    <a:lnTo>
                      <a:pt x="297" y="37"/>
                    </a:lnTo>
                    <a:lnTo>
                      <a:pt x="300" y="43"/>
                    </a:lnTo>
                    <a:lnTo>
                      <a:pt x="300" y="51"/>
                    </a:lnTo>
                    <a:lnTo>
                      <a:pt x="300" y="58"/>
                    </a:lnTo>
                    <a:lnTo>
                      <a:pt x="300" y="59"/>
                    </a:lnTo>
                    <a:lnTo>
                      <a:pt x="300" y="59"/>
                    </a:lnTo>
                    <a:close/>
                    <a:moveTo>
                      <a:pt x="291" y="52"/>
                    </a:moveTo>
                    <a:lnTo>
                      <a:pt x="291" y="52"/>
                    </a:lnTo>
                    <a:lnTo>
                      <a:pt x="291" y="47"/>
                    </a:lnTo>
                    <a:lnTo>
                      <a:pt x="290" y="42"/>
                    </a:lnTo>
                    <a:lnTo>
                      <a:pt x="288" y="38"/>
                    </a:lnTo>
                    <a:lnTo>
                      <a:pt x="285" y="35"/>
                    </a:lnTo>
                    <a:lnTo>
                      <a:pt x="285" y="35"/>
                    </a:lnTo>
                    <a:lnTo>
                      <a:pt x="283" y="32"/>
                    </a:lnTo>
                    <a:lnTo>
                      <a:pt x="279" y="31"/>
                    </a:lnTo>
                    <a:lnTo>
                      <a:pt x="269" y="30"/>
                    </a:lnTo>
                    <a:lnTo>
                      <a:pt x="269" y="30"/>
                    </a:lnTo>
                    <a:lnTo>
                      <a:pt x="264" y="30"/>
                    </a:lnTo>
                    <a:lnTo>
                      <a:pt x="260" y="31"/>
                    </a:lnTo>
                    <a:lnTo>
                      <a:pt x="252" y="36"/>
                    </a:lnTo>
                    <a:lnTo>
                      <a:pt x="252" y="36"/>
                    </a:lnTo>
                    <a:lnTo>
                      <a:pt x="249" y="38"/>
                    </a:lnTo>
                    <a:lnTo>
                      <a:pt x="246" y="42"/>
                    </a:lnTo>
                    <a:lnTo>
                      <a:pt x="242" y="52"/>
                    </a:lnTo>
                    <a:lnTo>
                      <a:pt x="291" y="52"/>
                    </a:lnTo>
                    <a:lnTo>
                      <a:pt x="291" y="52"/>
                    </a:lnTo>
                    <a:close/>
                    <a:moveTo>
                      <a:pt x="318" y="89"/>
                    </a:moveTo>
                    <a:lnTo>
                      <a:pt x="310" y="89"/>
                    </a:lnTo>
                    <a:lnTo>
                      <a:pt x="320" y="24"/>
                    </a:lnTo>
                    <a:lnTo>
                      <a:pt x="328" y="24"/>
                    </a:lnTo>
                    <a:lnTo>
                      <a:pt x="327" y="31"/>
                    </a:lnTo>
                    <a:lnTo>
                      <a:pt x="327" y="31"/>
                    </a:lnTo>
                    <a:lnTo>
                      <a:pt x="331" y="27"/>
                    </a:lnTo>
                    <a:lnTo>
                      <a:pt x="334" y="25"/>
                    </a:lnTo>
                    <a:lnTo>
                      <a:pt x="334" y="25"/>
                    </a:lnTo>
                    <a:lnTo>
                      <a:pt x="338" y="24"/>
                    </a:lnTo>
                    <a:lnTo>
                      <a:pt x="343" y="22"/>
                    </a:lnTo>
                    <a:lnTo>
                      <a:pt x="342" y="32"/>
                    </a:lnTo>
                    <a:lnTo>
                      <a:pt x="342" y="32"/>
                    </a:lnTo>
                    <a:lnTo>
                      <a:pt x="334" y="33"/>
                    </a:lnTo>
                    <a:lnTo>
                      <a:pt x="329" y="36"/>
                    </a:lnTo>
                    <a:lnTo>
                      <a:pt x="329" y="36"/>
                    </a:lnTo>
                    <a:lnTo>
                      <a:pt x="327" y="42"/>
                    </a:lnTo>
                    <a:lnTo>
                      <a:pt x="324" y="49"/>
                    </a:lnTo>
                    <a:lnTo>
                      <a:pt x="318" y="89"/>
                    </a:lnTo>
                    <a:lnTo>
                      <a:pt x="318" y="89"/>
                    </a:lnTo>
                    <a:close/>
                    <a:moveTo>
                      <a:pt x="365" y="16"/>
                    </a:moveTo>
                    <a:lnTo>
                      <a:pt x="358" y="16"/>
                    </a:lnTo>
                    <a:lnTo>
                      <a:pt x="359" y="3"/>
                    </a:lnTo>
                    <a:lnTo>
                      <a:pt x="367" y="3"/>
                    </a:lnTo>
                    <a:lnTo>
                      <a:pt x="365" y="16"/>
                    </a:lnTo>
                    <a:lnTo>
                      <a:pt x="365" y="16"/>
                    </a:lnTo>
                    <a:close/>
                    <a:moveTo>
                      <a:pt x="347" y="89"/>
                    </a:moveTo>
                    <a:lnTo>
                      <a:pt x="355" y="24"/>
                    </a:lnTo>
                    <a:lnTo>
                      <a:pt x="364" y="24"/>
                    </a:lnTo>
                    <a:lnTo>
                      <a:pt x="354" y="89"/>
                    </a:lnTo>
                    <a:lnTo>
                      <a:pt x="347" y="89"/>
                    </a:lnTo>
                    <a:lnTo>
                      <a:pt x="347" y="89"/>
                    </a:lnTo>
                    <a:close/>
                    <a:moveTo>
                      <a:pt x="383" y="24"/>
                    </a:moveTo>
                    <a:lnTo>
                      <a:pt x="392" y="24"/>
                    </a:lnTo>
                    <a:lnTo>
                      <a:pt x="391" y="31"/>
                    </a:lnTo>
                    <a:lnTo>
                      <a:pt x="391" y="31"/>
                    </a:lnTo>
                    <a:lnTo>
                      <a:pt x="396" y="27"/>
                    </a:lnTo>
                    <a:lnTo>
                      <a:pt x="401" y="25"/>
                    </a:lnTo>
                    <a:lnTo>
                      <a:pt x="401" y="25"/>
                    </a:lnTo>
                    <a:lnTo>
                      <a:pt x="406" y="22"/>
                    </a:lnTo>
                    <a:lnTo>
                      <a:pt x="412" y="22"/>
                    </a:lnTo>
                    <a:lnTo>
                      <a:pt x="412" y="22"/>
                    </a:lnTo>
                    <a:lnTo>
                      <a:pt x="419" y="22"/>
                    </a:lnTo>
                    <a:lnTo>
                      <a:pt x="424" y="25"/>
                    </a:lnTo>
                    <a:lnTo>
                      <a:pt x="424" y="25"/>
                    </a:lnTo>
                    <a:lnTo>
                      <a:pt x="429" y="29"/>
                    </a:lnTo>
                    <a:lnTo>
                      <a:pt x="433" y="32"/>
                    </a:lnTo>
                    <a:lnTo>
                      <a:pt x="433" y="32"/>
                    </a:lnTo>
                    <a:lnTo>
                      <a:pt x="434" y="36"/>
                    </a:lnTo>
                    <a:lnTo>
                      <a:pt x="434" y="41"/>
                    </a:lnTo>
                    <a:lnTo>
                      <a:pt x="434" y="41"/>
                    </a:lnTo>
                    <a:lnTo>
                      <a:pt x="434" y="47"/>
                    </a:lnTo>
                    <a:lnTo>
                      <a:pt x="433" y="54"/>
                    </a:lnTo>
                    <a:lnTo>
                      <a:pt x="428" y="89"/>
                    </a:lnTo>
                    <a:lnTo>
                      <a:pt x="420" y="89"/>
                    </a:lnTo>
                    <a:lnTo>
                      <a:pt x="425" y="52"/>
                    </a:lnTo>
                    <a:lnTo>
                      <a:pt x="425" y="52"/>
                    </a:lnTo>
                    <a:lnTo>
                      <a:pt x="425" y="42"/>
                    </a:lnTo>
                    <a:lnTo>
                      <a:pt x="425" y="38"/>
                    </a:lnTo>
                    <a:lnTo>
                      <a:pt x="424" y="36"/>
                    </a:lnTo>
                    <a:lnTo>
                      <a:pt x="424" y="36"/>
                    </a:lnTo>
                    <a:lnTo>
                      <a:pt x="422" y="33"/>
                    </a:lnTo>
                    <a:lnTo>
                      <a:pt x="418" y="31"/>
                    </a:lnTo>
                    <a:lnTo>
                      <a:pt x="414" y="31"/>
                    </a:lnTo>
                    <a:lnTo>
                      <a:pt x="411" y="30"/>
                    </a:lnTo>
                    <a:lnTo>
                      <a:pt x="411" y="30"/>
                    </a:lnTo>
                    <a:lnTo>
                      <a:pt x="404" y="31"/>
                    </a:lnTo>
                    <a:lnTo>
                      <a:pt x="399" y="32"/>
                    </a:lnTo>
                    <a:lnTo>
                      <a:pt x="399" y="32"/>
                    </a:lnTo>
                    <a:lnTo>
                      <a:pt x="396" y="35"/>
                    </a:lnTo>
                    <a:lnTo>
                      <a:pt x="392" y="38"/>
                    </a:lnTo>
                    <a:lnTo>
                      <a:pt x="392" y="38"/>
                    </a:lnTo>
                    <a:lnTo>
                      <a:pt x="388" y="45"/>
                    </a:lnTo>
                    <a:lnTo>
                      <a:pt x="388" y="45"/>
                    </a:lnTo>
                    <a:lnTo>
                      <a:pt x="386" y="57"/>
                    </a:lnTo>
                    <a:lnTo>
                      <a:pt x="381" y="89"/>
                    </a:lnTo>
                    <a:lnTo>
                      <a:pt x="374" y="89"/>
                    </a:lnTo>
                    <a:lnTo>
                      <a:pt x="383" y="24"/>
                    </a:lnTo>
                    <a:lnTo>
                      <a:pt x="383" y="24"/>
                    </a:lnTo>
                    <a:close/>
                    <a:moveTo>
                      <a:pt x="457" y="94"/>
                    </a:moveTo>
                    <a:lnTo>
                      <a:pt x="457" y="94"/>
                    </a:lnTo>
                    <a:lnTo>
                      <a:pt x="460" y="99"/>
                    </a:lnTo>
                    <a:lnTo>
                      <a:pt x="463" y="104"/>
                    </a:lnTo>
                    <a:lnTo>
                      <a:pt x="463" y="104"/>
                    </a:lnTo>
                    <a:lnTo>
                      <a:pt x="468" y="105"/>
                    </a:lnTo>
                    <a:lnTo>
                      <a:pt x="475" y="106"/>
                    </a:lnTo>
                    <a:lnTo>
                      <a:pt x="475" y="106"/>
                    </a:lnTo>
                    <a:lnTo>
                      <a:pt x="481" y="106"/>
                    </a:lnTo>
                    <a:lnTo>
                      <a:pt x="486" y="105"/>
                    </a:lnTo>
                    <a:lnTo>
                      <a:pt x="489" y="102"/>
                    </a:lnTo>
                    <a:lnTo>
                      <a:pt x="494" y="99"/>
                    </a:lnTo>
                    <a:lnTo>
                      <a:pt x="494" y="99"/>
                    </a:lnTo>
                    <a:lnTo>
                      <a:pt x="497" y="95"/>
                    </a:lnTo>
                    <a:lnTo>
                      <a:pt x="500" y="90"/>
                    </a:lnTo>
                    <a:lnTo>
                      <a:pt x="503" y="85"/>
                    </a:lnTo>
                    <a:lnTo>
                      <a:pt x="504" y="79"/>
                    </a:lnTo>
                    <a:lnTo>
                      <a:pt x="504" y="78"/>
                    </a:lnTo>
                    <a:lnTo>
                      <a:pt x="504" y="78"/>
                    </a:lnTo>
                    <a:lnTo>
                      <a:pt x="498" y="83"/>
                    </a:lnTo>
                    <a:lnTo>
                      <a:pt x="492" y="86"/>
                    </a:lnTo>
                    <a:lnTo>
                      <a:pt x="492" y="86"/>
                    </a:lnTo>
                    <a:lnTo>
                      <a:pt x="484" y="89"/>
                    </a:lnTo>
                    <a:lnTo>
                      <a:pt x="478" y="90"/>
                    </a:lnTo>
                    <a:lnTo>
                      <a:pt x="478" y="90"/>
                    </a:lnTo>
                    <a:lnTo>
                      <a:pt x="471" y="90"/>
                    </a:lnTo>
                    <a:lnTo>
                      <a:pt x="465" y="88"/>
                    </a:lnTo>
                    <a:lnTo>
                      <a:pt x="460" y="85"/>
                    </a:lnTo>
                    <a:lnTo>
                      <a:pt x="455" y="80"/>
                    </a:lnTo>
                    <a:lnTo>
                      <a:pt x="455" y="80"/>
                    </a:lnTo>
                    <a:lnTo>
                      <a:pt x="451" y="75"/>
                    </a:lnTo>
                    <a:lnTo>
                      <a:pt x="449" y="69"/>
                    </a:lnTo>
                    <a:lnTo>
                      <a:pt x="449" y="63"/>
                    </a:lnTo>
                    <a:lnTo>
                      <a:pt x="449" y="56"/>
                    </a:lnTo>
                    <a:lnTo>
                      <a:pt x="449" y="56"/>
                    </a:lnTo>
                    <a:lnTo>
                      <a:pt x="450" y="49"/>
                    </a:lnTo>
                    <a:lnTo>
                      <a:pt x="452" y="43"/>
                    </a:lnTo>
                    <a:lnTo>
                      <a:pt x="457" y="37"/>
                    </a:lnTo>
                    <a:lnTo>
                      <a:pt x="462" y="32"/>
                    </a:lnTo>
                    <a:lnTo>
                      <a:pt x="462" y="32"/>
                    </a:lnTo>
                    <a:lnTo>
                      <a:pt x="467" y="27"/>
                    </a:lnTo>
                    <a:lnTo>
                      <a:pt x="473" y="25"/>
                    </a:lnTo>
                    <a:lnTo>
                      <a:pt x="481" y="22"/>
                    </a:lnTo>
                    <a:lnTo>
                      <a:pt x="487" y="22"/>
                    </a:lnTo>
                    <a:lnTo>
                      <a:pt x="487" y="22"/>
                    </a:lnTo>
                    <a:lnTo>
                      <a:pt x="494" y="22"/>
                    </a:lnTo>
                    <a:lnTo>
                      <a:pt x="500" y="25"/>
                    </a:lnTo>
                    <a:lnTo>
                      <a:pt x="500" y="25"/>
                    </a:lnTo>
                    <a:lnTo>
                      <a:pt x="507" y="29"/>
                    </a:lnTo>
                    <a:lnTo>
                      <a:pt x="510" y="33"/>
                    </a:lnTo>
                    <a:lnTo>
                      <a:pt x="511" y="24"/>
                    </a:lnTo>
                    <a:lnTo>
                      <a:pt x="520" y="24"/>
                    </a:lnTo>
                    <a:lnTo>
                      <a:pt x="511" y="78"/>
                    </a:lnTo>
                    <a:lnTo>
                      <a:pt x="511" y="78"/>
                    </a:lnTo>
                    <a:lnTo>
                      <a:pt x="510" y="86"/>
                    </a:lnTo>
                    <a:lnTo>
                      <a:pt x="508" y="93"/>
                    </a:lnTo>
                    <a:lnTo>
                      <a:pt x="504" y="99"/>
                    </a:lnTo>
                    <a:lnTo>
                      <a:pt x="499" y="105"/>
                    </a:lnTo>
                    <a:lnTo>
                      <a:pt x="499" y="105"/>
                    </a:lnTo>
                    <a:lnTo>
                      <a:pt x="494" y="109"/>
                    </a:lnTo>
                    <a:lnTo>
                      <a:pt x="488" y="112"/>
                    </a:lnTo>
                    <a:lnTo>
                      <a:pt x="481" y="114"/>
                    </a:lnTo>
                    <a:lnTo>
                      <a:pt x="475" y="115"/>
                    </a:lnTo>
                    <a:lnTo>
                      <a:pt x="475" y="115"/>
                    </a:lnTo>
                    <a:lnTo>
                      <a:pt x="468" y="115"/>
                    </a:lnTo>
                    <a:lnTo>
                      <a:pt x="463" y="114"/>
                    </a:lnTo>
                    <a:lnTo>
                      <a:pt x="460" y="111"/>
                    </a:lnTo>
                    <a:lnTo>
                      <a:pt x="456" y="109"/>
                    </a:lnTo>
                    <a:lnTo>
                      <a:pt x="456" y="109"/>
                    </a:lnTo>
                    <a:lnTo>
                      <a:pt x="452" y="106"/>
                    </a:lnTo>
                    <a:lnTo>
                      <a:pt x="450" y="102"/>
                    </a:lnTo>
                    <a:lnTo>
                      <a:pt x="449" y="99"/>
                    </a:lnTo>
                    <a:lnTo>
                      <a:pt x="447" y="94"/>
                    </a:lnTo>
                    <a:lnTo>
                      <a:pt x="457" y="94"/>
                    </a:lnTo>
                    <a:lnTo>
                      <a:pt x="457" y="94"/>
                    </a:lnTo>
                    <a:close/>
                    <a:moveTo>
                      <a:pt x="457" y="56"/>
                    </a:moveTo>
                    <a:lnTo>
                      <a:pt x="457" y="56"/>
                    </a:lnTo>
                    <a:lnTo>
                      <a:pt x="457" y="61"/>
                    </a:lnTo>
                    <a:lnTo>
                      <a:pt x="457" y="67"/>
                    </a:lnTo>
                    <a:lnTo>
                      <a:pt x="460" y="70"/>
                    </a:lnTo>
                    <a:lnTo>
                      <a:pt x="462" y="75"/>
                    </a:lnTo>
                    <a:lnTo>
                      <a:pt x="462" y="75"/>
                    </a:lnTo>
                    <a:lnTo>
                      <a:pt x="465" y="78"/>
                    </a:lnTo>
                    <a:lnTo>
                      <a:pt x="470" y="80"/>
                    </a:lnTo>
                    <a:lnTo>
                      <a:pt x="473" y="81"/>
                    </a:lnTo>
                    <a:lnTo>
                      <a:pt x="478" y="83"/>
                    </a:lnTo>
                    <a:lnTo>
                      <a:pt x="478" y="83"/>
                    </a:lnTo>
                    <a:lnTo>
                      <a:pt x="483" y="81"/>
                    </a:lnTo>
                    <a:lnTo>
                      <a:pt x="488" y="80"/>
                    </a:lnTo>
                    <a:lnTo>
                      <a:pt x="492" y="78"/>
                    </a:lnTo>
                    <a:lnTo>
                      <a:pt x="497" y="75"/>
                    </a:lnTo>
                    <a:lnTo>
                      <a:pt x="497" y="75"/>
                    </a:lnTo>
                    <a:lnTo>
                      <a:pt x="500" y="70"/>
                    </a:lnTo>
                    <a:lnTo>
                      <a:pt x="503" y="67"/>
                    </a:lnTo>
                    <a:lnTo>
                      <a:pt x="505" y="62"/>
                    </a:lnTo>
                    <a:lnTo>
                      <a:pt x="507" y="57"/>
                    </a:lnTo>
                    <a:lnTo>
                      <a:pt x="507" y="57"/>
                    </a:lnTo>
                    <a:lnTo>
                      <a:pt x="508" y="51"/>
                    </a:lnTo>
                    <a:lnTo>
                      <a:pt x="507" y="46"/>
                    </a:lnTo>
                    <a:lnTo>
                      <a:pt x="505" y="42"/>
                    </a:lnTo>
                    <a:lnTo>
                      <a:pt x="503" y="37"/>
                    </a:lnTo>
                    <a:lnTo>
                      <a:pt x="503" y="37"/>
                    </a:lnTo>
                    <a:lnTo>
                      <a:pt x="499" y="33"/>
                    </a:lnTo>
                    <a:lnTo>
                      <a:pt x="495" y="31"/>
                    </a:lnTo>
                    <a:lnTo>
                      <a:pt x="491" y="30"/>
                    </a:lnTo>
                    <a:lnTo>
                      <a:pt x="487" y="30"/>
                    </a:lnTo>
                    <a:lnTo>
                      <a:pt x="487" y="30"/>
                    </a:lnTo>
                    <a:lnTo>
                      <a:pt x="481" y="30"/>
                    </a:lnTo>
                    <a:lnTo>
                      <a:pt x="477" y="31"/>
                    </a:lnTo>
                    <a:lnTo>
                      <a:pt x="472" y="33"/>
                    </a:lnTo>
                    <a:lnTo>
                      <a:pt x="468" y="37"/>
                    </a:lnTo>
                    <a:lnTo>
                      <a:pt x="468" y="37"/>
                    </a:lnTo>
                    <a:lnTo>
                      <a:pt x="463" y="41"/>
                    </a:lnTo>
                    <a:lnTo>
                      <a:pt x="461" y="46"/>
                    </a:lnTo>
                    <a:lnTo>
                      <a:pt x="459" y="51"/>
                    </a:lnTo>
                    <a:lnTo>
                      <a:pt x="457" y="56"/>
                    </a:lnTo>
                    <a:lnTo>
                      <a:pt x="457" y="56"/>
                    </a:lnTo>
                    <a:close/>
                    <a:moveTo>
                      <a:pt x="573" y="41"/>
                    </a:moveTo>
                    <a:lnTo>
                      <a:pt x="610" y="41"/>
                    </a:lnTo>
                    <a:lnTo>
                      <a:pt x="609" y="49"/>
                    </a:lnTo>
                    <a:lnTo>
                      <a:pt x="572" y="49"/>
                    </a:lnTo>
                    <a:lnTo>
                      <a:pt x="568" y="80"/>
                    </a:lnTo>
                    <a:lnTo>
                      <a:pt x="604" y="80"/>
                    </a:lnTo>
                    <a:lnTo>
                      <a:pt x="602" y="89"/>
                    </a:lnTo>
                    <a:lnTo>
                      <a:pt x="558" y="89"/>
                    </a:lnTo>
                    <a:lnTo>
                      <a:pt x="570" y="3"/>
                    </a:lnTo>
                    <a:lnTo>
                      <a:pt x="615" y="3"/>
                    </a:lnTo>
                    <a:lnTo>
                      <a:pt x="615" y="10"/>
                    </a:lnTo>
                    <a:lnTo>
                      <a:pt x="578" y="10"/>
                    </a:lnTo>
                    <a:lnTo>
                      <a:pt x="573" y="41"/>
                    </a:lnTo>
                    <a:lnTo>
                      <a:pt x="573" y="41"/>
                    </a:lnTo>
                    <a:close/>
                    <a:moveTo>
                      <a:pt x="633" y="24"/>
                    </a:moveTo>
                    <a:lnTo>
                      <a:pt x="642" y="24"/>
                    </a:lnTo>
                    <a:lnTo>
                      <a:pt x="639" y="31"/>
                    </a:lnTo>
                    <a:lnTo>
                      <a:pt x="639" y="31"/>
                    </a:lnTo>
                    <a:lnTo>
                      <a:pt x="644" y="27"/>
                    </a:lnTo>
                    <a:lnTo>
                      <a:pt x="650" y="25"/>
                    </a:lnTo>
                    <a:lnTo>
                      <a:pt x="650" y="25"/>
                    </a:lnTo>
                    <a:lnTo>
                      <a:pt x="655" y="22"/>
                    </a:lnTo>
                    <a:lnTo>
                      <a:pt x="662" y="22"/>
                    </a:lnTo>
                    <a:lnTo>
                      <a:pt x="662" y="22"/>
                    </a:lnTo>
                    <a:lnTo>
                      <a:pt x="669" y="22"/>
                    </a:lnTo>
                    <a:lnTo>
                      <a:pt x="674" y="25"/>
                    </a:lnTo>
                    <a:lnTo>
                      <a:pt x="674" y="25"/>
                    </a:lnTo>
                    <a:lnTo>
                      <a:pt x="679" y="29"/>
                    </a:lnTo>
                    <a:lnTo>
                      <a:pt x="682" y="32"/>
                    </a:lnTo>
                    <a:lnTo>
                      <a:pt x="682" y="32"/>
                    </a:lnTo>
                    <a:lnTo>
                      <a:pt x="684" y="36"/>
                    </a:lnTo>
                    <a:lnTo>
                      <a:pt x="684" y="41"/>
                    </a:lnTo>
                    <a:lnTo>
                      <a:pt x="684" y="41"/>
                    </a:lnTo>
                    <a:lnTo>
                      <a:pt x="684" y="47"/>
                    </a:lnTo>
                    <a:lnTo>
                      <a:pt x="682" y="54"/>
                    </a:lnTo>
                    <a:lnTo>
                      <a:pt x="678" y="89"/>
                    </a:lnTo>
                    <a:lnTo>
                      <a:pt x="669" y="89"/>
                    </a:lnTo>
                    <a:lnTo>
                      <a:pt x="675" y="52"/>
                    </a:lnTo>
                    <a:lnTo>
                      <a:pt x="675" y="52"/>
                    </a:lnTo>
                    <a:lnTo>
                      <a:pt x="675" y="47"/>
                    </a:lnTo>
                    <a:lnTo>
                      <a:pt x="675" y="42"/>
                    </a:lnTo>
                    <a:lnTo>
                      <a:pt x="674" y="38"/>
                    </a:lnTo>
                    <a:lnTo>
                      <a:pt x="673" y="36"/>
                    </a:lnTo>
                    <a:lnTo>
                      <a:pt x="673" y="36"/>
                    </a:lnTo>
                    <a:lnTo>
                      <a:pt x="670" y="33"/>
                    </a:lnTo>
                    <a:lnTo>
                      <a:pt x="668" y="31"/>
                    </a:lnTo>
                    <a:lnTo>
                      <a:pt x="664" y="31"/>
                    </a:lnTo>
                    <a:lnTo>
                      <a:pt x="659" y="30"/>
                    </a:lnTo>
                    <a:lnTo>
                      <a:pt x="659" y="30"/>
                    </a:lnTo>
                    <a:lnTo>
                      <a:pt x="654" y="31"/>
                    </a:lnTo>
                    <a:lnTo>
                      <a:pt x="649" y="32"/>
                    </a:lnTo>
                    <a:lnTo>
                      <a:pt x="649" y="32"/>
                    </a:lnTo>
                    <a:lnTo>
                      <a:pt x="646" y="35"/>
                    </a:lnTo>
                    <a:lnTo>
                      <a:pt x="642" y="38"/>
                    </a:lnTo>
                    <a:lnTo>
                      <a:pt x="642" y="38"/>
                    </a:lnTo>
                    <a:lnTo>
                      <a:pt x="638" y="45"/>
                    </a:lnTo>
                    <a:lnTo>
                      <a:pt x="638" y="45"/>
                    </a:lnTo>
                    <a:lnTo>
                      <a:pt x="636" y="57"/>
                    </a:lnTo>
                    <a:lnTo>
                      <a:pt x="631" y="89"/>
                    </a:lnTo>
                    <a:lnTo>
                      <a:pt x="623" y="89"/>
                    </a:lnTo>
                    <a:lnTo>
                      <a:pt x="633" y="24"/>
                    </a:lnTo>
                    <a:lnTo>
                      <a:pt x="633" y="24"/>
                    </a:lnTo>
                    <a:close/>
                    <a:moveTo>
                      <a:pt x="702" y="89"/>
                    </a:moveTo>
                    <a:lnTo>
                      <a:pt x="711" y="32"/>
                    </a:lnTo>
                    <a:lnTo>
                      <a:pt x="698" y="32"/>
                    </a:lnTo>
                    <a:lnTo>
                      <a:pt x="700" y="24"/>
                    </a:lnTo>
                    <a:lnTo>
                      <a:pt x="712" y="24"/>
                    </a:lnTo>
                    <a:lnTo>
                      <a:pt x="716" y="3"/>
                    </a:lnTo>
                    <a:lnTo>
                      <a:pt x="724" y="3"/>
                    </a:lnTo>
                    <a:lnTo>
                      <a:pt x="721" y="24"/>
                    </a:lnTo>
                    <a:lnTo>
                      <a:pt x="733" y="24"/>
                    </a:lnTo>
                    <a:lnTo>
                      <a:pt x="732" y="32"/>
                    </a:lnTo>
                    <a:lnTo>
                      <a:pt x="719" y="32"/>
                    </a:lnTo>
                    <a:lnTo>
                      <a:pt x="711" y="89"/>
                    </a:lnTo>
                    <a:lnTo>
                      <a:pt x="702" y="89"/>
                    </a:lnTo>
                    <a:lnTo>
                      <a:pt x="702" y="89"/>
                    </a:lnTo>
                    <a:close/>
                    <a:moveTo>
                      <a:pt x="804" y="59"/>
                    </a:moveTo>
                    <a:lnTo>
                      <a:pt x="745" y="59"/>
                    </a:lnTo>
                    <a:lnTo>
                      <a:pt x="745" y="59"/>
                    </a:lnTo>
                    <a:lnTo>
                      <a:pt x="745" y="64"/>
                    </a:lnTo>
                    <a:lnTo>
                      <a:pt x="746" y="68"/>
                    </a:lnTo>
                    <a:lnTo>
                      <a:pt x="748" y="73"/>
                    </a:lnTo>
                    <a:lnTo>
                      <a:pt x="750" y="77"/>
                    </a:lnTo>
                    <a:lnTo>
                      <a:pt x="750" y="77"/>
                    </a:lnTo>
                    <a:lnTo>
                      <a:pt x="754" y="79"/>
                    </a:lnTo>
                    <a:lnTo>
                      <a:pt x="757" y="81"/>
                    </a:lnTo>
                    <a:lnTo>
                      <a:pt x="761" y="83"/>
                    </a:lnTo>
                    <a:lnTo>
                      <a:pt x="767" y="83"/>
                    </a:lnTo>
                    <a:lnTo>
                      <a:pt x="767" y="83"/>
                    </a:lnTo>
                    <a:lnTo>
                      <a:pt x="773" y="81"/>
                    </a:lnTo>
                    <a:lnTo>
                      <a:pt x="781" y="79"/>
                    </a:lnTo>
                    <a:lnTo>
                      <a:pt x="781" y="79"/>
                    </a:lnTo>
                    <a:lnTo>
                      <a:pt x="787" y="74"/>
                    </a:lnTo>
                    <a:lnTo>
                      <a:pt x="791" y="68"/>
                    </a:lnTo>
                    <a:lnTo>
                      <a:pt x="801" y="68"/>
                    </a:lnTo>
                    <a:lnTo>
                      <a:pt x="801" y="68"/>
                    </a:lnTo>
                    <a:lnTo>
                      <a:pt x="794" y="78"/>
                    </a:lnTo>
                    <a:lnTo>
                      <a:pt x="789" y="81"/>
                    </a:lnTo>
                    <a:lnTo>
                      <a:pt x="786" y="85"/>
                    </a:lnTo>
                    <a:lnTo>
                      <a:pt x="786" y="85"/>
                    </a:lnTo>
                    <a:lnTo>
                      <a:pt x="781" y="88"/>
                    </a:lnTo>
                    <a:lnTo>
                      <a:pt x="776" y="89"/>
                    </a:lnTo>
                    <a:lnTo>
                      <a:pt x="771" y="90"/>
                    </a:lnTo>
                    <a:lnTo>
                      <a:pt x="766" y="90"/>
                    </a:lnTo>
                    <a:lnTo>
                      <a:pt x="766" y="90"/>
                    </a:lnTo>
                    <a:lnTo>
                      <a:pt x="759" y="90"/>
                    </a:lnTo>
                    <a:lnTo>
                      <a:pt x="753" y="88"/>
                    </a:lnTo>
                    <a:lnTo>
                      <a:pt x="748" y="85"/>
                    </a:lnTo>
                    <a:lnTo>
                      <a:pt x="743" y="80"/>
                    </a:lnTo>
                    <a:lnTo>
                      <a:pt x="743" y="80"/>
                    </a:lnTo>
                    <a:lnTo>
                      <a:pt x="740" y="75"/>
                    </a:lnTo>
                    <a:lnTo>
                      <a:pt x="738" y="69"/>
                    </a:lnTo>
                    <a:lnTo>
                      <a:pt x="737" y="63"/>
                    </a:lnTo>
                    <a:lnTo>
                      <a:pt x="737" y="56"/>
                    </a:lnTo>
                    <a:lnTo>
                      <a:pt x="737" y="56"/>
                    </a:lnTo>
                    <a:lnTo>
                      <a:pt x="739" y="49"/>
                    </a:lnTo>
                    <a:lnTo>
                      <a:pt x="741" y="42"/>
                    </a:lnTo>
                    <a:lnTo>
                      <a:pt x="745" y="36"/>
                    </a:lnTo>
                    <a:lnTo>
                      <a:pt x="750" y="31"/>
                    </a:lnTo>
                    <a:lnTo>
                      <a:pt x="750" y="31"/>
                    </a:lnTo>
                    <a:lnTo>
                      <a:pt x="756" y="27"/>
                    </a:lnTo>
                    <a:lnTo>
                      <a:pt x="762" y="24"/>
                    </a:lnTo>
                    <a:lnTo>
                      <a:pt x="769" y="22"/>
                    </a:lnTo>
                    <a:lnTo>
                      <a:pt x="776" y="21"/>
                    </a:lnTo>
                    <a:lnTo>
                      <a:pt x="776" y="21"/>
                    </a:lnTo>
                    <a:lnTo>
                      <a:pt x="783" y="22"/>
                    </a:lnTo>
                    <a:lnTo>
                      <a:pt x="789" y="24"/>
                    </a:lnTo>
                    <a:lnTo>
                      <a:pt x="794" y="27"/>
                    </a:lnTo>
                    <a:lnTo>
                      <a:pt x="799" y="32"/>
                    </a:lnTo>
                    <a:lnTo>
                      <a:pt x="799" y="32"/>
                    </a:lnTo>
                    <a:lnTo>
                      <a:pt x="802" y="37"/>
                    </a:lnTo>
                    <a:lnTo>
                      <a:pt x="804" y="43"/>
                    </a:lnTo>
                    <a:lnTo>
                      <a:pt x="805" y="51"/>
                    </a:lnTo>
                    <a:lnTo>
                      <a:pt x="804" y="58"/>
                    </a:lnTo>
                    <a:lnTo>
                      <a:pt x="804" y="59"/>
                    </a:lnTo>
                    <a:lnTo>
                      <a:pt x="804" y="59"/>
                    </a:lnTo>
                    <a:close/>
                    <a:moveTo>
                      <a:pt x="796" y="52"/>
                    </a:moveTo>
                    <a:lnTo>
                      <a:pt x="796" y="52"/>
                    </a:lnTo>
                    <a:lnTo>
                      <a:pt x="794" y="42"/>
                    </a:lnTo>
                    <a:lnTo>
                      <a:pt x="792" y="38"/>
                    </a:lnTo>
                    <a:lnTo>
                      <a:pt x="789" y="35"/>
                    </a:lnTo>
                    <a:lnTo>
                      <a:pt x="789" y="35"/>
                    </a:lnTo>
                    <a:lnTo>
                      <a:pt x="787" y="32"/>
                    </a:lnTo>
                    <a:lnTo>
                      <a:pt x="783" y="31"/>
                    </a:lnTo>
                    <a:lnTo>
                      <a:pt x="773" y="30"/>
                    </a:lnTo>
                    <a:lnTo>
                      <a:pt x="773" y="30"/>
                    </a:lnTo>
                    <a:lnTo>
                      <a:pt x="770" y="30"/>
                    </a:lnTo>
                    <a:lnTo>
                      <a:pt x="765" y="31"/>
                    </a:lnTo>
                    <a:lnTo>
                      <a:pt x="761" y="33"/>
                    </a:lnTo>
                    <a:lnTo>
                      <a:pt x="757" y="36"/>
                    </a:lnTo>
                    <a:lnTo>
                      <a:pt x="757" y="36"/>
                    </a:lnTo>
                    <a:lnTo>
                      <a:pt x="754" y="38"/>
                    </a:lnTo>
                    <a:lnTo>
                      <a:pt x="750" y="42"/>
                    </a:lnTo>
                    <a:lnTo>
                      <a:pt x="749" y="47"/>
                    </a:lnTo>
                    <a:lnTo>
                      <a:pt x="746" y="52"/>
                    </a:lnTo>
                    <a:lnTo>
                      <a:pt x="796" y="52"/>
                    </a:lnTo>
                    <a:lnTo>
                      <a:pt x="796" y="52"/>
                    </a:lnTo>
                    <a:close/>
                    <a:moveTo>
                      <a:pt x="824" y="89"/>
                    </a:moveTo>
                    <a:lnTo>
                      <a:pt x="815" y="89"/>
                    </a:lnTo>
                    <a:lnTo>
                      <a:pt x="825" y="24"/>
                    </a:lnTo>
                    <a:lnTo>
                      <a:pt x="833" y="24"/>
                    </a:lnTo>
                    <a:lnTo>
                      <a:pt x="831" y="31"/>
                    </a:lnTo>
                    <a:lnTo>
                      <a:pt x="831" y="31"/>
                    </a:lnTo>
                    <a:lnTo>
                      <a:pt x="835" y="27"/>
                    </a:lnTo>
                    <a:lnTo>
                      <a:pt x="839" y="25"/>
                    </a:lnTo>
                    <a:lnTo>
                      <a:pt x="839" y="25"/>
                    </a:lnTo>
                    <a:lnTo>
                      <a:pt x="844" y="24"/>
                    </a:lnTo>
                    <a:lnTo>
                      <a:pt x="847" y="22"/>
                    </a:lnTo>
                    <a:lnTo>
                      <a:pt x="847" y="32"/>
                    </a:lnTo>
                    <a:lnTo>
                      <a:pt x="847" y="32"/>
                    </a:lnTo>
                    <a:lnTo>
                      <a:pt x="840" y="33"/>
                    </a:lnTo>
                    <a:lnTo>
                      <a:pt x="837" y="35"/>
                    </a:lnTo>
                    <a:lnTo>
                      <a:pt x="835" y="36"/>
                    </a:lnTo>
                    <a:lnTo>
                      <a:pt x="835" y="36"/>
                    </a:lnTo>
                    <a:lnTo>
                      <a:pt x="831" y="42"/>
                    </a:lnTo>
                    <a:lnTo>
                      <a:pt x="829" y="49"/>
                    </a:lnTo>
                    <a:lnTo>
                      <a:pt x="824" y="89"/>
                    </a:lnTo>
                    <a:lnTo>
                      <a:pt x="824" y="89"/>
                    </a:lnTo>
                    <a:close/>
                    <a:moveTo>
                      <a:pt x="861" y="24"/>
                    </a:moveTo>
                    <a:lnTo>
                      <a:pt x="847" y="110"/>
                    </a:lnTo>
                    <a:lnTo>
                      <a:pt x="856" y="110"/>
                    </a:lnTo>
                    <a:lnTo>
                      <a:pt x="858" y="93"/>
                    </a:lnTo>
                    <a:lnTo>
                      <a:pt x="860" y="83"/>
                    </a:lnTo>
                    <a:lnTo>
                      <a:pt x="861" y="79"/>
                    </a:lnTo>
                    <a:lnTo>
                      <a:pt x="861" y="79"/>
                    </a:lnTo>
                    <a:lnTo>
                      <a:pt x="865" y="84"/>
                    </a:lnTo>
                    <a:lnTo>
                      <a:pt x="869" y="88"/>
                    </a:lnTo>
                    <a:lnTo>
                      <a:pt x="869" y="88"/>
                    </a:lnTo>
                    <a:lnTo>
                      <a:pt x="876" y="90"/>
                    </a:lnTo>
                    <a:lnTo>
                      <a:pt x="884" y="90"/>
                    </a:lnTo>
                    <a:lnTo>
                      <a:pt x="884" y="90"/>
                    </a:lnTo>
                    <a:lnTo>
                      <a:pt x="890" y="90"/>
                    </a:lnTo>
                    <a:lnTo>
                      <a:pt x="898" y="88"/>
                    </a:lnTo>
                    <a:lnTo>
                      <a:pt x="904" y="85"/>
                    </a:lnTo>
                    <a:lnTo>
                      <a:pt x="909" y="80"/>
                    </a:lnTo>
                    <a:lnTo>
                      <a:pt x="909" y="80"/>
                    </a:lnTo>
                    <a:lnTo>
                      <a:pt x="914" y="75"/>
                    </a:lnTo>
                    <a:lnTo>
                      <a:pt x="919" y="70"/>
                    </a:lnTo>
                    <a:lnTo>
                      <a:pt x="921" y="63"/>
                    </a:lnTo>
                    <a:lnTo>
                      <a:pt x="922" y="57"/>
                    </a:lnTo>
                    <a:lnTo>
                      <a:pt x="922" y="57"/>
                    </a:lnTo>
                    <a:lnTo>
                      <a:pt x="922" y="49"/>
                    </a:lnTo>
                    <a:lnTo>
                      <a:pt x="922" y="43"/>
                    </a:lnTo>
                    <a:lnTo>
                      <a:pt x="920" y="37"/>
                    </a:lnTo>
                    <a:lnTo>
                      <a:pt x="916" y="32"/>
                    </a:lnTo>
                    <a:lnTo>
                      <a:pt x="916" y="32"/>
                    </a:lnTo>
                    <a:lnTo>
                      <a:pt x="911" y="27"/>
                    </a:lnTo>
                    <a:lnTo>
                      <a:pt x="906" y="25"/>
                    </a:lnTo>
                    <a:lnTo>
                      <a:pt x="900" y="22"/>
                    </a:lnTo>
                    <a:lnTo>
                      <a:pt x="893" y="22"/>
                    </a:lnTo>
                    <a:lnTo>
                      <a:pt x="893" y="22"/>
                    </a:lnTo>
                    <a:lnTo>
                      <a:pt x="887" y="22"/>
                    </a:lnTo>
                    <a:lnTo>
                      <a:pt x="879" y="25"/>
                    </a:lnTo>
                    <a:lnTo>
                      <a:pt x="879" y="25"/>
                    </a:lnTo>
                    <a:lnTo>
                      <a:pt x="872" y="29"/>
                    </a:lnTo>
                    <a:lnTo>
                      <a:pt x="867" y="33"/>
                    </a:lnTo>
                    <a:lnTo>
                      <a:pt x="869" y="24"/>
                    </a:lnTo>
                    <a:lnTo>
                      <a:pt x="861" y="24"/>
                    </a:lnTo>
                    <a:lnTo>
                      <a:pt x="861" y="24"/>
                    </a:lnTo>
                    <a:close/>
                    <a:moveTo>
                      <a:pt x="865" y="56"/>
                    </a:moveTo>
                    <a:lnTo>
                      <a:pt x="865" y="56"/>
                    </a:lnTo>
                    <a:lnTo>
                      <a:pt x="866" y="51"/>
                    </a:lnTo>
                    <a:lnTo>
                      <a:pt x="867" y="46"/>
                    </a:lnTo>
                    <a:lnTo>
                      <a:pt x="871" y="42"/>
                    </a:lnTo>
                    <a:lnTo>
                      <a:pt x="874" y="37"/>
                    </a:lnTo>
                    <a:lnTo>
                      <a:pt x="874" y="37"/>
                    </a:lnTo>
                    <a:lnTo>
                      <a:pt x="878" y="35"/>
                    </a:lnTo>
                    <a:lnTo>
                      <a:pt x="883" y="32"/>
                    </a:lnTo>
                    <a:lnTo>
                      <a:pt x="888" y="30"/>
                    </a:lnTo>
                    <a:lnTo>
                      <a:pt x="893" y="30"/>
                    </a:lnTo>
                    <a:lnTo>
                      <a:pt x="893" y="30"/>
                    </a:lnTo>
                    <a:lnTo>
                      <a:pt x="898" y="30"/>
                    </a:lnTo>
                    <a:lnTo>
                      <a:pt x="901" y="32"/>
                    </a:lnTo>
                    <a:lnTo>
                      <a:pt x="905" y="35"/>
                    </a:lnTo>
                    <a:lnTo>
                      <a:pt x="909" y="37"/>
                    </a:lnTo>
                    <a:lnTo>
                      <a:pt x="909" y="37"/>
                    </a:lnTo>
                    <a:lnTo>
                      <a:pt x="911" y="42"/>
                    </a:lnTo>
                    <a:lnTo>
                      <a:pt x="914" y="46"/>
                    </a:lnTo>
                    <a:lnTo>
                      <a:pt x="914" y="51"/>
                    </a:lnTo>
                    <a:lnTo>
                      <a:pt x="914" y="57"/>
                    </a:lnTo>
                    <a:lnTo>
                      <a:pt x="914" y="57"/>
                    </a:lnTo>
                    <a:lnTo>
                      <a:pt x="913" y="62"/>
                    </a:lnTo>
                    <a:lnTo>
                      <a:pt x="910" y="67"/>
                    </a:lnTo>
                    <a:lnTo>
                      <a:pt x="908" y="72"/>
                    </a:lnTo>
                    <a:lnTo>
                      <a:pt x="904" y="75"/>
                    </a:lnTo>
                    <a:lnTo>
                      <a:pt x="904" y="75"/>
                    </a:lnTo>
                    <a:lnTo>
                      <a:pt x="899" y="79"/>
                    </a:lnTo>
                    <a:lnTo>
                      <a:pt x="894" y="81"/>
                    </a:lnTo>
                    <a:lnTo>
                      <a:pt x="889" y="83"/>
                    </a:lnTo>
                    <a:lnTo>
                      <a:pt x="884" y="83"/>
                    </a:lnTo>
                    <a:lnTo>
                      <a:pt x="884" y="83"/>
                    </a:lnTo>
                    <a:lnTo>
                      <a:pt x="879" y="83"/>
                    </a:lnTo>
                    <a:lnTo>
                      <a:pt x="876" y="80"/>
                    </a:lnTo>
                    <a:lnTo>
                      <a:pt x="872" y="78"/>
                    </a:lnTo>
                    <a:lnTo>
                      <a:pt x="868" y="75"/>
                    </a:lnTo>
                    <a:lnTo>
                      <a:pt x="868" y="75"/>
                    </a:lnTo>
                    <a:lnTo>
                      <a:pt x="866" y="70"/>
                    </a:lnTo>
                    <a:lnTo>
                      <a:pt x="865" y="67"/>
                    </a:lnTo>
                    <a:lnTo>
                      <a:pt x="863" y="61"/>
                    </a:lnTo>
                    <a:lnTo>
                      <a:pt x="865" y="56"/>
                    </a:lnTo>
                    <a:lnTo>
                      <a:pt x="865" y="56"/>
                    </a:lnTo>
                    <a:close/>
                    <a:moveTo>
                      <a:pt x="942" y="89"/>
                    </a:moveTo>
                    <a:lnTo>
                      <a:pt x="933" y="89"/>
                    </a:lnTo>
                    <a:lnTo>
                      <a:pt x="943" y="24"/>
                    </a:lnTo>
                    <a:lnTo>
                      <a:pt x="951" y="24"/>
                    </a:lnTo>
                    <a:lnTo>
                      <a:pt x="949" y="31"/>
                    </a:lnTo>
                    <a:lnTo>
                      <a:pt x="949" y="31"/>
                    </a:lnTo>
                    <a:lnTo>
                      <a:pt x="953" y="27"/>
                    </a:lnTo>
                    <a:lnTo>
                      <a:pt x="958" y="25"/>
                    </a:lnTo>
                    <a:lnTo>
                      <a:pt x="958" y="25"/>
                    </a:lnTo>
                    <a:lnTo>
                      <a:pt x="962" y="24"/>
                    </a:lnTo>
                    <a:lnTo>
                      <a:pt x="967" y="22"/>
                    </a:lnTo>
                    <a:lnTo>
                      <a:pt x="965" y="32"/>
                    </a:lnTo>
                    <a:lnTo>
                      <a:pt x="965" y="32"/>
                    </a:lnTo>
                    <a:lnTo>
                      <a:pt x="958" y="33"/>
                    </a:lnTo>
                    <a:lnTo>
                      <a:pt x="956" y="35"/>
                    </a:lnTo>
                    <a:lnTo>
                      <a:pt x="953" y="36"/>
                    </a:lnTo>
                    <a:lnTo>
                      <a:pt x="953" y="36"/>
                    </a:lnTo>
                    <a:lnTo>
                      <a:pt x="951" y="38"/>
                    </a:lnTo>
                    <a:lnTo>
                      <a:pt x="949" y="42"/>
                    </a:lnTo>
                    <a:lnTo>
                      <a:pt x="948" y="49"/>
                    </a:lnTo>
                    <a:lnTo>
                      <a:pt x="942" y="89"/>
                    </a:lnTo>
                    <a:lnTo>
                      <a:pt x="942" y="89"/>
                    </a:lnTo>
                    <a:close/>
                    <a:moveTo>
                      <a:pt x="989" y="16"/>
                    </a:moveTo>
                    <a:lnTo>
                      <a:pt x="980" y="16"/>
                    </a:lnTo>
                    <a:lnTo>
                      <a:pt x="983" y="3"/>
                    </a:lnTo>
                    <a:lnTo>
                      <a:pt x="991" y="3"/>
                    </a:lnTo>
                    <a:lnTo>
                      <a:pt x="989" y="16"/>
                    </a:lnTo>
                    <a:lnTo>
                      <a:pt x="989" y="16"/>
                    </a:lnTo>
                    <a:close/>
                    <a:moveTo>
                      <a:pt x="969" y="89"/>
                    </a:moveTo>
                    <a:lnTo>
                      <a:pt x="979" y="24"/>
                    </a:lnTo>
                    <a:lnTo>
                      <a:pt x="988" y="24"/>
                    </a:lnTo>
                    <a:lnTo>
                      <a:pt x="978" y="89"/>
                    </a:lnTo>
                    <a:lnTo>
                      <a:pt x="969" y="89"/>
                    </a:lnTo>
                    <a:lnTo>
                      <a:pt x="969" y="89"/>
                    </a:lnTo>
                    <a:close/>
                    <a:moveTo>
                      <a:pt x="996" y="68"/>
                    </a:moveTo>
                    <a:lnTo>
                      <a:pt x="1005" y="68"/>
                    </a:lnTo>
                    <a:lnTo>
                      <a:pt x="1005" y="69"/>
                    </a:lnTo>
                    <a:lnTo>
                      <a:pt x="1005" y="69"/>
                    </a:lnTo>
                    <a:lnTo>
                      <a:pt x="1005" y="74"/>
                    </a:lnTo>
                    <a:lnTo>
                      <a:pt x="1007" y="79"/>
                    </a:lnTo>
                    <a:lnTo>
                      <a:pt x="1007" y="79"/>
                    </a:lnTo>
                    <a:lnTo>
                      <a:pt x="1010" y="81"/>
                    </a:lnTo>
                    <a:lnTo>
                      <a:pt x="1015" y="83"/>
                    </a:lnTo>
                    <a:lnTo>
                      <a:pt x="1015" y="83"/>
                    </a:lnTo>
                    <a:lnTo>
                      <a:pt x="1020" y="81"/>
                    </a:lnTo>
                    <a:lnTo>
                      <a:pt x="1023" y="79"/>
                    </a:lnTo>
                    <a:lnTo>
                      <a:pt x="1023" y="79"/>
                    </a:lnTo>
                    <a:lnTo>
                      <a:pt x="1027" y="77"/>
                    </a:lnTo>
                    <a:lnTo>
                      <a:pt x="1028" y="72"/>
                    </a:lnTo>
                    <a:lnTo>
                      <a:pt x="1028" y="72"/>
                    </a:lnTo>
                    <a:lnTo>
                      <a:pt x="1028" y="68"/>
                    </a:lnTo>
                    <a:lnTo>
                      <a:pt x="1027" y="64"/>
                    </a:lnTo>
                    <a:lnTo>
                      <a:pt x="1027" y="64"/>
                    </a:lnTo>
                    <a:lnTo>
                      <a:pt x="1023" y="62"/>
                    </a:lnTo>
                    <a:lnTo>
                      <a:pt x="1018" y="59"/>
                    </a:lnTo>
                    <a:lnTo>
                      <a:pt x="1018" y="59"/>
                    </a:lnTo>
                    <a:lnTo>
                      <a:pt x="1010" y="54"/>
                    </a:lnTo>
                    <a:lnTo>
                      <a:pt x="1005" y="51"/>
                    </a:lnTo>
                    <a:lnTo>
                      <a:pt x="1005" y="51"/>
                    </a:lnTo>
                    <a:lnTo>
                      <a:pt x="1004" y="46"/>
                    </a:lnTo>
                    <a:lnTo>
                      <a:pt x="1004" y="41"/>
                    </a:lnTo>
                    <a:lnTo>
                      <a:pt x="1004" y="41"/>
                    </a:lnTo>
                    <a:lnTo>
                      <a:pt x="1006" y="33"/>
                    </a:lnTo>
                    <a:lnTo>
                      <a:pt x="1007" y="30"/>
                    </a:lnTo>
                    <a:lnTo>
                      <a:pt x="1011" y="27"/>
                    </a:lnTo>
                    <a:lnTo>
                      <a:pt x="1011" y="27"/>
                    </a:lnTo>
                    <a:lnTo>
                      <a:pt x="1017" y="24"/>
                    </a:lnTo>
                    <a:lnTo>
                      <a:pt x="1021" y="22"/>
                    </a:lnTo>
                    <a:lnTo>
                      <a:pt x="1024" y="21"/>
                    </a:lnTo>
                    <a:lnTo>
                      <a:pt x="1024" y="21"/>
                    </a:lnTo>
                    <a:lnTo>
                      <a:pt x="1032" y="22"/>
                    </a:lnTo>
                    <a:lnTo>
                      <a:pt x="1038" y="26"/>
                    </a:lnTo>
                    <a:lnTo>
                      <a:pt x="1038" y="26"/>
                    </a:lnTo>
                    <a:lnTo>
                      <a:pt x="1039" y="29"/>
                    </a:lnTo>
                    <a:lnTo>
                      <a:pt x="1040" y="32"/>
                    </a:lnTo>
                    <a:lnTo>
                      <a:pt x="1040" y="40"/>
                    </a:lnTo>
                    <a:lnTo>
                      <a:pt x="1032" y="40"/>
                    </a:lnTo>
                    <a:lnTo>
                      <a:pt x="1032" y="40"/>
                    </a:lnTo>
                    <a:lnTo>
                      <a:pt x="1032" y="36"/>
                    </a:lnTo>
                    <a:lnTo>
                      <a:pt x="1029" y="32"/>
                    </a:lnTo>
                    <a:lnTo>
                      <a:pt x="1029" y="32"/>
                    </a:lnTo>
                    <a:lnTo>
                      <a:pt x="1027" y="31"/>
                    </a:lnTo>
                    <a:lnTo>
                      <a:pt x="1023" y="30"/>
                    </a:lnTo>
                    <a:lnTo>
                      <a:pt x="1023" y="30"/>
                    </a:lnTo>
                    <a:lnTo>
                      <a:pt x="1020" y="31"/>
                    </a:lnTo>
                    <a:lnTo>
                      <a:pt x="1016" y="32"/>
                    </a:lnTo>
                    <a:lnTo>
                      <a:pt x="1016" y="32"/>
                    </a:lnTo>
                    <a:lnTo>
                      <a:pt x="1013" y="36"/>
                    </a:lnTo>
                    <a:lnTo>
                      <a:pt x="1012" y="40"/>
                    </a:lnTo>
                    <a:lnTo>
                      <a:pt x="1012" y="40"/>
                    </a:lnTo>
                    <a:lnTo>
                      <a:pt x="1012" y="42"/>
                    </a:lnTo>
                    <a:lnTo>
                      <a:pt x="1012" y="45"/>
                    </a:lnTo>
                    <a:lnTo>
                      <a:pt x="1012" y="45"/>
                    </a:lnTo>
                    <a:lnTo>
                      <a:pt x="1013" y="47"/>
                    </a:lnTo>
                    <a:lnTo>
                      <a:pt x="1016" y="48"/>
                    </a:lnTo>
                    <a:lnTo>
                      <a:pt x="1016" y="48"/>
                    </a:lnTo>
                    <a:lnTo>
                      <a:pt x="1022" y="51"/>
                    </a:lnTo>
                    <a:lnTo>
                      <a:pt x="1022" y="51"/>
                    </a:lnTo>
                    <a:lnTo>
                      <a:pt x="1028" y="53"/>
                    </a:lnTo>
                    <a:lnTo>
                      <a:pt x="1028" y="53"/>
                    </a:lnTo>
                    <a:lnTo>
                      <a:pt x="1033" y="56"/>
                    </a:lnTo>
                    <a:lnTo>
                      <a:pt x="1036" y="59"/>
                    </a:lnTo>
                    <a:lnTo>
                      <a:pt x="1036" y="59"/>
                    </a:lnTo>
                    <a:lnTo>
                      <a:pt x="1038" y="65"/>
                    </a:lnTo>
                    <a:lnTo>
                      <a:pt x="1037" y="70"/>
                    </a:lnTo>
                    <a:lnTo>
                      <a:pt x="1037" y="70"/>
                    </a:lnTo>
                    <a:lnTo>
                      <a:pt x="1037" y="75"/>
                    </a:lnTo>
                    <a:lnTo>
                      <a:pt x="1034" y="79"/>
                    </a:lnTo>
                    <a:lnTo>
                      <a:pt x="1032" y="81"/>
                    </a:lnTo>
                    <a:lnTo>
                      <a:pt x="1029" y="85"/>
                    </a:lnTo>
                    <a:lnTo>
                      <a:pt x="1029" y="85"/>
                    </a:lnTo>
                    <a:lnTo>
                      <a:pt x="1022" y="89"/>
                    </a:lnTo>
                    <a:lnTo>
                      <a:pt x="1018" y="90"/>
                    </a:lnTo>
                    <a:lnTo>
                      <a:pt x="1013" y="90"/>
                    </a:lnTo>
                    <a:lnTo>
                      <a:pt x="1013" y="90"/>
                    </a:lnTo>
                    <a:lnTo>
                      <a:pt x="1010" y="90"/>
                    </a:lnTo>
                    <a:lnTo>
                      <a:pt x="1005" y="89"/>
                    </a:lnTo>
                    <a:lnTo>
                      <a:pt x="1002" y="88"/>
                    </a:lnTo>
                    <a:lnTo>
                      <a:pt x="1000" y="84"/>
                    </a:lnTo>
                    <a:lnTo>
                      <a:pt x="1000" y="84"/>
                    </a:lnTo>
                    <a:lnTo>
                      <a:pt x="997" y="81"/>
                    </a:lnTo>
                    <a:lnTo>
                      <a:pt x="996" y="78"/>
                    </a:lnTo>
                    <a:lnTo>
                      <a:pt x="996" y="73"/>
                    </a:lnTo>
                    <a:lnTo>
                      <a:pt x="996" y="68"/>
                    </a:lnTo>
                    <a:lnTo>
                      <a:pt x="996" y="68"/>
                    </a:lnTo>
                    <a:close/>
                    <a:moveTo>
                      <a:pt x="1119" y="59"/>
                    </a:moveTo>
                    <a:lnTo>
                      <a:pt x="1060" y="59"/>
                    </a:lnTo>
                    <a:lnTo>
                      <a:pt x="1060" y="59"/>
                    </a:lnTo>
                    <a:lnTo>
                      <a:pt x="1060" y="64"/>
                    </a:lnTo>
                    <a:lnTo>
                      <a:pt x="1060" y="68"/>
                    </a:lnTo>
                    <a:lnTo>
                      <a:pt x="1063" y="73"/>
                    </a:lnTo>
                    <a:lnTo>
                      <a:pt x="1065" y="77"/>
                    </a:lnTo>
                    <a:lnTo>
                      <a:pt x="1065" y="77"/>
                    </a:lnTo>
                    <a:lnTo>
                      <a:pt x="1069" y="79"/>
                    </a:lnTo>
                    <a:lnTo>
                      <a:pt x="1072" y="81"/>
                    </a:lnTo>
                    <a:lnTo>
                      <a:pt x="1076" y="83"/>
                    </a:lnTo>
                    <a:lnTo>
                      <a:pt x="1081" y="83"/>
                    </a:lnTo>
                    <a:lnTo>
                      <a:pt x="1081" y="83"/>
                    </a:lnTo>
                    <a:lnTo>
                      <a:pt x="1088" y="81"/>
                    </a:lnTo>
                    <a:lnTo>
                      <a:pt x="1095" y="79"/>
                    </a:lnTo>
                    <a:lnTo>
                      <a:pt x="1095" y="79"/>
                    </a:lnTo>
                    <a:lnTo>
                      <a:pt x="1101" y="74"/>
                    </a:lnTo>
                    <a:lnTo>
                      <a:pt x="1106" y="68"/>
                    </a:lnTo>
                    <a:lnTo>
                      <a:pt x="1116" y="68"/>
                    </a:lnTo>
                    <a:lnTo>
                      <a:pt x="1116" y="68"/>
                    </a:lnTo>
                    <a:lnTo>
                      <a:pt x="1108" y="78"/>
                    </a:lnTo>
                    <a:lnTo>
                      <a:pt x="1101" y="85"/>
                    </a:lnTo>
                    <a:lnTo>
                      <a:pt x="1101" y="85"/>
                    </a:lnTo>
                    <a:lnTo>
                      <a:pt x="1091" y="89"/>
                    </a:lnTo>
                    <a:lnTo>
                      <a:pt x="1081" y="90"/>
                    </a:lnTo>
                    <a:lnTo>
                      <a:pt x="1081" y="90"/>
                    </a:lnTo>
                    <a:lnTo>
                      <a:pt x="1074" y="90"/>
                    </a:lnTo>
                    <a:lnTo>
                      <a:pt x="1068" y="88"/>
                    </a:lnTo>
                    <a:lnTo>
                      <a:pt x="1063" y="85"/>
                    </a:lnTo>
                    <a:lnTo>
                      <a:pt x="1058" y="80"/>
                    </a:lnTo>
                    <a:lnTo>
                      <a:pt x="1058" y="80"/>
                    </a:lnTo>
                    <a:lnTo>
                      <a:pt x="1054" y="75"/>
                    </a:lnTo>
                    <a:lnTo>
                      <a:pt x="1052" y="69"/>
                    </a:lnTo>
                    <a:lnTo>
                      <a:pt x="1052" y="63"/>
                    </a:lnTo>
                    <a:lnTo>
                      <a:pt x="1052" y="56"/>
                    </a:lnTo>
                    <a:lnTo>
                      <a:pt x="1052" y="56"/>
                    </a:lnTo>
                    <a:lnTo>
                      <a:pt x="1053" y="49"/>
                    </a:lnTo>
                    <a:lnTo>
                      <a:pt x="1056" y="42"/>
                    </a:lnTo>
                    <a:lnTo>
                      <a:pt x="1060" y="36"/>
                    </a:lnTo>
                    <a:lnTo>
                      <a:pt x="1065" y="31"/>
                    </a:lnTo>
                    <a:lnTo>
                      <a:pt x="1065" y="31"/>
                    </a:lnTo>
                    <a:lnTo>
                      <a:pt x="1071" y="27"/>
                    </a:lnTo>
                    <a:lnTo>
                      <a:pt x="1077" y="24"/>
                    </a:lnTo>
                    <a:lnTo>
                      <a:pt x="1084" y="22"/>
                    </a:lnTo>
                    <a:lnTo>
                      <a:pt x="1091" y="21"/>
                    </a:lnTo>
                    <a:lnTo>
                      <a:pt x="1091" y="21"/>
                    </a:lnTo>
                    <a:lnTo>
                      <a:pt x="1098" y="22"/>
                    </a:lnTo>
                    <a:lnTo>
                      <a:pt x="1104" y="24"/>
                    </a:lnTo>
                    <a:lnTo>
                      <a:pt x="1109" y="27"/>
                    </a:lnTo>
                    <a:lnTo>
                      <a:pt x="1114" y="32"/>
                    </a:lnTo>
                    <a:lnTo>
                      <a:pt x="1114" y="32"/>
                    </a:lnTo>
                    <a:lnTo>
                      <a:pt x="1117" y="37"/>
                    </a:lnTo>
                    <a:lnTo>
                      <a:pt x="1119" y="43"/>
                    </a:lnTo>
                    <a:lnTo>
                      <a:pt x="1119" y="51"/>
                    </a:lnTo>
                    <a:lnTo>
                      <a:pt x="1119" y="58"/>
                    </a:lnTo>
                    <a:lnTo>
                      <a:pt x="1119" y="59"/>
                    </a:lnTo>
                    <a:lnTo>
                      <a:pt x="1119" y="59"/>
                    </a:lnTo>
                    <a:close/>
                    <a:moveTo>
                      <a:pt x="1111" y="52"/>
                    </a:moveTo>
                    <a:lnTo>
                      <a:pt x="1111" y="52"/>
                    </a:lnTo>
                    <a:lnTo>
                      <a:pt x="1111" y="47"/>
                    </a:lnTo>
                    <a:lnTo>
                      <a:pt x="1109" y="42"/>
                    </a:lnTo>
                    <a:lnTo>
                      <a:pt x="1107" y="38"/>
                    </a:lnTo>
                    <a:lnTo>
                      <a:pt x="1104" y="35"/>
                    </a:lnTo>
                    <a:lnTo>
                      <a:pt x="1104" y="35"/>
                    </a:lnTo>
                    <a:lnTo>
                      <a:pt x="1102" y="32"/>
                    </a:lnTo>
                    <a:lnTo>
                      <a:pt x="1098" y="31"/>
                    </a:lnTo>
                    <a:lnTo>
                      <a:pt x="1088" y="30"/>
                    </a:lnTo>
                    <a:lnTo>
                      <a:pt x="1088" y="30"/>
                    </a:lnTo>
                    <a:lnTo>
                      <a:pt x="1080" y="31"/>
                    </a:lnTo>
                    <a:lnTo>
                      <a:pt x="1071" y="36"/>
                    </a:lnTo>
                    <a:lnTo>
                      <a:pt x="1071" y="36"/>
                    </a:lnTo>
                    <a:lnTo>
                      <a:pt x="1069" y="38"/>
                    </a:lnTo>
                    <a:lnTo>
                      <a:pt x="1065" y="42"/>
                    </a:lnTo>
                    <a:lnTo>
                      <a:pt x="1061" y="52"/>
                    </a:lnTo>
                    <a:lnTo>
                      <a:pt x="1111" y="52"/>
                    </a:lnTo>
                    <a:lnTo>
                      <a:pt x="1111" y="52"/>
                    </a:lnTo>
                    <a:close/>
                    <a:moveTo>
                      <a:pt x="1216" y="3"/>
                    </a:moveTo>
                    <a:lnTo>
                      <a:pt x="1224" y="73"/>
                    </a:lnTo>
                    <a:lnTo>
                      <a:pt x="1256" y="3"/>
                    </a:lnTo>
                    <a:lnTo>
                      <a:pt x="1264" y="3"/>
                    </a:lnTo>
                    <a:lnTo>
                      <a:pt x="1224" y="89"/>
                    </a:lnTo>
                    <a:lnTo>
                      <a:pt x="1218" y="89"/>
                    </a:lnTo>
                    <a:lnTo>
                      <a:pt x="1210" y="19"/>
                    </a:lnTo>
                    <a:lnTo>
                      <a:pt x="1183" y="89"/>
                    </a:lnTo>
                    <a:lnTo>
                      <a:pt x="1176" y="89"/>
                    </a:lnTo>
                    <a:lnTo>
                      <a:pt x="1161" y="3"/>
                    </a:lnTo>
                    <a:lnTo>
                      <a:pt x="1170" y="3"/>
                    </a:lnTo>
                    <a:lnTo>
                      <a:pt x="1181" y="73"/>
                    </a:lnTo>
                    <a:lnTo>
                      <a:pt x="1209" y="3"/>
                    </a:lnTo>
                    <a:lnTo>
                      <a:pt x="1216" y="3"/>
                    </a:lnTo>
                    <a:lnTo>
                      <a:pt x="1216" y="3"/>
                    </a:lnTo>
                    <a:close/>
                    <a:moveTo>
                      <a:pt x="1326" y="59"/>
                    </a:moveTo>
                    <a:lnTo>
                      <a:pt x="1326" y="58"/>
                    </a:lnTo>
                    <a:lnTo>
                      <a:pt x="1326" y="58"/>
                    </a:lnTo>
                    <a:lnTo>
                      <a:pt x="1326" y="51"/>
                    </a:lnTo>
                    <a:lnTo>
                      <a:pt x="1326" y="43"/>
                    </a:lnTo>
                    <a:lnTo>
                      <a:pt x="1323" y="37"/>
                    </a:lnTo>
                    <a:lnTo>
                      <a:pt x="1321" y="32"/>
                    </a:lnTo>
                    <a:lnTo>
                      <a:pt x="1321" y="32"/>
                    </a:lnTo>
                    <a:lnTo>
                      <a:pt x="1316" y="27"/>
                    </a:lnTo>
                    <a:lnTo>
                      <a:pt x="1311" y="24"/>
                    </a:lnTo>
                    <a:lnTo>
                      <a:pt x="1305" y="22"/>
                    </a:lnTo>
                    <a:lnTo>
                      <a:pt x="1298" y="21"/>
                    </a:lnTo>
                    <a:lnTo>
                      <a:pt x="1298" y="21"/>
                    </a:lnTo>
                    <a:lnTo>
                      <a:pt x="1291" y="22"/>
                    </a:lnTo>
                    <a:lnTo>
                      <a:pt x="1284" y="24"/>
                    </a:lnTo>
                    <a:lnTo>
                      <a:pt x="1278" y="27"/>
                    </a:lnTo>
                    <a:lnTo>
                      <a:pt x="1272" y="31"/>
                    </a:lnTo>
                    <a:lnTo>
                      <a:pt x="1272" y="31"/>
                    </a:lnTo>
                    <a:lnTo>
                      <a:pt x="1267" y="36"/>
                    </a:lnTo>
                    <a:lnTo>
                      <a:pt x="1263" y="42"/>
                    </a:lnTo>
                    <a:lnTo>
                      <a:pt x="1261" y="49"/>
                    </a:lnTo>
                    <a:lnTo>
                      <a:pt x="1259" y="56"/>
                    </a:lnTo>
                    <a:lnTo>
                      <a:pt x="1259" y="56"/>
                    </a:lnTo>
                    <a:lnTo>
                      <a:pt x="1258" y="63"/>
                    </a:lnTo>
                    <a:lnTo>
                      <a:pt x="1259" y="69"/>
                    </a:lnTo>
                    <a:lnTo>
                      <a:pt x="1262" y="75"/>
                    </a:lnTo>
                    <a:lnTo>
                      <a:pt x="1266" y="80"/>
                    </a:lnTo>
                    <a:lnTo>
                      <a:pt x="1266" y="80"/>
                    </a:lnTo>
                    <a:lnTo>
                      <a:pt x="1269" y="85"/>
                    </a:lnTo>
                    <a:lnTo>
                      <a:pt x="1274" y="88"/>
                    </a:lnTo>
                    <a:lnTo>
                      <a:pt x="1280" y="90"/>
                    </a:lnTo>
                    <a:lnTo>
                      <a:pt x="1288" y="90"/>
                    </a:lnTo>
                    <a:lnTo>
                      <a:pt x="1288" y="90"/>
                    </a:lnTo>
                    <a:lnTo>
                      <a:pt x="1293" y="90"/>
                    </a:lnTo>
                    <a:lnTo>
                      <a:pt x="1298" y="89"/>
                    </a:lnTo>
                    <a:lnTo>
                      <a:pt x="1307" y="85"/>
                    </a:lnTo>
                    <a:lnTo>
                      <a:pt x="1307" y="85"/>
                    </a:lnTo>
                    <a:lnTo>
                      <a:pt x="1311" y="81"/>
                    </a:lnTo>
                    <a:lnTo>
                      <a:pt x="1316" y="78"/>
                    </a:lnTo>
                    <a:lnTo>
                      <a:pt x="1322" y="68"/>
                    </a:lnTo>
                    <a:lnTo>
                      <a:pt x="1314" y="68"/>
                    </a:lnTo>
                    <a:lnTo>
                      <a:pt x="1314" y="68"/>
                    </a:lnTo>
                    <a:lnTo>
                      <a:pt x="1309" y="74"/>
                    </a:lnTo>
                    <a:lnTo>
                      <a:pt x="1303" y="79"/>
                    </a:lnTo>
                    <a:lnTo>
                      <a:pt x="1303" y="79"/>
                    </a:lnTo>
                    <a:lnTo>
                      <a:pt x="1295" y="81"/>
                    </a:lnTo>
                    <a:lnTo>
                      <a:pt x="1289" y="83"/>
                    </a:lnTo>
                    <a:lnTo>
                      <a:pt x="1289" y="83"/>
                    </a:lnTo>
                    <a:lnTo>
                      <a:pt x="1284" y="83"/>
                    </a:lnTo>
                    <a:lnTo>
                      <a:pt x="1279" y="81"/>
                    </a:lnTo>
                    <a:lnTo>
                      <a:pt x="1275" y="79"/>
                    </a:lnTo>
                    <a:lnTo>
                      <a:pt x="1272" y="77"/>
                    </a:lnTo>
                    <a:lnTo>
                      <a:pt x="1272" y="77"/>
                    </a:lnTo>
                    <a:lnTo>
                      <a:pt x="1269" y="73"/>
                    </a:lnTo>
                    <a:lnTo>
                      <a:pt x="1268" y="68"/>
                    </a:lnTo>
                    <a:lnTo>
                      <a:pt x="1267" y="64"/>
                    </a:lnTo>
                    <a:lnTo>
                      <a:pt x="1267" y="59"/>
                    </a:lnTo>
                    <a:lnTo>
                      <a:pt x="1326" y="59"/>
                    </a:lnTo>
                    <a:lnTo>
                      <a:pt x="1326" y="59"/>
                    </a:lnTo>
                    <a:close/>
                    <a:moveTo>
                      <a:pt x="1317" y="52"/>
                    </a:moveTo>
                    <a:lnTo>
                      <a:pt x="1268" y="52"/>
                    </a:lnTo>
                    <a:lnTo>
                      <a:pt x="1268" y="52"/>
                    </a:lnTo>
                    <a:lnTo>
                      <a:pt x="1273" y="42"/>
                    </a:lnTo>
                    <a:lnTo>
                      <a:pt x="1275" y="38"/>
                    </a:lnTo>
                    <a:lnTo>
                      <a:pt x="1279" y="36"/>
                    </a:lnTo>
                    <a:lnTo>
                      <a:pt x="1279" y="36"/>
                    </a:lnTo>
                    <a:lnTo>
                      <a:pt x="1287" y="31"/>
                    </a:lnTo>
                    <a:lnTo>
                      <a:pt x="1296" y="30"/>
                    </a:lnTo>
                    <a:lnTo>
                      <a:pt x="1296" y="30"/>
                    </a:lnTo>
                    <a:lnTo>
                      <a:pt x="1305" y="31"/>
                    </a:lnTo>
                    <a:lnTo>
                      <a:pt x="1309" y="32"/>
                    </a:lnTo>
                    <a:lnTo>
                      <a:pt x="1311" y="35"/>
                    </a:lnTo>
                    <a:lnTo>
                      <a:pt x="1311" y="35"/>
                    </a:lnTo>
                    <a:lnTo>
                      <a:pt x="1314" y="38"/>
                    </a:lnTo>
                    <a:lnTo>
                      <a:pt x="1316" y="42"/>
                    </a:lnTo>
                    <a:lnTo>
                      <a:pt x="1317" y="47"/>
                    </a:lnTo>
                    <a:lnTo>
                      <a:pt x="1317" y="52"/>
                    </a:lnTo>
                    <a:lnTo>
                      <a:pt x="1317" y="52"/>
                    </a:lnTo>
                    <a:close/>
                    <a:moveTo>
                      <a:pt x="1358" y="3"/>
                    </a:moveTo>
                    <a:lnTo>
                      <a:pt x="1354" y="30"/>
                    </a:lnTo>
                    <a:lnTo>
                      <a:pt x="1353" y="35"/>
                    </a:lnTo>
                    <a:lnTo>
                      <a:pt x="1353" y="35"/>
                    </a:lnTo>
                    <a:lnTo>
                      <a:pt x="1359" y="29"/>
                    </a:lnTo>
                    <a:lnTo>
                      <a:pt x="1365" y="25"/>
                    </a:lnTo>
                    <a:lnTo>
                      <a:pt x="1365" y="25"/>
                    </a:lnTo>
                    <a:lnTo>
                      <a:pt x="1373" y="22"/>
                    </a:lnTo>
                    <a:lnTo>
                      <a:pt x="1380" y="22"/>
                    </a:lnTo>
                    <a:lnTo>
                      <a:pt x="1380" y="22"/>
                    </a:lnTo>
                    <a:lnTo>
                      <a:pt x="1387" y="22"/>
                    </a:lnTo>
                    <a:lnTo>
                      <a:pt x="1392" y="25"/>
                    </a:lnTo>
                    <a:lnTo>
                      <a:pt x="1397" y="27"/>
                    </a:lnTo>
                    <a:lnTo>
                      <a:pt x="1402" y="32"/>
                    </a:lnTo>
                    <a:lnTo>
                      <a:pt x="1402" y="32"/>
                    </a:lnTo>
                    <a:lnTo>
                      <a:pt x="1406" y="37"/>
                    </a:lnTo>
                    <a:lnTo>
                      <a:pt x="1408" y="43"/>
                    </a:lnTo>
                    <a:lnTo>
                      <a:pt x="1408" y="49"/>
                    </a:lnTo>
                    <a:lnTo>
                      <a:pt x="1408" y="56"/>
                    </a:lnTo>
                    <a:lnTo>
                      <a:pt x="1408" y="56"/>
                    </a:lnTo>
                    <a:lnTo>
                      <a:pt x="1407" y="63"/>
                    </a:lnTo>
                    <a:lnTo>
                      <a:pt x="1403" y="69"/>
                    </a:lnTo>
                    <a:lnTo>
                      <a:pt x="1400" y="75"/>
                    </a:lnTo>
                    <a:lnTo>
                      <a:pt x="1395" y="80"/>
                    </a:lnTo>
                    <a:lnTo>
                      <a:pt x="1395" y="80"/>
                    </a:lnTo>
                    <a:lnTo>
                      <a:pt x="1389" y="85"/>
                    </a:lnTo>
                    <a:lnTo>
                      <a:pt x="1382" y="88"/>
                    </a:lnTo>
                    <a:lnTo>
                      <a:pt x="1376" y="90"/>
                    </a:lnTo>
                    <a:lnTo>
                      <a:pt x="1369" y="90"/>
                    </a:lnTo>
                    <a:lnTo>
                      <a:pt x="1369" y="90"/>
                    </a:lnTo>
                    <a:lnTo>
                      <a:pt x="1362" y="90"/>
                    </a:lnTo>
                    <a:lnTo>
                      <a:pt x="1357" y="88"/>
                    </a:lnTo>
                    <a:lnTo>
                      <a:pt x="1357" y="88"/>
                    </a:lnTo>
                    <a:lnTo>
                      <a:pt x="1350" y="84"/>
                    </a:lnTo>
                    <a:lnTo>
                      <a:pt x="1346" y="79"/>
                    </a:lnTo>
                    <a:lnTo>
                      <a:pt x="1344" y="89"/>
                    </a:lnTo>
                    <a:lnTo>
                      <a:pt x="1337" y="89"/>
                    </a:lnTo>
                    <a:lnTo>
                      <a:pt x="1349" y="3"/>
                    </a:lnTo>
                    <a:lnTo>
                      <a:pt x="1358" y="3"/>
                    </a:lnTo>
                    <a:lnTo>
                      <a:pt x="1358" y="3"/>
                    </a:lnTo>
                    <a:close/>
                    <a:moveTo>
                      <a:pt x="1349" y="57"/>
                    </a:moveTo>
                    <a:lnTo>
                      <a:pt x="1349" y="57"/>
                    </a:lnTo>
                    <a:lnTo>
                      <a:pt x="1349" y="62"/>
                    </a:lnTo>
                    <a:lnTo>
                      <a:pt x="1349" y="67"/>
                    </a:lnTo>
                    <a:lnTo>
                      <a:pt x="1352" y="70"/>
                    </a:lnTo>
                    <a:lnTo>
                      <a:pt x="1354" y="75"/>
                    </a:lnTo>
                    <a:lnTo>
                      <a:pt x="1354" y="75"/>
                    </a:lnTo>
                    <a:lnTo>
                      <a:pt x="1358" y="78"/>
                    </a:lnTo>
                    <a:lnTo>
                      <a:pt x="1362" y="80"/>
                    </a:lnTo>
                    <a:lnTo>
                      <a:pt x="1365" y="83"/>
                    </a:lnTo>
                    <a:lnTo>
                      <a:pt x="1370" y="83"/>
                    </a:lnTo>
                    <a:lnTo>
                      <a:pt x="1370" y="83"/>
                    </a:lnTo>
                    <a:lnTo>
                      <a:pt x="1375" y="83"/>
                    </a:lnTo>
                    <a:lnTo>
                      <a:pt x="1380" y="80"/>
                    </a:lnTo>
                    <a:lnTo>
                      <a:pt x="1385" y="78"/>
                    </a:lnTo>
                    <a:lnTo>
                      <a:pt x="1389" y="75"/>
                    </a:lnTo>
                    <a:lnTo>
                      <a:pt x="1389" y="75"/>
                    </a:lnTo>
                    <a:lnTo>
                      <a:pt x="1394" y="70"/>
                    </a:lnTo>
                    <a:lnTo>
                      <a:pt x="1396" y="67"/>
                    </a:lnTo>
                    <a:lnTo>
                      <a:pt x="1398" y="61"/>
                    </a:lnTo>
                    <a:lnTo>
                      <a:pt x="1400" y="56"/>
                    </a:lnTo>
                    <a:lnTo>
                      <a:pt x="1400" y="56"/>
                    </a:lnTo>
                    <a:lnTo>
                      <a:pt x="1400" y="51"/>
                    </a:lnTo>
                    <a:lnTo>
                      <a:pt x="1400" y="46"/>
                    </a:lnTo>
                    <a:lnTo>
                      <a:pt x="1397" y="41"/>
                    </a:lnTo>
                    <a:lnTo>
                      <a:pt x="1395" y="37"/>
                    </a:lnTo>
                    <a:lnTo>
                      <a:pt x="1395" y="37"/>
                    </a:lnTo>
                    <a:lnTo>
                      <a:pt x="1391" y="33"/>
                    </a:lnTo>
                    <a:lnTo>
                      <a:pt x="1387" y="31"/>
                    </a:lnTo>
                    <a:lnTo>
                      <a:pt x="1384" y="30"/>
                    </a:lnTo>
                    <a:lnTo>
                      <a:pt x="1379" y="30"/>
                    </a:lnTo>
                    <a:lnTo>
                      <a:pt x="1379" y="30"/>
                    </a:lnTo>
                    <a:lnTo>
                      <a:pt x="1373" y="30"/>
                    </a:lnTo>
                    <a:lnTo>
                      <a:pt x="1369" y="32"/>
                    </a:lnTo>
                    <a:lnTo>
                      <a:pt x="1364" y="35"/>
                    </a:lnTo>
                    <a:lnTo>
                      <a:pt x="1359" y="38"/>
                    </a:lnTo>
                    <a:lnTo>
                      <a:pt x="1359" y="38"/>
                    </a:lnTo>
                    <a:lnTo>
                      <a:pt x="1355" y="42"/>
                    </a:lnTo>
                    <a:lnTo>
                      <a:pt x="1353" y="46"/>
                    </a:lnTo>
                    <a:lnTo>
                      <a:pt x="1350" y="51"/>
                    </a:lnTo>
                    <a:lnTo>
                      <a:pt x="1349" y="57"/>
                    </a:lnTo>
                    <a:lnTo>
                      <a:pt x="1349" y="57"/>
                    </a:lnTo>
                    <a:close/>
                    <a:moveTo>
                      <a:pt x="1474" y="89"/>
                    </a:moveTo>
                    <a:lnTo>
                      <a:pt x="1421" y="89"/>
                    </a:lnTo>
                    <a:lnTo>
                      <a:pt x="1422" y="80"/>
                    </a:lnTo>
                    <a:lnTo>
                      <a:pt x="1456" y="51"/>
                    </a:lnTo>
                    <a:lnTo>
                      <a:pt x="1456" y="51"/>
                    </a:lnTo>
                    <a:lnTo>
                      <a:pt x="1465" y="43"/>
                    </a:lnTo>
                    <a:lnTo>
                      <a:pt x="1471" y="38"/>
                    </a:lnTo>
                    <a:lnTo>
                      <a:pt x="1471" y="38"/>
                    </a:lnTo>
                    <a:lnTo>
                      <a:pt x="1474" y="32"/>
                    </a:lnTo>
                    <a:lnTo>
                      <a:pt x="1475" y="27"/>
                    </a:lnTo>
                    <a:lnTo>
                      <a:pt x="1475" y="27"/>
                    </a:lnTo>
                    <a:lnTo>
                      <a:pt x="1475" y="24"/>
                    </a:lnTo>
                    <a:lnTo>
                      <a:pt x="1475" y="20"/>
                    </a:lnTo>
                    <a:lnTo>
                      <a:pt x="1474" y="16"/>
                    </a:lnTo>
                    <a:lnTo>
                      <a:pt x="1471" y="14"/>
                    </a:lnTo>
                    <a:lnTo>
                      <a:pt x="1471" y="14"/>
                    </a:lnTo>
                    <a:lnTo>
                      <a:pt x="1469" y="11"/>
                    </a:lnTo>
                    <a:lnTo>
                      <a:pt x="1466" y="10"/>
                    </a:lnTo>
                    <a:lnTo>
                      <a:pt x="1462" y="9"/>
                    </a:lnTo>
                    <a:lnTo>
                      <a:pt x="1459" y="8"/>
                    </a:lnTo>
                    <a:lnTo>
                      <a:pt x="1459" y="8"/>
                    </a:lnTo>
                    <a:lnTo>
                      <a:pt x="1455" y="9"/>
                    </a:lnTo>
                    <a:lnTo>
                      <a:pt x="1451" y="10"/>
                    </a:lnTo>
                    <a:lnTo>
                      <a:pt x="1448" y="11"/>
                    </a:lnTo>
                    <a:lnTo>
                      <a:pt x="1445" y="14"/>
                    </a:lnTo>
                    <a:lnTo>
                      <a:pt x="1445" y="14"/>
                    </a:lnTo>
                    <a:lnTo>
                      <a:pt x="1440" y="20"/>
                    </a:lnTo>
                    <a:lnTo>
                      <a:pt x="1438" y="29"/>
                    </a:lnTo>
                    <a:lnTo>
                      <a:pt x="1438" y="29"/>
                    </a:lnTo>
                    <a:lnTo>
                      <a:pt x="1437" y="30"/>
                    </a:lnTo>
                    <a:lnTo>
                      <a:pt x="1437" y="30"/>
                    </a:lnTo>
                    <a:lnTo>
                      <a:pt x="1437" y="31"/>
                    </a:lnTo>
                    <a:lnTo>
                      <a:pt x="1429" y="31"/>
                    </a:lnTo>
                    <a:lnTo>
                      <a:pt x="1429" y="30"/>
                    </a:lnTo>
                    <a:lnTo>
                      <a:pt x="1429" y="30"/>
                    </a:lnTo>
                    <a:lnTo>
                      <a:pt x="1430" y="24"/>
                    </a:lnTo>
                    <a:lnTo>
                      <a:pt x="1433" y="17"/>
                    </a:lnTo>
                    <a:lnTo>
                      <a:pt x="1435" y="13"/>
                    </a:lnTo>
                    <a:lnTo>
                      <a:pt x="1440" y="9"/>
                    </a:lnTo>
                    <a:lnTo>
                      <a:pt x="1440" y="9"/>
                    </a:lnTo>
                    <a:lnTo>
                      <a:pt x="1444" y="5"/>
                    </a:lnTo>
                    <a:lnTo>
                      <a:pt x="1450" y="3"/>
                    </a:lnTo>
                    <a:lnTo>
                      <a:pt x="1455" y="1"/>
                    </a:lnTo>
                    <a:lnTo>
                      <a:pt x="1461" y="0"/>
                    </a:lnTo>
                    <a:lnTo>
                      <a:pt x="1461" y="0"/>
                    </a:lnTo>
                    <a:lnTo>
                      <a:pt x="1466" y="1"/>
                    </a:lnTo>
                    <a:lnTo>
                      <a:pt x="1471" y="3"/>
                    </a:lnTo>
                    <a:lnTo>
                      <a:pt x="1475" y="5"/>
                    </a:lnTo>
                    <a:lnTo>
                      <a:pt x="1478" y="8"/>
                    </a:lnTo>
                    <a:lnTo>
                      <a:pt x="1478" y="8"/>
                    </a:lnTo>
                    <a:lnTo>
                      <a:pt x="1481" y="13"/>
                    </a:lnTo>
                    <a:lnTo>
                      <a:pt x="1483" y="17"/>
                    </a:lnTo>
                    <a:lnTo>
                      <a:pt x="1483" y="22"/>
                    </a:lnTo>
                    <a:lnTo>
                      <a:pt x="1483" y="27"/>
                    </a:lnTo>
                    <a:lnTo>
                      <a:pt x="1483" y="27"/>
                    </a:lnTo>
                    <a:lnTo>
                      <a:pt x="1481" y="35"/>
                    </a:lnTo>
                    <a:lnTo>
                      <a:pt x="1478" y="41"/>
                    </a:lnTo>
                    <a:lnTo>
                      <a:pt x="1478" y="41"/>
                    </a:lnTo>
                    <a:lnTo>
                      <a:pt x="1474" y="47"/>
                    </a:lnTo>
                    <a:lnTo>
                      <a:pt x="1466" y="53"/>
                    </a:lnTo>
                    <a:lnTo>
                      <a:pt x="1433" y="80"/>
                    </a:lnTo>
                    <a:lnTo>
                      <a:pt x="1475" y="80"/>
                    </a:lnTo>
                    <a:lnTo>
                      <a:pt x="1474" y="89"/>
                    </a:lnTo>
                    <a:lnTo>
                      <a:pt x="1474" y="89"/>
                    </a:lnTo>
                    <a:close/>
                    <a:moveTo>
                      <a:pt x="1508" y="89"/>
                    </a:moveTo>
                    <a:lnTo>
                      <a:pt x="1499" y="89"/>
                    </a:lnTo>
                    <a:lnTo>
                      <a:pt x="1502" y="73"/>
                    </a:lnTo>
                    <a:lnTo>
                      <a:pt x="1510" y="73"/>
                    </a:lnTo>
                    <a:lnTo>
                      <a:pt x="1508" y="89"/>
                    </a:lnTo>
                    <a:lnTo>
                      <a:pt x="1508" y="89"/>
                    </a:lnTo>
                    <a:close/>
                    <a:moveTo>
                      <a:pt x="1545" y="61"/>
                    </a:moveTo>
                    <a:lnTo>
                      <a:pt x="1545" y="61"/>
                    </a:lnTo>
                    <a:lnTo>
                      <a:pt x="1545" y="70"/>
                    </a:lnTo>
                    <a:lnTo>
                      <a:pt x="1546" y="74"/>
                    </a:lnTo>
                    <a:lnTo>
                      <a:pt x="1547" y="78"/>
                    </a:lnTo>
                    <a:lnTo>
                      <a:pt x="1547" y="78"/>
                    </a:lnTo>
                    <a:lnTo>
                      <a:pt x="1550" y="80"/>
                    </a:lnTo>
                    <a:lnTo>
                      <a:pt x="1553" y="81"/>
                    </a:lnTo>
                    <a:lnTo>
                      <a:pt x="1557" y="83"/>
                    </a:lnTo>
                    <a:lnTo>
                      <a:pt x="1562" y="83"/>
                    </a:lnTo>
                    <a:lnTo>
                      <a:pt x="1562" y="83"/>
                    </a:lnTo>
                    <a:lnTo>
                      <a:pt x="1567" y="83"/>
                    </a:lnTo>
                    <a:lnTo>
                      <a:pt x="1571" y="81"/>
                    </a:lnTo>
                    <a:lnTo>
                      <a:pt x="1574" y="80"/>
                    </a:lnTo>
                    <a:lnTo>
                      <a:pt x="1578" y="78"/>
                    </a:lnTo>
                    <a:lnTo>
                      <a:pt x="1578" y="78"/>
                    </a:lnTo>
                    <a:lnTo>
                      <a:pt x="1581" y="74"/>
                    </a:lnTo>
                    <a:lnTo>
                      <a:pt x="1583" y="70"/>
                    </a:lnTo>
                    <a:lnTo>
                      <a:pt x="1585" y="65"/>
                    </a:lnTo>
                    <a:lnTo>
                      <a:pt x="1587" y="61"/>
                    </a:lnTo>
                    <a:lnTo>
                      <a:pt x="1590" y="31"/>
                    </a:lnTo>
                    <a:lnTo>
                      <a:pt x="1590" y="31"/>
                    </a:lnTo>
                    <a:lnTo>
                      <a:pt x="1590" y="21"/>
                    </a:lnTo>
                    <a:lnTo>
                      <a:pt x="1589" y="17"/>
                    </a:lnTo>
                    <a:lnTo>
                      <a:pt x="1588" y="14"/>
                    </a:lnTo>
                    <a:lnTo>
                      <a:pt x="1588" y="14"/>
                    </a:lnTo>
                    <a:lnTo>
                      <a:pt x="1584" y="11"/>
                    </a:lnTo>
                    <a:lnTo>
                      <a:pt x="1582" y="10"/>
                    </a:lnTo>
                    <a:lnTo>
                      <a:pt x="1578" y="9"/>
                    </a:lnTo>
                    <a:lnTo>
                      <a:pt x="1573" y="8"/>
                    </a:lnTo>
                    <a:lnTo>
                      <a:pt x="1573" y="8"/>
                    </a:lnTo>
                    <a:lnTo>
                      <a:pt x="1568" y="9"/>
                    </a:lnTo>
                    <a:lnTo>
                      <a:pt x="1565" y="10"/>
                    </a:lnTo>
                    <a:lnTo>
                      <a:pt x="1561" y="11"/>
                    </a:lnTo>
                    <a:lnTo>
                      <a:pt x="1557" y="14"/>
                    </a:lnTo>
                    <a:lnTo>
                      <a:pt x="1557" y="14"/>
                    </a:lnTo>
                    <a:lnTo>
                      <a:pt x="1553" y="17"/>
                    </a:lnTo>
                    <a:lnTo>
                      <a:pt x="1551" y="21"/>
                    </a:lnTo>
                    <a:lnTo>
                      <a:pt x="1550" y="26"/>
                    </a:lnTo>
                    <a:lnTo>
                      <a:pt x="1549" y="31"/>
                    </a:lnTo>
                    <a:lnTo>
                      <a:pt x="1545" y="61"/>
                    </a:lnTo>
                    <a:lnTo>
                      <a:pt x="1545" y="61"/>
                    </a:lnTo>
                    <a:close/>
                    <a:moveTo>
                      <a:pt x="1536" y="58"/>
                    </a:moveTo>
                    <a:lnTo>
                      <a:pt x="1540" y="32"/>
                    </a:lnTo>
                    <a:lnTo>
                      <a:pt x="1540" y="32"/>
                    </a:lnTo>
                    <a:lnTo>
                      <a:pt x="1541" y="26"/>
                    </a:lnTo>
                    <a:lnTo>
                      <a:pt x="1544" y="20"/>
                    </a:lnTo>
                    <a:lnTo>
                      <a:pt x="1544" y="20"/>
                    </a:lnTo>
                    <a:lnTo>
                      <a:pt x="1546" y="16"/>
                    </a:lnTo>
                    <a:lnTo>
                      <a:pt x="1549" y="13"/>
                    </a:lnTo>
                    <a:lnTo>
                      <a:pt x="1549" y="13"/>
                    </a:lnTo>
                    <a:lnTo>
                      <a:pt x="1553" y="8"/>
                    </a:lnTo>
                    <a:lnTo>
                      <a:pt x="1561" y="4"/>
                    </a:lnTo>
                    <a:lnTo>
                      <a:pt x="1561" y="4"/>
                    </a:lnTo>
                    <a:lnTo>
                      <a:pt x="1567" y="1"/>
                    </a:lnTo>
                    <a:lnTo>
                      <a:pt x="1574" y="0"/>
                    </a:lnTo>
                    <a:lnTo>
                      <a:pt x="1574" y="0"/>
                    </a:lnTo>
                    <a:lnTo>
                      <a:pt x="1581" y="1"/>
                    </a:lnTo>
                    <a:lnTo>
                      <a:pt x="1585" y="3"/>
                    </a:lnTo>
                    <a:lnTo>
                      <a:pt x="1590" y="5"/>
                    </a:lnTo>
                    <a:lnTo>
                      <a:pt x="1594" y="9"/>
                    </a:lnTo>
                    <a:lnTo>
                      <a:pt x="1594" y="9"/>
                    </a:lnTo>
                    <a:lnTo>
                      <a:pt x="1598" y="14"/>
                    </a:lnTo>
                    <a:lnTo>
                      <a:pt x="1599" y="19"/>
                    </a:lnTo>
                    <a:lnTo>
                      <a:pt x="1599" y="25"/>
                    </a:lnTo>
                    <a:lnTo>
                      <a:pt x="1599" y="32"/>
                    </a:lnTo>
                    <a:lnTo>
                      <a:pt x="1595" y="59"/>
                    </a:lnTo>
                    <a:lnTo>
                      <a:pt x="1595" y="59"/>
                    </a:lnTo>
                    <a:lnTo>
                      <a:pt x="1594" y="65"/>
                    </a:lnTo>
                    <a:lnTo>
                      <a:pt x="1592" y="70"/>
                    </a:lnTo>
                    <a:lnTo>
                      <a:pt x="1592" y="70"/>
                    </a:lnTo>
                    <a:lnTo>
                      <a:pt x="1590" y="75"/>
                    </a:lnTo>
                    <a:lnTo>
                      <a:pt x="1587" y="79"/>
                    </a:lnTo>
                    <a:lnTo>
                      <a:pt x="1587" y="79"/>
                    </a:lnTo>
                    <a:lnTo>
                      <a:pt x="1582" y="84"/>
                    </a:lnTo>
                    <a:lnTo>
                      <a:pt x="1576" y="88"/>
                    </a:lnTo>
                    <a:lnTo>
                      <a:pt x="1576" y="88"/>
                    </a:lnTo>
                    <a:lnTo>
                      <a:pt x="1568" y="90"/>
                    </a:lnTo>
                    <a:lnTo>
                      <a:pt x="1561" y="90"/>
                    </a:lnTo>
                    <a:lnTo>
                      <a:pt x="1561" y="90"/>
                    </a:lnTo>
                    <a:lnTo>
                      <a:pt x="1553" y="90"/>
                    </a:lnTo>
                    <a:lnTo>
                      <a:pt x="1547" y="88"/>
                    </a:lnTo>
                    <a:lnTo>
                      <a:pt x="1547" y="88"/>
                    </a:lnTo>
                    <a:lnTo>
                      <a:pt x="1542" y="84"/>
                    </a:lnTo>
                    <a:lnTo>
                      <a:pt x="1539" y="79"/>
                    </a:lnTo>
                    <a:lnTo>
                      <a:pt x="1539" y="79"/>
                    </a:lnTo>
                    <a:lnTo>
                      <a:pt x="1536" y="75"/>
                    </a:lnTo>
                    <a:lnTo>
                      <a:pt x="1536" y="70"/>
                    </a:lnTo>
                    <a:lnTo>
                      <a:pt x="1536" y="70"/>
                    </a:lnTo>
                    <a:lnTo>
                      <a:pt x="1536" y="65"/>
                    </a:lnTo>
                    <a:lnTo>
                      <a:pt x="1536" y="58"/>
                    </a:lnTo>
                    <a:lnTo>
                      <a:pt x="1536" y="5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latinLnBrk="1">
                  <a:defRPr/>
                </a:pPr>
                <a:endParaRPr lang="ko-KR" altLang="en-US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7" name="Freeform 7"/>
              <p:cNvSpPr>
                <a:spLocks noEditPoints="1"/>
              </p:cNvSpPr>
              <p:nvPr/>
            </p:nvSpPr>
            <p:spPr bwMode="auto">
              <a:xfrm>
                <a:off x="5067" y="4164"/>
                <a:ext cx="523" cy="54"/>
              </a:xfrm>
              <a:custGeom>
                <a:avLst/>
                <a:gdLst/>
                <a:ahLst/>
                <a:cxnLst>
                  <a:cxn ang="0">
                    <a:pos x="186" y="40"/>
                  </a:cxn>
                  <a:cxn ang="0">
                    <a:pos x="1266" y="94"/>
                  </a:cxn>
                  <a:cxn ang="0">
                    <a:pos x="1413" y="160"/>
                  </a:cxn>
                  <a:cxn ang="0">
                    <a:pos x="1437" y="40"/>
                  </a:cxn>
                  <a:cxn ang="0">
                    <a:pos x="1041" y="109"/>
                  </a:cxn>
                  <a:cxn ang="0">
                    <a:pos x="1060" y="46"/>
                  </a:cxn>
                  <a:cxn ang="0">
                    <a:pos x="1108" y="39"/>
                  </a:cxn>
                  <a:cxn ang="0">
                    <a:pos x="1125" y="78"/>
                  </a:cxn>
                  <a:cxn ang="0">
                    <a:pos x="1082" y="125"/>
                  </a:cxn>
                  <a:cxn ang="0">
                    <a:pos x="1164" y="124"/>
                  </a:cxn>
                  <a:cxn ang="0">
                    <a:pos x="1188" y="61"/>
                  </a:cxn>
                  <a:cxn ang="0">
                    <a:pos x="1166" y="16"/>
                  </a:cxn>
                  <a:cxn ang="0">
                    <a:pos x="1078" y="0"/>
                  </a:cxn>
                  <a:cxn ang="0">
                    <a:pos x="1004" y="33"/>
                  </a:cxn>
                  <a:cxn ang="0">
                    <a:pos x="977" y="93"/>
                  </a:cxn>
                  <a:cxn ang="0">
                    <a:pos x="1013" y="154"/>
                  </a:cxn>
                  <a:cxn ang="0">
                    <a:pos x="1097" y="160"/>
                  </a:cxn>
                  <a:cxn ang="0">
                    <a:pos x="763" y="92"/>
                  </a:cxn>
                  <a:cxn ang="0">
                    <a:pos x="783" y="35"/>
                  </a:cxn>
                  <a:cxn ang="0">
                    <a:pos x="805" y="154"/>
                  </a:cxn>
                  <a:cxn ang="0">
                    <a:pos x="901" y="158"/>
                  </a:cxn>
                  <a:cxn ang="0">
                    <a:pos x="951" y="129"/>
                  </a:cxn>
                  <a:cxn ang="0">
                    <a:pos x="959" y="85"/>
                  </a:cxn>
                  <a:cxn ang="0">
                    <a:pos x="916" y="60"/>
                  </a:cxn>
                  <a:cxn ang="0">
                    <a:pos x="860" y="40"/>
                  </a:cxn>
                  <a:cxn ang="0">
                    <a:pos x="884" y="28"/>
                  </a:cxn>
                  <a:cxn ang="0">
                    <a:pos x="910" y="44"/>
                  </a:cxn>
                  <a:cxn ang="0">
                    <a:pos x="953" y="11"/>
                  </a:cxn>
                  <a:cxn ang="0">
                    <a:pos x="857" y="2"/>
                  </a:cxn>
                  <a:cxn ang="0">
                    <a:pos x="810" y="28"/>
                  </a:cxn>
                  <a:cxn ang="0">
                    <a:pos x="812" y="76"/>
                  </a:cxn>
                  <a:cxn ang="0">
                    <a:pos x="892" y="102"/>
                  </a:cxn>
                  <a:cxn ang="0">
                    <a:pos x="900" y="118"/>
                  </a:cxn>
                  <a:cxn ang="0">
                    <a:pos x="869" y="131"/>
                  </a:cxn>
                  <a:cxn ang="0">
                    <a:pos x="841" y="114"/>
                  </a:cxn>
                  <a:cxn ang="0">
                    <a:pos x="785" y="134"/>
                  </a:cxn>
                  <a:cxn ang="0">
                    <a:pos x="520" y="37"/>
                  </a:cxn>
                  <a:cxn ang="0">
                    <a:pos x="526" y="51"/>
                  </a:cxn>
                  <a:cxn ang="0">
                    <a:pos x="547" y="151"/>
                  </a:cxn>
                  <a:cxn ang="0">
                    <a:pos x="581" y="114"/>
                  </a:cxn>
                  <a:cxn ang="0">
                    <a:pos x="565" y="81"/>
                  </a:cxn>
                  <a:cxn ang="0">
                    <a:pos x="582" y="54"/>
                  </a:cxn>
                  <a:cxn ang="0">
                    <a:pos x="579" y="13"/>
                  </a:cxn>
                  <a:cxn ang="0">
                    <a:pos x="495" y="160"/>
                  </a:cxn>
                  <a:cxn ang="0">
                    <a:pos x="507" y="123"/>
                  </a:cxn>
                  <a:cxn ang="0">
                    <a:pos x="512" y="94"/>
                  </a:cxn>
                  <a:cxn ang="0">
                    <a:pos x="521" y="113"/>
                  </a:cxn>
                  <a:cxn ang="0">
                    <a:pos x="196" y="145"/>
                  </a:cxn>
                  <a:cxn ang="0">
                    <a:pos x="265" y="162"/>
                  </a:cxn>
                  <a:cxn ang="0">
                    <a:pos x="335" y="146"/>
                  </a:cxn>
                  <a:cxn ang="0">
                    <a:pos x="384" y="80"/>
                  </a:cxn>
                  <a:cxn ang="0">
                    <a:pos x="374" y="25"/>
                  </a:cxn>
                  <a:cxn ang="0">
                    <a:pos x="320" y="1"/>
                  </a:cxn>
                  <a:cxn ang="0">
                    <a:pos x="217" y="21"/>
                  </a:cxn>
                  <a:cxn ang="0">
                    <a:pos x="178" y="80"/>
                  </a:cxn>
                  <a:cxn ang="0">
                    <a:pos x="185" y="133"/>
                  </a:cxn>
                  <a:cxn ang="0">
                    <a:pos x="243" y="115"/>
                  </a:cxn>
                  <a:cxn ang="0">
                    <a:pos x="245" y="60"/>
                  </a:cxn>
                  <a:cxn ang="0">
                    <a:pos x="281" y="37"/>
                  </a:cxn>
                  <a:cxn ang="0">
                    <a:pos x="322" y="53"/>
                  </a:cxn>
                  <a:cxn ang="0">
                    <a:pos x="304" y="115"/>
                  </a:cxn>
                </a:cxnLst>
                <a:rect l="0" t="0" r="r" b="b"/>
                <a:pathLst>
                  <a:path w="1570" h="162">
                    <a:moveTo>
                      <a:pt x="124" y="40"/>
                    </a:moveTo>
                    <a:lnTo>
                      <a:pt x="99" y="160"/>
                    </a:lnTo>
                    <a:lnTo>
                      <a:pt x="37" y="160"/>
                    </a:lnTo>
                    <a:lnTo>
                      <a:pt x="63" y="40"/>
                    </a:lnTo>
                    <a:lnTo>
                      <a:pt x="0" y="40"/>
                    </a:lnTo>
                    <a:lnTo>
                      <a:pt x="8" y="2"/>
                    </a:lnTo>
                    <a:lnTo>
                      <a:pt x="195" y="2"/>
                    </a:lnTo>
                    <a:lnTo>
                      <a:pt x="186" y="40"/>
                    </a:lnTo>
                    <a:lnTo>
                      <a:pt x="124" y="40"/>
                    </a:lnTo>
                    <a:lnTo>
                      <a:pt x="124" y="40"/>
                    </a:lnTo>
                    <a:close/>
                    <a:moveTo>
                      <a:pt x="1369" y="35"/>
                    </a:moveTo>
                    <a:lnTo>
                      <a:pt x="1279" y="35"/>
                    </a:lnTo>
                    <a:lnTo>
                      <a:pt x="1273" y="64"/>
                    </a:lnTo>
                    <a:lnTo>
                      <a:pt x="1350" y="64"/>
                    </a:lnTo>
                    <a:lnTo>
                      <a:pt x="1343" y="94"/>
                    </a:lnTo>
                    <a:lnTo>
                      <a:pt x="1266" y="94"/>
                    </a:lnTo>
                    <a:lnTo>
                      <a:pt x="1253" y="160"/>
                    </a:lnTo>
                    <a:lnTo>
                      <a:pt x="1190" y="160"/>
                    </a:lnTo>
                    <a:lnTo>
                      <a:pt x="1223" y="2"/>
                    </a:lnTo>
                    <a:lnTo>
                      <a:pt x="1376" y="2"/>
                    </a:lnTo>
                    <a:lnTo>
                      <a:pt x="1369" y="35"/>
                    </a:lnTo>
                    <a:lnTo>
                      <a:pt x="1369" y="35"/>
                    </a:lnTo>
                    <a:close/>
                    <a:moveTo>
                      <a:pt x="1437" y="40"/>
                    </a:moveTo>
                    <a:lnTo>
                      <a:pt x="1413" y="160"/>
                    </a:lnTo>
                    <a:lnTo>
                      <a:pt x="1474" y="160"/>
                    </a:lnTo>
                    <a:lnTo>
                      <a:pt x="1499" y="40"/>
                    </a:lnTo>
                    <a:lnTo>
                      <a:pt x="1562" y="40"/>
                    </a:lnTo>
                    <a:lnTo>
                      <a:pt x="1570" y="2"/>
                    </a:lnTo>
                    <a:lnTo>
                      <a:pt x="1383" y="2"/>
                    </a:lnTo>
                    <a:lnTo>
                      <a:pt x="1375" y="40"/>
                    </a:lnTo>
                    <a:lnTo>
                      <a:pt x="1437" y="40"/>
                    </a:lnTo>
                    <a:lnTo>
                      <a:pt x="1437" y="40"/>
                    </a:lnTo>
                    <a:close/>
                    <a:moveTo>
                      <a:pt x="1073" y="125"/>
                    </a:moveTo>
                    <a:lnTo>
                      <a:pt x="1073" y="125"/>
                    </a:lnTo>
                    <a:lnTo>
                      <a:pt x="1063" y="125"/>
                    </a:lnTo>
                    <a:lnTo>
                      <a:pt x="1056" y="123"/>
                    </a:lnTo>
                    <a:lnTo>
                      <a:pt x="1050" y="119"/>
                    </a:lnTo>
                    <a:lnTo>
                      <a:pt x="1045" y="115"/>
                    </a:lnTo>
                    <a:lnTo>
                      <a:pt x="1045" y="115"/>
                    </a:lnTo>
                    <a:lnTo>
                      <a:pt x="1041" y="109"/>
                    </a:lnTo>
                    <a:lnTo>
                      <a:pt x="1039" y="101"/>
                    </a:lnTo>
                    <a:lnTo>
                      <a:pt x="1039" y="92"/>
                    </a:lnTo>
                    <a:lnTo>
                      <a:pt x="1040" y="81"/>
                    </a:lnTo>
                    <a:lnTo>
                      <a:pt x="1040" y="81"/>
                    </a:lnTo>
                    <a:lnTo>
                      <a:pt x="1044" y="70"/>
                    </a:lnTo>
                    <a:lnTo>
                      <a:pt x="1047" y="60"/>
                    </a:lnTo>
                    <a:lnTo>
                      <a:pt x="1054" y="53"/>
                    </a:lnTo>
                    <a:lnTo>
                      <a:pt x="1060" y="46"/>
                    </a:lnTo>
                    <a:lnTo>
                      <a:pt x="1060" y="46"/>
                    </a:lnTo>
                    <a:lnTo>
                      <a:pt x="1066" y="41"/>
                    </a:lnTo>
                    <a:lnTo>
                      <a:pt x="1075" y="39"/>
                    </a:lnTo>
                    <a:lnTo>
                      <a:pt x="1083" y="37"/>
                    </a:lnTo>
                    <a:lnTo>
                      <a:pt x="1092" y="37"/>
                    </a:lnTo>
                    <a:lnTo>
                      <a:pt x="1092" y="37"/>
                    </a:lnTo>
                    <a:lnTo>
                      <a:pt x="1100" y="37"/>
                    </a:lnTo>
                    <a:lnTo>
                      <a:pt x="1108" y="39"/>
                    </a:lnTo>
                    <a:lnTo>
                      <a:pt x="1114" y="41"/>
                    </a:lnTo>
                    <a:lnTo>
                      <a:pt x="1120" y="46"/>
                    </a:lnTo>
                    <a:lnTo>
                      <a:pt x="1120" y="46"/>
                    </a:lnTo>
                    <a:lnTo>
                      <a:pt x="1124" y="53"/>
                    </a:lnTo>
                    <a:lnTo>
                      <a:pt x="1125" y="60"/>
                    </a:lnTo>
                    <a:lnTo>
                      <a:pt x="1126" y="69"/>
                    </a:lnTo>
                    <a:lnTo>
                      <a:pt x="1125" y="78"/>
                    </a:lnTo>
                    <a:lnTo>
                      <a:pt x="1125" y="78"/>
                    </a:lnTo>
                    <a:lnTo>
                      <a:pt x="1121" y="91"/>
                    </a:lnTo>
                    <a:lnTo>
                      <a:pt x="1116" y="101"/>
                    </a:lnTo>
                    <a:lnTo>
                      <a:pt x="1111" y="109"/>
                    </a:lnTo>
                    <a:lnTo>
                      <a:pt x="1105" y="115"/>
                    </a:lnTo>
                    <a:lnTo>
                      <a:pt x="1105" y="115"/>
                    </a:lnTo>
                    <a:lnTo>
                      <a:pt x="1098" y="120"/>
                    </a:lnTo>
                    <a:lnTo>
                      <a:pt x="1091" y="123"/>
                    </a:lnTo>
                    <a:lnTo>
                      <a:pt x="1082" y="125"/>
                    </a:lnTo>
                    <a:lnTo>
                      <a:pt x="1073" y="125"/>
                    </a:lnTo>
                    <a:lnTo>
                      <a:pt x="1073" y="125"/>
                    </a:lnTo>
                    <a:close/>
                    <a:moveTo>
                      <a:pt x="1125" y="152"/>
                    </a:moveTo>
                    <a:lnTo>
                      <a:pt x="1125" y="152"/>
                    </a:lnTo>
                    <a:lnTo>
                      <a:pt x="1136" y="146"/>
                    </a:lnTo>
                    <a:lnTo>
                      <a:pt x="1147" y="140"/>
                    </a:lnTo>
                    <a:lnTo>
                      <a:pt x="1156" y="133"/>
                    </a:lnTo>
                    <a:lnTo>
                      <a:pt x="1164" y="124"/>
                    </a:lnTo>
                    <a:lnTo>
                      <a:pt x="1164" y="124"/>
                    </a:lnTo>
                    <a:lnTo>
                      <a:pt x="1172" y="115"/>
                    </a:lnTo>
                    <a:lnTo>
                      <a:pt x="1178" y="104"/>
                    </a:lnTo>
                    <a:lnTo>
                      <a:pt x="1183" y="92"/>
                    </a:lnTo>
                    <a:lnTo>
                      <a:pt x="1185" y="80"/>
                    </a:lnTo>
                    <a:lnTo>
                      <a:pt x="1185" y="80"/>
                    </a:lnTo>
                    <a:lnTo>
                      <a:pt x="1188" y="70"/>
                    </a:lnTo>
                    <a:lnTo>
                      <a:pt x="1188" y="61"/>
                    </a:lnTo>
                    <a:lnTo>
                      <a:pt x="1188" y="53"/>
                    </a:lnTo>
                    <a:lnTo>
                      <a:pt x="1186" y="45"/>
                    </a:lnTo>
                    <a:lnTo>
                      <a:pt x="1184" y="38"/>
                    </a:lnTo>
                    <a:lnTo>
                      <a:pt x="1182" y="32"/>
                    </a:lnTo>
                    <a:lnTo>
                      <a:pt x="1177" y="25"/>
                    </a:lnTo>
                    <a:lnTo>
                      <a:pt x="1172" y="21"/>
                    </a:lnTo>
                    <a:lnTo>
                      <a:pt x="1172" y="21"/>
                    </a:lnTo>
                    <a:lnTo>
                      <a:pt x="1166" y="16"/>
                    </a:lnTo>
                    <a:lnTo>
                      <a:pt x="1158" y="11"/>
                    </a:lnTo>
                    <a:lnTo>
                      <a:pt x="1151" y="7"/>
                    </a:lnTo>
                    <a:lnTo>
                      <a:pt x="1142" y="5"/>
                    </a:lnTo>
                    <a:lnTo>
                      <a:pt x="1132" y="2"/>
                    </a:lnTo>
                    <a:lnTo>
                      <a:pt x="1123" y="1"/>
                    </a:lnTo>
                    <a:lnTo>
                      <a:pt x="1099" y="0"/>
                    </a:lnTo>
                    <a:lnTo>
                      <a:pt x="1099" y="0"/>
                    </a:lnTo>
                    <a:lnTo>
                      <a:pt x="1078" y="0"/>
                    </a:lnTo>
                    <a:lnTo>
                      <a:pt x="1057" y="3"/>
                    </a:lnTo>
                    <a:lnTo>
                      <a:pt x="1047" y="7"/>
                    </a:lnTo>
                    <a:lnTo>
                      <a:pt x="1038" y="11"/>
                    </a:lnTo>
                    <a:lnTo>
                      <a:pt x="1028" y="16"/>
                    </a:lnTo>
                    <a:lnTo>
                      <a:pt x="1019" y="21"/>
                    </a:lnTo>
                    <a:lnTo>
                      <a:pt x="1019" y="21"/>
                    </a:lnTo>
                    <a:lnTo>
                      <a:pt x="1011" y="27"/>
                    </a:lnTo>
                    <a:lnTo>
                      <a:pt x="1004" y="33"/>
                    </a:lnTo>
                    <a:lnTo>
                      <a:pt x="998" y="39"/>
                    </a:lnTo>
                    <a:lnTo>
                      <a:pt x="993" y="46"/>
                    </a:lnTo>
                    <a:lnTo>
                      <a:pt x="988" y="54"/>
                    </a:lnTo>
                    <a:lnTo>
                      <a:pt x="985" y="62"/>
                    </a:lnTo>
                    <a:lnTo>
                      <a:pt x="981" y="71"/>
                    </a:lnTo>
                    <a:lnTo>
                      <a:pt x="979" y="80"/>
                    </a:lnTo>
                    <a:lnTo>
                      <a:pt x="979" y="80"/>
                    </a:lnTo>
                    <a:lnTo>
                      <a:pt x="977" y="93"/>
                    </a:lnTo>
                    <a:lnTo>
                      <a:pt x="977" y="106"/>
                    </a:lnTo>
                    <a:lnTo>
                      <a:pt x="979" y="117"/>
                    </a:lnTo>
                    <a:lnTo>
                      <a:pt x="982" y="126"/>
                    </a:lnTo>
                    <a:lnTo>
                      <a:pt x="982" y="126"/>
                    </a:lnTo>
                    <a:lnTo>
                      <a:pt x="988" y="135"/>
                    </a:lnTo>
                    <a:lnTo>
                      <a:pt x="996" y="142"/>
                    </a:lnTo>
                    <a:lnTo>
                      <a:pt x="1004" y="149"/>
                    </a:lnTo>
                    <a:lnTo>
                      <a:pt x="1013" y="154"/>
                    </a:lnTo>
                    <a:lnTo>
                      <a:pt x="1013" y="154"/>
                    </a:lnTo>
                    <a:lnTo>
                      <a:pt x="1024" y="157"/>
                    </a:lnTo>
                    <a:lnTo>
                      <a:pt x="1036" y="160"/>
                    </a:lnTo>
                    <a:lnTo>
                      <a:pt x="1051" y="161"/>
                    </a:lnTo>
                    <a:lnTo>
                      <a:pt x="1067" y="162"/>
                    </a:lnTo>
                    <a:lnTo>
                      <a:pt x="1067" y="162"/>
                    </a:lnTo>
                    <a:lnTo>
                      <a:pt x="1082" y="161"/>
                    </a:lnTo>
                    <a:lnTo>
                      <a:pt x="1097" y="160"/>
                    </a:lnTo>
                    <a:lnTo>
                      <a:pt x="1110" y="157"/>
                    </a:lnTo>
                    <a:lnTo>
                      <a:pt x="1125" y="152"/>
                    </a:lnTo>
                    <a:lnTo>
                      <a:pt x="1125" y="152"/>
                    </a:lnTo>
                    <a:close/>
                    <a:moveTo>
                      <a:pt x="783" y="35"/>
                    </a:moveTo>
                    <a:lnTo>
                      <a:pt x="681" y="35"/>
                    </a:lnTo>
                    <a:lnTo>
                      <a:pt x="675" y="60"/>
                    </a:lnTo>
                    <a:lnTo>
                      <a:pt x="771" y="60"/>
                    </a:lnTo>
                    <a:lnTo>
                      <a:pt x="763" y="92"/>
                    </a:lnTo>
                    <a:lnTo>
                      <a:pt x="669" y="92"/>
                    </a:lnTo>
                    <a:lnTo>
                      <a:pt x="661" y="123"/>
                    </a:lnTo>
                    <a:lnTo>
                      <a:pt x="767" y="123"/>
                    </a:lnTo>
                    <a:lnTo>
                      <a:pt x="760" y="160"/>
                    </a:lnTo>
                    <a:lnTo>
                      <a:pt x="592" y="160"/>
                    </a:lnTo>
                    <a:lnTo>
                      <a:pt x="625" y="2"/>
                    </a:lnTo>
                    <a:lnTo>
                      <a:pt x="790" y="2"/>
                    </a:lnTo>
                    <a:lnTo>
                      <a:pt x="783" y="35"/>
                    </a:lnTo>
                    <a:lnTo>
                      <a:pt x="783" y="35"/>
                    </a:lnTo>
                    <a:close/>
                    <a:moveTo>
                      <a:pt x="785" y="134"/>
                    </a:moveTo>
                    <a:lnTo>
                      <a:pt x="785" y="134"/>
                    </a:lnTo>
                    <a:lnTo>
                      <a:pt x="790" y="140"/>
                    </a:lnTo>
                    <a:lnTo>
                      <a:pt x="795" y="146"/>
                    </a:lnTo>
                    <a:lnTo>
                      <a:pt x="795" y="146"/>
                    </a:lnTo>
                    <a:lnTo>
                      <a:pt x="800" y="150"/>
                    </a:lnTo>
                    <a:lnTo>
                      <a:pt x="805" y="154"/>
                    </a:lnTo>
                    <a:lnTo>
                      <a:pt x="812" y="156"/>
                    </a:lnTo>
                    <a:lnTo>
                      <a:pt x="820" y="158"/>
                    </a:lnTo>
                    <a:lnTo>
                      <a:pt x="840" y="161"/>
                    </a:lnTo>
                    <a:lnTo>
                      <a:pt x="863" y="162"/>
                    </a:lnTo>
                    <a:lnTo>
                      <a:pt x="863" y="162"/>
                    </a:lnTo>
                    <a:lnTo>
                      <a:pt x="876" y="161"/>
                    </a:lnTo>
                    <a:lnTo>
                      <a:pt x="890" y="160"/>
                    </a:lnTo>
                    <a:lnTo>
                      <a:pt x="901" y="158"/>
                    </a:lnTo>
                    <a:lnTo>
                      <a:pt x="912" y="155"/>
                    </a:lnTo>
                    <a:lnTo>
                      <a:pt x="912" y="155"/>
                    </a:lnTo>
                    <a:lnTo>
                      <a:pt x="922" y="151"/>
                    </a:lnTo>
                    <a:lnTo>
                      <a:pt x="931" y="147"/>
                    </a:lnTo>
                    <a:lnTo>
                      <a:pt x="938" y="141"/>
                    </a:lnTo>
                    <a:lnTo>
                      <a:pt x="945" y="136"/>
                    </a:lnTo>
                    <a:lnTo>
                      <a:pt x="945" y="136"/>
                    </a:lnTo>
                    <a:lnTo>
                      <a:pt x="951" y="129"/>
                    </a:lnTo>
                    <a:lnTo>
                      <a:pt x="956" y="123"/>
                    </a:lnTo>
                    <a:lnTo>
                      <a:pt x="960" y="115"/>
                    </a:lnTo>
                    <a:lnTo>
                      <a:pt x="963" y="108"/>
                    </a:lnTo>
                    <a:lnTo>
                      <a:pt x="963" y="108"/>
                    </a:lnTo>
                    <a:lnTo>
                      <a:pt x="963" y="102"/>
                    </a:lnTo>
                    <a:lnTo>
                      <a:pt x="963" y="96"/>
                    </a:lnTo>
                    <a:lnTo>
                      <a:pt x="961" y="90"/>
                    </a:lnTo>
                    <a:lnTo>
                      <a:pt x="959" y="85"/>
                    </a:lnTo>
                    <a:lnTo>
                      <a:pt x="959" y="85"/>
                    </a:lnTo>
                    <a:lnTo>
                      <a:pt x="955" y="80"/>
                    </a:lnTo>
                    <a:lnTo>
                      <a:pt x="950" y="75"/>
                    </a:lnTo>
                    <a:lnTo>
                      <a:pt x="944" y="71"/>
                    </a:lnTo>
                    <a:lnTo>
                      <a:pt x="937" y="67"/>
                    </a:lnTo>
                    <a:lnTo>
                      <a:pt x="937" y="67"/>
                    </a:lnTo>
                    <a:lnTo>
                      <a:pt x="928" y="64"/>
                    </a:lnTo>
                    <a:lnTo>
                      <a:pt x="916" y="60"/>
                    </a:lnTo>
                    <a:lnTo>
                      <a:pt x="883" y="54"/>
                    </a:lnTo>
                    <a:lnTo>
                      <a:pt x="883" y="54"/>
                    </a:lnTo>
                    <a:lnTo>
                      <a:pt x="869" y="50"/>
                    </a:lnTo>
                    <a:lnTo>
                      <a:pt x="865" y="49"/>
                    </a:lnTo>
                    <a:lnTo>
                      <a:pt x="863" y="48"/>
                    </a:lnTo>
                    <a:lnTo>
                      <a:pt x="863" y="48"/>
                    </a:lnTo>
                    <a:lnTo>
                      <a:pt x="860" y="44"/>
                    </a:lnTo>
                    <a:lnTo>
                      <a:pt x="860" y="40"/>
                    </a:lnTo>
                    <a:lnTo>
                      <a:pt x="860" y="40"/>
                    </a:lnTo>
                    <a:lnTo>
                      <a:pt x="862" y="37"/>
                    </a:lnTo>
                    <a:lnTo>
                      <a:pt x="864" y="34"/>
                    </a:lnTo>
                    <a:lnTo>
                      <a:pt x="867" y="32"/>
                    </a:lnTo>
                    <a:lnTo>
                      <a:pt x="867" y="32"/>
                    </a:lnTo>
                    <a:lnTo>
                      <a:pt x="874" y="29"/>
                    </a:lnTo>
                    <a:lnTo>
                      <a:pt x="884" y="28"/>
                    </a:lnTo>
                    <a:lnTo>
                      <a:pt x="884" y="28"/>
                    </a:lnTo>
                    <a:lnTo>
                      <a:pt x="890" y="29"/>
                    </a:lnTo>
                    <a:lnTo>
                      <a:pt x="895" y="29"/>
                    </a:lnTo>
                    <a:lnTo>
                      <a:pt x="900" y="32"/>
                    </a:lnTo>
                    <a:lnTo>
                      <a:pt x="904" y="33"/>
                    </a:lnTo>
                    <a:lnTo>
                      <a:pt x="904" y="33"/>
                    </a:lnTo>
                    <a:lnTo>
                      <a:pt x="906" y="37"/>
                    </a:lnTo>
                    <a:lnTo>
                      <a:pt x="908" y="39"/>
                    </a:lnTo>
                    <a:lnTo>
                      <a:pt x="910" y="44"/>
                    </a:lnTo>
                    <a:lnTo>
                      <a:pt x="910" y="49"/>
                    </a:lnTo>
                    <a:lnTo>
                      <a:pt x="969" y="46"/>
                    </a:lnTo>
                    <a:lnTo>
                      <a:pt x="969" y="46"/>
                    </a:lnTo>
                    <a:lnTo>
                      <a:pt x="969" y="34"/>
                    </a:lnTo>
                    <a:lnTo>
                      <a:pt x="965" y="25"/>
                    </a:lnTo>
                    <a:lnTo>
                      <a:pt x="960" y="17"/>
                    </a:lnTo>
                    <a:lnTo>
                      <a:pt x="953" y="11"/>
                    </a:lnTo>
                    <a:lnTo>
                      <a:pt x="953" y="11"/>
                    </a:lnTo>
                    <a:lnTo>
                      <a:pt x="942" y="6"/>
                    </a:lnTo>
                    <a:lnTo>
                      <a:pt x="929" y="2"/>
                    </a:lnTo>
                    <a:lnTo>
                      <a:pt x="915" y="0"/>
                    </a:lnTo>
                    <a:lnTo>
                      <a:pt x="896" y="0"/>
                    </a:lnTo>
                    <a:lnTo>
                      <a:pt x="896" y="0"/>
                    </a:lnTo>
                    <a:lnTo>
                      <a:pt x="881" y="0"/>
                    </a:lnTo>
                    <a:lnTo>
                      <a:pt x="868" y="1"/>
                    </a:lnTo>
                    <a:lnTo>
                      <a:pt x="857" y="2"/>
                    </a:lnTo>
                    <a:lnTo>
                      <a:pt x="846" y="6"/>
                    </a:lnTo>
                    <a:lnTo>
                      <a:pt x="846" y="6"/>
                    </a:lnTo>
                    <a:lnTo>
                      <a:pt x="837" y="8"/>
                    </a:lnTo>
                    <a:lnTo>
                      <a:pt x="828" y="12"/>
                    </a:lnTo>
                    <a:lnTo>
                      <a:pt x="821" y="17"/>
                    </a:lnTo>
                    <a:lnTo>
                      <a:pt x="815" y="22"/>
                    </a:lnTo>
                    <a:lnTo>
                      <a:pt x="815" y="22"/>
                    </a:lnTo>
                    <a:lnTo>
                      <a:pt x="810" y="28"/>
                    </a:lnTo>
                    <a:lnTo>
                      <a:pt x="806" y="33"/>
                    </a:lnTo>
                    <a:lnTo>
                      <a:pt x="804" y="39"/>
                    </a:lnTo>
                    <a:lnTo>
                      <a:pt x="801" y="45"/>
                    </a:lnTo>
                    <a:lnTo>
                      <a:pt x="801" y="45"/>
                    </a:lnTo>
                    <a:lnTo>
                      <a:pt x="801" y="54"/>
                    </a:lnTo>
                    <a:lnTo>
                      <a:pt x="803" y="62"/>
                    </a:lnTo>
                    <a:lnTo>
                      <a:pt x="806" y="69"/>
                    </a:lnTo>
                    <a:lnTo>
                      <a:pt x="812" y="76"/>
                    </a:lnTo>
                    <a:lnTo>
                      <a:pt x="812" y="76"/>
                    </a:lnTo>
                    <a:lnTo>
                      <a:pt x="821" y="81"/>
                    </a:lnTo>
                    <a:lnTo>
                      <a:pt x="833" y="86"/>
                    </a:lnTo>
                    <a:lnTo>
                      <a:pt x="848" y="91"/>
                    </a:lnTo>
                    <a:lnTo>
                      <a:pt x="867" y="94"/>
                    </a:lnTo>
                    <a:lnTo>
                      <a:pt x="867" y="94"/>
                    </a:lnTo>
                    <a:lnTo>
                      <a:pt x="886" y="99"/>
                    </a:lnTo>
                    <a:lnTo>
                      <a:pt x="892" y="102"/>
                    </a:lnTo>
                    <a:lnTo>
                      <a:pt x="896" y="103"/>
                    </a:lnTo>
                    <a:lnTo>
                      <a:pt x="896" y="103"/>
                    </a:lnTo>
                    <a:lnTo>
                      <a:pt x="899" y="106"/>
                    </a:lnTo>
                    <a:lnTo>
                      <a:pt x="900" y="109"/>
                    </a:lnTo>
                    <a:lnTo>
                      <a:pt x="901" y="112"/>
                    </a:lnTo>
                    <a:lnTo>
                      <a:pt x="901" y="114"/>
                    </a:lnTo>
                    <a:lnTo>
                      <a:pt x="901" y="114"/>
                    </a:lnTo>
                    <a:lnTo>
                      <a:pt x="900" y="118"/>
                    </a:lnTo>
                    <a:lnTo>
                      <a:pt x="897" y="120"/>
                    </a:lnTo>
                    <a:lnTo>
                      <a:pt x="895" y="124"/>
                    </a:lnTo>
                    <a:lnTo>
                      <a:pt x="891" y="125"/>
                    </a:lnTo>
                    <a:lnTo>
                      <a:pt x="891" y="125"/>
                    </a:lnTo>
                    <a:lnTo>
                      <a:pt x="886" y="128"/>
                    </a:lnTo>
                    <a:lnTo>
                      <a:pt x="881" y="130"/>
                    </a:lnTo>
                    <a:lnTo>
                      <a:pt x="876" y="130"/>
                    </a:lnTo>
                    <a:lnTo>
                      <a:pt x="869" y="131"/>
                    </a:lnTo>
                    <a:lnTo>
                      <a:pt x="869" y="131"/>
                    </a:lnTo>
                    <a:lnTo>
                      <a:pt x="862" y="130"/>
                    </a:lnTo>
                    <a:lnTo>
                      <a:pt x="854" y="129"/>
                    </a:lnTo>
                    <a:lnTo>
                      <a:pt x="849" y="125"/>
                    </a:lnTo>
                    <a:lnTo>
                      <a:pt x="844" y="122"/>
                    </a:lnTo>
                    <a:lnTo>
                      <a:pt x="844" y="122"/>
                    </a:lnTo>
                    <a:lnTo>
                      <a:pt x="842" y="118"/>
                    </a:lnTo>
                    <a:lnTo>
                      <a:pt x="841" y="114"/>
                    </a:lnTo>
                    <a:lnTo>
                      <a:pt x="841" y="109"/>
                    </a:lnTo>
                    <a:lnTo>
                      <a:pt x="841" y="104"/>
                    </a:lnTo>
                    <a:lnTo>
                      <a:pt x="782" y="107"/>
                    </a:lnTo>
                    <a:lnTo>
                      <a:pt x="782" y="107"/>
                    </a:lnTo>
                    <a:lnTo>
                      <a:pt x="782" y="114"/>
                    </a:lnTo>
                    <a:lnTo>
                      <a:pt x="782" y="122"/>
                    </a:lnTo>
                    <a:lnTo>
                      <a:pt x="783" y="128"/>
                    </a:lnTo>
                    <a:lnTo>
                      <a:pt x="785" y="134"/>
                    </a:lnTo>
                    <a:lnTo>
                      <a:pt x="785" y="134"/>
                    </a:lnTo>
                    <a:close/>
                    <a:moveTo>
                      <a:pt x="499" y="64"/>
                    </a:moveTo>
                    <a:lnTo>
                      <a:pt x="470" y="64"/>
                    </a:lnTo>
                    <a:lnTo>
                      <a:pt x="477" y="34"/>
                    </a:lnTo>
                    <a:lnTo>
                      <a:pt x="504" y="34"/>
                    </a:lnTo>
                    <a:lnTo>
                      <a:pt x="504" y="34"/>
                    </a:lnTo>
                    <a:lnTo>
                      <a:pt x="516" y="35"/>
                    </a:lnTo>
                    <a:lnTo>
                      <a:pt x="520" y="37"/>
                    </a:lnTo>
                    <a:lnTo>
                      <a:pt x="523" y="38"/>
                    </a:lnTo>
                    <a:lnTo>
                      <a:pt x="523" y="38"/>
                    </a:lnTo>
                    <a:lnTo>
                      <a:pt x="525" y="40"/>
                    </a:lnTo>
                    <a:lnTo>
                      <a:pt x="526" y="43"/>
                    </a:lnTo>
                    <a:lnTo>
                      <a:pt x="527" y="45"/>
                    </a:lnTo>
                    <a:lnTo>
                      <a:pt x="527" y="49"/>
                    </a:lnTo>
                    <a:lnTo>
                      <a:pt x="527" y="49"/>
                    </a:lnTo>
                    <a:lnTo>
                      <a:pt x="526" y="51"/>
                    </a:lnTo>
                    <a:lnTo>
                      <a:pt x="523" y="55"/>
                    </a:lnTo>
                    <a:lnTo>
                      <a:pt x="518" y="60"/>
                    </a:lnTo>
                    <a:lnTo>
                      <a:pt x="518" y="60"/>
                    </a:lnTo>
                    <a:lnTo>
                      <a:pt x="510" y="62"/>
                    </a:lnTo>
                    <a:lnTo>
                      <a:pt x="499" y="64"/>
                    </a:lnTo>
                    <a:lnTo>
                      <a:pt x="499" y="64"/>
                    </a:lnTo>
                    <a:close/>
                    <a:moveTo>
                      <a:pt x="547" y="151"/>
                    </a:moveTo>
                    <a:lnTo>
                      <a:pt x="547" y="151"/>
                    </a:lnTo>
                    <a:lnTo>
                      <a:pt x="560" y="145"/>
                    </a:lnTo>
                    <a:lnTo>
                      <a:pt x="565" y="141"/>
                    </a:lnTo>
                    <a:lnTo>
                      <a:pt x="570" y="136"/>
                    </a:lnTo>
                    <a:lnTo>
                      <a:pt x="570" y="136"/>
                    </a:lnTo>
                    <a:lnTo>
                      <a:pt x="574" y="131"/>
                    </a:lnTo>
                    <a:lnTo>
                      <a:pt x="577" y="126"/>
                    </a:lnTo>
                    <a:lnTo>
                      <a:pt x="580" y="120"/>
                    </a:lnTo>
                    <a:lnTo>
                      <a:pt x="581" y="114"/>
                    </a:lnTo>
                    <a:lnTo>
                      <a:pt x="581" y="114"/>
                    </a:lnTo>
                    <a:lnTo>
                      <a:pt x="582" y="107"/>
                    </a:lnTo>
                    <a:lnTo>
                      <a:pt x="582" y="101"/>
                    </a:lnTo>
                    <a:lnTo>
                      <a:pt x="580" y="94"/>
                    </a:lnTo>
                    <a:lnTo>
                      <a:pt x="576" y="90"/>
                    </a:lnTo>
                    <a:lnTo>
                      <a:pt x="576" y="90"/>
                    </a:lnTo>
                    <a:lnTo>
                      <a:pt x="573" y="85"/>
                    </a:lnTo>
                    <a:lnTo>
                      <a:pt x="565" y="81"/>
                    </a:lnTo>
                    <a:lnTo>
                      <a:pt x="558" y="77"/>
                    </a:lnTo>
                    <a:lnTo>
                      <a:pt x="548" y="76"/>
                    </a:lnTo>
                    <a:lnTo>
                      <a:pt x="548" y="76"/>
                    </a:lnTo>
                    <a:lnTo>
                      <a:pt x="561" y="71"/>
                    </a:lnTo>
                    <a:lnTo>
                      <a:pt x="573" y="65"/>
                    </a:lnTo>
                    <a:lnTo>
                      <a:pt x="573" y="65"/>
                    </a:lnTo>
                    <a:lnTo>
                      <a:pt x="577" y="60"/>
                    </a:lnTo>
                    <a:lnTo>
                      <a:pt x="582" y="54"/>
                    </a:lnTo>
                    <a:lnTo>
                      <a:pt x="586" y="48"/>
                    </a:lnTo>
                    <a:lnTo>
                      <a:pt x="587" y="41"/>
                    </a:lnTo>
                    <a:lnTo>
                      <a:pt x="587" y="41"/>
                    </a:lnTo>
                    <a:lnTo>
                      <a:pt x="589" y="33"/>
                    </a:lnTo>
                    <a:lnTo>
                      <a:pt x="587" y="25"/>
                    </a:lnTo>
                    <a:lnTo>
                      <a:pt x="584" y="19"/>
                    </a:lnTo>
                    <a:lnTo>
                      <a:pt x="579" y="13"/>
                    </a:lnTo>
                    <a:lnTo>
                      <a:pt x="579" y="13"/>
                    </a:lnTo>
                    <a:lnTo>
                      <a:pt x="571" y="8"/>
                    </a:lnTo>
                    <a:lnTo>
                      <a:pt x="561" y="5"/>
                    </a:lnTo>
                    <a:lnTo>
                      <a:pt x="550" y="3"/>
                    </a:lnTo>
                    <a:lnTo>
                      <a:pt x="537" y="2"/>
                    </a:lnTo>
                    <a:lnTo>
                      <a:pt x="421" y="2"/>
                    </a:lnTo>
                    <a:lnTo>
                      <a:pt x="388" y="160"/>
                    </a:lnTo>
                    <a:lnTo>
                      <a:pt x="495" y="160"/>
                    </a:lnTo>
                    <a:lnTo>
                      <a:pt x="495" y="160"/>
                    </a:lnTo>
                    <a:lnTo>
                      <a:pt x="507" y="158"/>
                    </a:lnTo>
                    <a:lnTo>
                      <a:pt x="522" y="158"/>
                    </a:lnTo>
                    <a:lnTo>
                      <a:pt x="536" y="156"/>
                    </a:lnTo>
                    <a:lnTo>
                      <a:pt x="547" y="151"/>
                    </a:lnTo>
                    <a:lnTo>
                      <a:pt x="547" y="151"/>
                    </a:lnTo>
                    <a:close/>
                    <a:moveTo>
                      <a:pt x="512" y="122"/>
                    </a:moveTo>
                    <a:lnTo>
                      <a:pt x="512" y="122"/>
                    </a:lnTo>
                    <a:lnTo>
                      <a:pt x="507" y="123"/>
                    </a:lnTo>
                    <a:lnTo>
                      <a:pt x="501" y="124"/>
                    </a:lnTo>
                    <a:lnTo>
                      <a:pt x="489" y="125"/>
                    </a:lnTo>
                    <a:lnTo>
                      <a:pt x="458" y="125"/>
                    </a:lnTo>
                    <a:lnTo>
                      <a:pt x="464" y="93"/>
                    </a:lnTo>
                    <a:lnTo>
                      <a:pt x="496" y="93"/>
                    </a:lnTo>
                    <a:lnTo>
                      <a:pt x="496" y="93"/>
                    </a:lnTo>
                    <a:lnTo>
                      <a:pt x="507" y="93"/>
                    </a:lnTo>
                    <a:lnTo>
                      <a:pt x="512" y="94"/>
                    </a:lnTo>
                    <a:lnTo>
                      <a:pt x="517" y="97"/>
                    </a:lnTo>
                    <a:lnTo>
                      <a:pt x="517" y="97"/>
                    </a:lnTo>
                    <a:lnTo>
                      <a:pt x="520" y="99"/>
                    </a:lnTo>
                    <a:lnTo>
                      <a:pt x="521" y="103"/>
                    </a:lnTo>
                    <a:lnTo>
                      <a:pt x="522" y="106"/>
                    </a:lnTo>
                    <a:lnTo>
                      <a:pt x="522" y="109"/>
                    </a:lnTo>
                    <a:lnTo>
                      <a:pt x="522" y="109"/>
                    </a:lnTo>
                    <a:lnTo>
                      <a:pt x="521" y="113"/>
                    </a:lnTo>
                    <a:lnTo>
                      <a:pt x="518" y="115"/>
                    </a:lnTo>
                    <a:lnTo>
                      <a:pt x="516" y="119"/>
                    </a:lnTo>
                    <a:lnTo>
                      <a:pt x="512" y="122"/>
                    </a:lnTo>
                    <a:lnTo>
                      <a:pt x="512" y="122"/>
                    </a:lnTo>
                    <a:close/>
                    <a:moveTo>
                      <a:pt x="185" y="133"/>
                    </a:moveTo>
                    <a:lnTo>
                      <a:pt x="185" y="133"/>
                    </a:lnTo>
                    <a:lnTo>
                      <a:pt x="190" y="139"/>
                    </a:lnTo>
                    <a:lnTo>
                      <a:pt x="196" y="145"/>
                    </a:lnTo>
                    <a:lnTo>
                      <a:pt x="203" y="150"/>
                    </a:lnTo>
                    <a:lnTo>
                      <a:pt x="211" y="154"/>
                    </a:lnTo>
                    <a:lnTo>
                      <a:pt x="211" y="154"/>
                    </a:lnTo>
                    <a:lnTo>
                      <a:pt x="222" y="157"/>
                    </a:lnTo>
                    <a:lnTo>
                      <a:pt x="235" y="160"/>
                    </a:lnTo>
                    <a:lnTo>
                      <a:pt x="249" y="161"/>
                    </a:lnTo>
                    <a:lnTo>
                      <a:pt x="265" y="162"/>
                    </a:lnTo>
                    <a:lnTo>
                      <a:pt x="265" y="162"/>
                    </a:lnTo>
                    <a:lnTo>
                      <a:pt x="281" y="161"/>
                    </a:lnTo>
                    <a:lnTo>
                      <a:pt x="281" y="161"/>
                    </a:lnTo>
                    <a:lnTo>
                      <a:pt x="292" y="160"/>
                    </a:lnTo>
                    <a:lnTo>
                      <a:pt x="303" y="158"/>
                    </a:lnTo>
                    <a:lnTo>
                      <a:pt x="313" y="156"/>
                    </a:lnTo>
                    <a:lnTo>
                      <a:pt x="323" y="152"/>
                    </a:lnTo>
                    <a:lnTo>
                      <a:pt x="323" y="152"/>
                    </a:lnTo>
                    <a:lnTo>
                      <a:pt x="335" y="146"/>
                    </a:lnTo>
                    <a:lnTo>
                      <a:pt x="345" y="140"/>
                    </a:lnTo>
                    <a:lnTo>
                      <a:pt x="355" y="133"/>
                    </a:lnTo>
                    <a:lnTo>
                      <a:pt x="362" y="124"/>
                    </a:lnTo>
                    <a:lnTo>
                      <a:pt x="362" y="124"/>
                    </a:lnTo>
                    <a:lnTo>
                      <a:pt x="370" y="115"/>
                    </a:lnTo>
                    <a:lnTo>
                      <a:pt x="376" y="104"/>
                    </a:lnTo>
                    <a:lnTo>
                      <a:pt x="381" y="92"/>
                    </a:lnTo>
                    <a:lnTo>
                      <a:pt x="384" y="80"/>
                    </a:lnTo>
                    <a:lnTo>
                      <a:pt x="384" y="80"/>
                    </a:lnTo>
                    <a:lnTo>
                      <a:pt x="386" y="70"/>
                    </a:lnTo>
                    <a:lnTo>
                      <a:pt x="387" y="61"/>
                    </a:lnTo>
                    <a:lnTo>
                      <a:pt x="386" y="53"/>
                    </a:lnTo>
                    <a:lnTo>
                      <a:pt x="384" y="45"/>
                    </a:lnTo>
                    <a:lnTo>
                      <a:pt x="382" y="38"/>
                    </a:lnTo>
                    <a:lnTo>
                      <a:pt x="379" y="32"/>
                    </a:lnTo>
                    <a:lnTo>
                      <a:pt x="374" y="25"/>
                    </a:lnTo>
                    <a:lnTo>
                      <a:pt x="370" y="21"/>
                    </a:lnTo>
                    <a:lnTo>
                      <a:pt x="370" y="21"/>
                    </a:lnTo>
                    <a:lnTo>
                      <a:pt x="363" y="16"/>
                    </a:lnTo>
                    <a:lnTo>
                      <a:pt x="357" y="11"/>
                    </a:lnTo>
                    <a:lnTo>
                      <a:pt x="349" y="7"/>
                    </a:lnTo>
                    <a:lnTo>
                      <a:pt x="340" y="5"/>
                    </a:lnTo>
                    <a:lnTo>
                      <a:pt x="330" y="2"/>
                    </a:lnTo>
                    <a:lnTo>
                      <a:pt x="320" y="1"/>
                    </a:lnTo>
                    <a:lnTo>
                      <a:pt x="297" y="0"/>
                    </a:lnTo>
                    <a:lnTo>
                      <a:pt x="297" y="0"/>
                    </a:lnTo>
                    <a:lnTo>
                      <a:pt x="281" y="0"/>
                    </a:lnTo>
                    <a:lnTo>
                      <a:pt x="281" y="0"/>
                    </a:lnTo>
                    <a:lnTo>
                      <a:pt x="263" y="2"/>
                    </a:lnTo>
                    <a:lnTo>
                      <a:pt x="245" y="6"/>
                    </a:lnTo>
                    <a:lnTo>
                      <a:pt x="231" y="13"/>
                    </a:lnTo>
                    <a:lnTo>
                      <a:pt x="217" y="21"/>
                    </a:lnTo>
                    <a:lnTo>
                      <a:pt x="217" y="21"/>
                    </a:lnTo>
                    <a:lnTo>
                      <a:pt x="207" y="28"/>
                    </a:lnTo>
                    <a:lnTo>
                      <a:pt x="199" y="37"/>
                    </a:lnTo>
                    <a:lnTo>
                      <a:pt x="191" y="46"/>
                    </a:lnTo>
                    <a:lnTo>
                      <a:pt x="185" y="56"/>
                    </a:lnTo>
                    <a:lnTo>
                      <a:pt x="185" y="56"/>
                    </a:lnTo>
                    <a:lnTo>
                      <a:pt x="180" y="69"/>
                    </a:lnTo>
                    <a:lnTo>
                      <a:pt x="178" y="80"/>
                    </a:lnTo>
                    <a:lnTo>
                      <a:pt x="178" y="80"/>
                    </a:lnTo>
                    <a:lnTo>
                      <a:pt x="175" y="93"/>
                    </a:lnTo>
                    <a:lnTo>
                      <a:pt x="175" y="106"/>
                    </a:lnTo>
                    <a:lnTo>
                      <a:pt x="178" y="117"/>
                    </a:lnTo>
                    <a:lnTo>
                      <a:pt x="181" y="126"/>
                    </a:lnTo>
                    <a:lnTo>
                      <a:pt x="181" y="126"/>
                    </a:lnTo>
                    <a:lnTo>
                      <a:pt x="185" y="133"/>
                    </a:lnTo>
                    <a:lnTo>
                      <a:pt x="185" y="133"/>
                    </a:lnTo>
                    <a:close/>
                    <a:moveTo>
                      <a:pt x="281" y="125"/>
                    </a:moveTo>
                    <a:lnTo>
                      <a:pt x="281" y="125"/>
                    </a:lnTo>
                    <a:lnTo>
                      <a:pt x="271" y="125"/>
                    </a:lnTo>
                    <a:lnTo>
                      <a:pt x="271" y="125"/>
                    </a:lnTo>
                    <a:lnTo>
                      <a:pt x="263" y="125"/>
                    </a:lnTo>
                    <a:lnTo>
                      <a:pt x="254" y="123"/>
                    </a:lnTo>
                    <a:lnTo>
                      <a:pt x="248" y="119"/>
                    </a:lnTo>
                    <a:lnTo>
                      <a:pt x="243" y="115"/>
                    </a:lnTo>
                    <a:lnTo>
                      <a:pt x="243" y="115"/>
                    </a:lnTo>
                    <a:lnTo>
                      <a:pt x="239" y="109"/>
                    </a:lnTo>
                    <a:lnTo>
                      <a:pt x="237" y="101"/>
                    </a:lnTo>
                    <a:lnTo>
                      <a:pt x="237" y="92"/>
                    </a:lnTo>
                    <a:lnTo>
                      <a:pt x="239" y="81"/>
                    </a:lnTo>
                    <a:lnTo>
                      <a:pt x="239" y="81"/>
                    </a:lnTo>
                    <a:lnTo>
                      <a:pt x="242" y="70"/>
                    </a:lnTo>
                    <a:lnTo>
                      <a:pt x="245" y="60"/>
                    </a:lnTo>
                    <a:lnTo>
                      <a:pt x="251" y="53"/>
                    </a:lnTo>
                    <a:lnTo>
                      <a:pt x="258" y="46"/>
                    </a:lnTo>
                    <a:lnTo>
                      <a:pt x="258" y="46"/>
                    </a:lnTo>
                    <a:lnTo>
                      <a:pt x="263" y="43"/>
                    </a:lnTo>
                    <a:lnTo>
                      <a:pt x="267" y="40"/>
                    </a:lnTo>
                    <a:lnTo>
                      <a:pt x="274" y="38"/>
                    </a:lnTo>
                    <a:lnTo>
                      <a:pt x="281" y="37"/>
                    </a:lnTo>
                    <a:lnTo>
                      <a:pt x="281" y="37"/>
                    </a:lnTo>
                    <a:lnTo>
                      <a:pt x="290" y="37"/>
                    </a:lnTo>
                    <a:lnTo>
                      <a:pt x="290" y="37"/>
                    </a:lnTo>
                    <a:lnTo>
                      <a:pt x="298" y="37"/>
                    </a:lnTo>
                    <a:lnTo>
                      <a:pt x="306" y="39"/>
                    </a:lnTo>
                    <a:lnTo>
                      <a:pt x="313" y="41"/>
                    </a:lnTo>
                    <a:lnTo>
                      <a:pt x="318" y="46"/>
                    </a:lnTo>
                    <a:lnTo>
                      <a:pt x="318" y="46"/>
                    </a:lnTo>
                    <a:lnTo>
                      <a:pt x="322" y="53"/>
                    </a:lnTo>
                    <a:lnTo>
                      <a:pt x="324" y="60"/>
                    </a:lnTo>
                    <a:lnTo>
                      <a:pt x="324" y="69"/>
                    </a:lnTo>
                    <a:lnTo>
                      <a:pt x="323" y="78"/>
                    </a:lnTo>
                    <a:lnTo>
                      <a:pt x="323" y="78"/>
                    </a:lnTo>
                    <a:lnTo>
                      <a:pt x="319" y="91"/>
                    </a:lnTo>
                    <a:lnTo>
                      <a:pt x="315" y="101"/>
                    </a:lnTo>
                    <a:lnTo>
                      <a:pt x="311" y="109"/>
                    </a:lnTo>
                    <a:lnTo>
                      <a:pt x="304" y="115"/>
                    </a:lnTo>
                    <a:lnTo>
                      <a:pt x="304" y="115"/>
                    </a:lnTo>
                    <a:lnTo>
                      <a:pt x="299" y="119"/>
                    </a:lnTo>
                    <a:lnTo>
                      <a:pt x="293" y="122"/>
                    </a:lnTo>
                    <a:lnTo>
                      <a:pt x="287" y="124"/>
                    </a:lnTo>
                    <a:lnTo>
                      <a:pt x="281" y="125"/>
                    </a:lnTo>
                    <a:lnTo>
                      <a:pt x="281" y="12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latinLnBrk="1">
                  <a:defRPr/>
                </a:pPr>
                <a:endParaRPr lang="ko-KR" altLang="en-US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</p:grp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5024438" y="765175"/>
              <a:ext cx="1563687" cy="1150938"/>
            </a:xfrm>
            <a:custGeom>
              <a:avLst/>
              <a:gdLst/>
              <a:ahLst/>
              <a:cxnLst>
                <a:cxn ang="0">
                  <a:pos x="132" y="362"/>
                </a:cxn>
                <a:cxn ang="0">
                  <a:pos x="46" y="49"/>
                </a:cxn>
                <a:cxn ang="0">
                  <a:pos x="119" y="71"/>
                </a:cxn>
                <a:cxn ang="0">
                  <a:pos x="69" y="95"/>
                </a:cxn>
                <a:cxn ang="0">
                  <a:pos x="33" y="121"/>
                </a:cxn>
                <a:cxn ang="0">
                  <a:pos x="0" y="147"/>
                </a:cxn>
                <a:cxn ang="0">
                  <a:pos x="80" y="188"/>
                </a:cxn>
                <a:cxn ang="0">
                  <a:pos x="27" y="209"/>
                </a:cxn>
                <a:cxn ang="0">
                  <a:pos x="79" y="257"/>
                </a:cxn>
                <a:cxn ang="0">
                  <a:pos x="181" y="187"/>
                </a:cxn>
                <a:cxn ang="0">
                  <a:pos x="114" y="299"/>
                </a:cxn>
                <a:cxn ang="0">
                  <a:pos x="105" y="325"/>
                </a:cxn>
                <a:cxn ang="0">
                  <a:pos x="145" y="44"/>
                </a:cxn>
                <a:cxn ang="0">
                  <a:pos x="109" y="14"/>
                </a:cxn>
                <a:cxn ang="0">
                  <a:pos x="902" y="676"/>
                </a:cxn>
                <a:cxn ang="0">
                  <a:pos x="830" y="661"/>
                </a:cxn>
                <a:cxn ang="0">
                  <a:pos x="732" y="142"/>
                </a:cxn>
                <a:cxn ang="0">
                  <a:pos x="659" y="128"/>
                </a:cxn>
                <a:cxn ang="0">
                  <a:pos x="624" y="89"/>
                </a:cxn>
                <a:cxn ang="0">
                  <a:pos x="547" y="81"/>
                </a:cxn>
                <a:cxn ang="0">
                  <a:pos x="543" y="79"/>
                </a:cxn>
                <a:cxn ang="0">
                  <a:pos x="723" y="616"/>
                </a:cxn>
                <a:cxn ang="0">
                  <a:pos x="667" y="600"/>
                </a:cxn>
                <a:cxn ang="0">
                  <a:pos x="587" y="541"/>
                </a:cxn>
                <a:cxn ang="0">
                  <a:pos x="551" y="522"/>
                </a:cxn>
                <a:cxn ang="0">
                  <a:pos x="490" y="573"/>
                </a:cxn>
                <a:cxn ang="0">
                  <a:pos x="507" y="504"/>
                </a:cxn>
                <a:cxn ang="0">
                  <a:pos x="423" y="509"/>
                </a:cxn>
                <a:cxn ang="0">
                  <a:pos x="396" y="505"/>
                </a:cxn>
                <a:cxn ang="0">
                  <a:pos x="421" y="446"/>
                </a:cxn>
                <a:cxn ang="0">
                  <a:pos x="349" y="351"/>
                </a:cxn>
                <a:cxn ang="0">
                  <a:pos x="321" y="373"/>
                </a:cxn>
                <a:cxn ang="0">
                  <a:pos x="319" y="313"/>
                </a:cxn>
                <a:cxn ang="0">
                  <a:pos x="278" y="291"/>
                </a:cxn>
                <a:cxn ang="0">
                  <a:pos x="310" y="451"/>
                </a:cxn>
                <a:cxn ang="0">
                  <a:pos x="242" y="461"/>
                </a:cxn>
                <a:cxn ang="0">
                  <a:pos x="277" y="377"/>
                </a:cxn>
                <a:cxn ang="0">
                  <a:pos x="226" y="366"/>
                </a:cxn>
                <a:cxn ang="0">
                  <a:pos x="267" y="268"/>
                </a:cxn>
                <a:cxn ang="0">
                  <a:pos x="229" y="313"/>
                </a:cxn>
                <a:cxn ang="0">
                  <a:pos x="166" y="302"/>
                </a:cxn>
                <a:cxn ang="0">
                  <a:pos x="269" y="222"/>
                </a:cxn>
                <a:cxn ang="0">
                  <a:pos x="253" y="163"/>
                </a:cxn>
                <a:cxn ang="0">
                  <a:pos x="246" y="160"/>
                </a:cxn>
                <a:cxn ang="0">
                  <a:pos x="246" y="128"/>
                </a:cxn>
                <a:cxn ang="0">
                  <a:pos x="379" y="81"/>
                </a:cxn>
                <a:cxn ang="0">
                  <a:pos x="322" y="94"/>
                </a:cxn>
                <a:cxn ang="0">
                  <a:pos x="288" y="117"/>
                </a:cxn>
                <a:cxn ang="0">
                  <a:pos x="511" y="58"/>
                </a:cxn>
                <a:cxn ang="0">
                  <a:pos x="460" y="65"/>
                </a:cxn>
                <a:cxn ang="0">
                  <a:pos x="399" y="18"/>
                </a:cxn>
                <a:cxn ang="0">
                  <a:pos x="399" y="18"/>
                </a:cxn>
                <a:cxn ang="0">
                  <a:pos x="356" y="44"/>
                </a:cxn>
                <a:cxn ang="0">
                  <a:pos x="284" y="5"/>
                </a:cxn>
                <a:cxn ang="0">
                  <a:pos x="288" y="60"/>
                </a:cxn>
                <a:cxn ang="0">
                  <a:pos x="249" y="79"/>
                </a:cxn>
                <a:cxn ang="0">
                  <a:pos x="225" y="10"/>
                </a:cxn>
                <a:cxn ang="0">
                  <a:pos x="202" y="0"/>
                </a:cxn>
                <a:cxn ang="0">
                  <a:pos x="201" y="108"/>
                </a:cxn>
                <a:cxn ang="0">
                  <a:pos x="180" y="149"/>
                </a:cxn>
                <a:cxn ang="0">
                  <a:pos x="178" y="233"/>
                </a:cxn>
                <a:cxn ang="0">
                  <a:pos x="139" y="252"/>
                </a:cxn>
              </a:cxnLst>
              <a:rect l="0" t="0" r="r" b="b"/>
              <a:pathLst>
                <a:path w="924" h="681">
                  <a:moveTo>
                    <a:pt x="160" y="366"/>
                  </a:moveTo>
                  <a:lnTo>
                    <a:pt x="160" y="366"/>
                  </a:lnTo>
                  <a:lnTo>
                    <a:pt x="169" y="371"/>
                  </a:lnTo>
                  <a:lnTo>
                    <a:pt x="175" y="378"/>
                  </a:lnTo>
                  <a:lnTo>
                    <a:pt x="178" y="384"/>
                  </a:lnTo>
                  <a:lnTo>
                    <a:pt x="180" y="387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7" y="390"/>
                  </a:lnTo>
                  <a:lnTo>
                    <a:pt x="176" y="390"/>
                  </a:lnTo>
                  <a:lnTo>
                    <a:pt x="169" y="392"/>
                  </a:lnTo>
                  <a:lnTo>
                    <a:pt x="160" y="390"/>
                  </a:lnTo>
                  <a:lnTo>
                    <a:pt x="150" y="387"/>
                  </a:lnTo>
                  <a:lnTo>
                    <a:pt x="150" y="387"/>
                  </a:lnTo>
                  <a:lnTo>
                    <a:pt x="141" y="381"/>
                  </a:lnTo>
                  <a:lnTo>
                    <a:pt x="135" y="374"/>
                  </a:lnTo>
                  <a:lnTo>
                    <a:pt x="132" y="367"/>
                  </a:lnTo>
                  <a:lnTo>
                    <a:pt x="130" y="365"/>
                  </a:lnTo>
                  <a:lnTo>
                    <a:pt x="132" y="362"/>
                  </a:lnTo>
                  <a:lnTo>
                    <a:pt x="132" y="362"/>
                  </a:lnTo>
                  <a:lnTo>
                    <a:pt x="133" y="361"/>
                  </a:lnTo>
                  <a:lnTo>
                    <a:pt x="134" y="360"/>
                  </a:lnTo>
                  <a:lnTo>
                    <a:pt x="141" y="360"/>
                  </a:lnTo>
                  <a:lnTo>
                    <a:pt x="150" y="362"/>
                  </a:lnTo>
                  <a:lnTo>
                    <a:pt x="160" y="366"/>
                  </a:lnTo>
                  <a:lnTo>
                    <a:pt x="160" y="366"/>
                  </a:lnTo>
                  <a:close/>
                  <a:moveTo>
                    <a:pt x="114" y="81"/>
                  </a:moveTo>
                  <a:lnTo>
                    <a:pt x="114" y="81"/>
                  </a:lnTo>
                  <a:lnTo>
                    <a:pt x="107" y="83"/>
                  </a:lnTo>
                  <a:lnTo>
                    <a:pt x="98" y="83"/>
                  </a:lnTo>
                  <a:lnTo>
                    <a:pt x="89" y="80"/>
                  </a:lnTo>
                  <a:lnTo>
                    <a:pt x="76" y="75"/>
                  </a:lnTo>
                  <a:lnTo>
                    <a:pt x="76" y="75"/>
                  </a:lnTo>
                  <a:lnTo>
                    <a:pt x="69" y="71"/>
                  </a:lnTo>
                  <a:lnTo>
                    <a:pt x="69" y="71"/>
                  </a:lnTo>
                  <a:lnTo>
                    <a:pt x="58" y="63"/>
                  </a:lnTo>
                  <a:lnTo>
                    <a:pt x="49" y="54"/>
                  </a:lnTo>
                  <a:lnTo>
                    <a:pt x="46" y="49"/>
                  </a:lnTo>
                  <a:lnTo>
                    <a:pt x="44" y="46"/>
                  </a:lnTo>
                  <a:lnTo>
                    <a:pt x="44" y="42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8" y="36"/>
                  </a:lnTo>
                  <a:lnTo>
                    <a:pt x="53" y="34"/>
                  </a:lnTo>
                  <a:lnTo>
                    <a:pt x="60" y="34"/>
                  </a:lnTo>
                  <a:lnTo>
                    <a:pt x="69" y="36"/>
                  </a:lnTo>
                  <a:lnTo>
                    <a:pt x="69" y="36"/>
                  </a:lnTo>
                  <a:lnTo>
                    <a:pt x="78" y="38"/>
                  </a:lnTo>
                  <a:lnTo>
                    <a:pt x="87" y="42"/>
                  </a:lnTo>
                  <a:lnTo>
                    <a:pt x="87" y="42"/>
                  </a:lnTo>
                  <a:lnTo>
                    <a:pt x="96" y="47"/>
                  </a:lnTo>
                  <a:lnTo>
                    <a:pt x="103" y="52"/>
                  </a:lnTo>
                  <a:lnTo>
                    <a:pt x="109" y="58"/>
                  </a:lnTo>
                  <a:lnTo>
                    <a:pt x="114" y="63"/>
                  </a:lnTo>
                  <a:lnTo>
                    <a:pt x="114" y="63"/>
                  </a:lnTo>
                  <a:lnTo>
                    <a:pt x="117" y="68"/>
                  </a:lnTo>
                  <a:lnTo>
                    <a:pt x="119" y="71"/>
                  </a:lnTo>
                  <a:lnTo>
                    <a:pt x="119" y="75"/>
                  </a:lnTo>
                  <a:lnTo>
                    <a:pt x="118" y="78"/>
                  </a:lnTo>
                  <a:lnTo>
                    <a:pt x="118" y="78"/>
                  </a:lnTo>
                  <a:lnTo>
                    <a:pt x="117" y="80"/>
                  </a:lnTo>
                  <a:lnTo>
                    <a:pt x="114" y="81"/>
                  </a:lnTo>
                  <a:lnTo>
                    <a:pt x="114" y="81"/>
                  </a:lnTo>
                  <a:close/>
                  <a:moveTo>
                    <a:pt x="69" y="134"/>
                  </a:moveTo>
                  <a:lnTo>
                    <a:pt x="69" y="134"/>
                  </a:lnTo>
                  <a:lnTo>
                    <a:pt x="78" y="135"/>
                  </a:lnTo>
                  <a:lnTo>
                    <a:pt x="85" y="134"/>
                  </a:lnTo>
                  <a:lnTo>
                    <a:pt x="90" y="133"/>
                  </a:lnTo>
                  <a:lnTo>
                    <a:pt x="92" y="129"/>
                  </a:lnTo>
                  <a:lnTo>
                    <a:pt x="92" y="129"/>
                  </a:lnTo>
                  <a:lnTo>
                    <a:pt x="94" y="126"/>
                  </a:lnTo>
                  <a:lnTo>
                    <a:pt x="94" y="122"/>
                  </a:lnTo>
                  <a:lnTo>
                    <a:pt x="91" y="118"/>
                  </a:lnTo>
                  <a:lnTo>
                    <a:pt x="89" y="113"/>
                  </a:lnTo>
                  <a:lnTo>
                    <a:pt x="80" y="105"/>
                  </a:lnTo>
                  <a:lnTo>
                    <a:pt x="69" y="95"/>
                  </a:lnTo>
                  <a:lnTo>
                    <a:pt x="69" y="95"/>
                  </a:lnTo>
                  <a:lnTo>
                    <a:pt x="55" y="86"/>
                  </a:lnTo>
                  <a:lnTo>
                    <a:pt x="55" y="86"/>
                  </a:lnTo>
                  <a:lnTo>
                    <a:pt x="46" y="83"/>
                  </a:lnTo>
                  <a:lnTo>
                    <a:pt x="38" y="80"/>
                  </a:lnTo>
                  <a:lnTo>
                    <a:pt x="30" y="79"/>
                  </a:lnTo>
                  <a:lnTo>
                    <a:pt x="23" y="78"/>
                  </a:lnTo>
                  <a:lnTo>
                    <a:pt x="17" y="78"/>
                  </a:lnTo>
                  <a:lnTo>
                    <a:pt x="12" y="79"/>
                  </a:lnTo>
                  <a:lnTo>
                    <a:pt x="9" y="81"/>
                  </a:lnTo>
                  <a:lnTo>
                    <a:pt x="6" y="84"/>
                  </a:lnTo>
                  <a:lnTo>
                    <a:pt x="6" y="84"/>
                  </a:lnTo>
                  <a:lnTo>
                    <a:pt x="5" y="87"/>
                  </a:lnTo>
                  <a:lnTo>
                    <a:pt x="6" y="92"/>
                  </a:lnTo>
                  <a:lnTo>
                    <a:pt x="9" y="97"/>
                  </a:lnTo>
                  <a:lnTo>
                    <a:pt x="14" y="103"/>
                  </a:lnTo>
                  <a:lnTo>
                    <a:pt x="18" y="110"/>
                  </a:lnTo>
                  <a:lnTo>
                    <a:pt x="26" y="116"/>
                  </a:lnTo>
                  <a:lnTo>
                    <a:pt x="33" y="121"/>
                  </a:lnTo>
                  <a:lnTo>
                    <a:pt x="43" y="126"/>
                  </a:lnTo>
                  <a:lnTo>
                    <a:pt x="43" y="126"/>
                  </a:lnTo>
                  <a:lnTo>
                    <a:pt x="57" y="132"/>
                  </a:lnTo>
                  <a:lnTo>
                    <a:pt x="69" y="134"/>
                  </a:lnTo>
                  <a:lnTo>
                    <a:pt x="69" y="134"/>
                  </a:lnTo>
                  <a:close/>
                  <a:moveTo>
                    <a:pt x="69" y="192"/>
                  </a:moveTo>
                  <a:lnTo>
                    <a:pt x="69" y="192"/>
                  </a:lnTo>
                  <a:lnTo>
                    <a:pt x="62" y="191"/>
                  </a:lnTo>
                  <a:lnTo>
                    <a:pt x="53" y="190"/>
                  </a:lnTo>
                  <a:lnTo>
                    <a:pt x="43" y="186"/>
                  </a:lnTo>
                  <a:lnTo>
                    <a:pt x="33" y="182"/>
                  </a:lnTo>
                  <a:lnTo>
                    <a:pt x="33" y="182"/>
                  </a:lnTo>
                  <a:lnTo>
                    <a:pt x="26" y="179"/>
                  </a:lnTo>
                  <a:lnTo>
                    <a:pt x="18" y="172"/>
                  </a:lnTo>
                  <a:lnTo>
                    <a:pt x="12" y="167"/>
                  </a:lnTo>
                  <a:lnTo>
                    <a:pt x="7" y="163"/>
                  </a:lnTo>
                  <a:lnTo>
                    <a:pt x="4" y="156"/>
                  </a:lnTo>
                  <a:lnTo>
                    <a:pt x="1" y="151"/>
                  </a:lnTo>
                  <a:lnTo>
                    <a:pt x="0" y="147"/>
                  </a:lnTo>
                  <a:lnTo>
                    <a:pt x="1" y="143"/>
                  </a:lnTo>
                  <a:lnTo>
                    <a:pt x="1" y="143"/>
                  </a:lnTo>
                  <a:lnTo>
                    <a:pt x="4" y="140"/>
                  </a:lnTo>
                  <a:lnTo>
                    <a:pt x="7" y="139"/>
                  </a:lnTo>
                  <a:lnTo>
                    <a:pt x="12" y="138"/>
                  </a:lnTo>
                  <a:lnTo>
                    <a:pt x="18" y="139"/>
                  </a:lnTo>
                  <a:lnTo>
                    <a:pt x="32" y="142"/>
                  </a:lnTo>
                  <a:lnTo>
                    <a:pt x="49" y="149"/>
                  </a:lnTo>
                  <a:lnTo>
                    <a:pt x="49" y="149"/>
                  </a:lnTo>
                  <a:lnTo>
                    <a:pt x="59" y="155"/>
                  </a:lnTo>
                  <a:lnTo>
                    <a:pt x="69" y="163"/>
                  </a:lnTo>
                  <a:lnTo>
                    <a:pt x="69" y="163"/>
                  </a:lnTo>
                  <a:lnTo>
                    <a:pt x="75" y="169"/>
                  </a:lnTo>
                  <a:lnTo>
                    <a:pt x="80" y="176"/>
                  </a:lnTo>
                  <a:lnTo>
                    <a:pt x="82" y="182"/>
                  </a:lnTo>
                  <a:lnTo>
                    <a:pt x="82" y="185"/>
                  </a:lnTo>
                  <a:lnTo>
                    <a:pt x="81" y="186"/>
                  </a:lnTo>
                  <a:lnTo>
                    <a:pt x="81" y="186"/>
                  </a:lnTo>
                  <a:lnTo>
                    <a:pt x="80" y="188"/>
                  </a:lnTo>
                  <a:lnTo>
                    <a:pt x="76" y="190"/>
                  </a:lnTo>
                  <a:lnTo>
                    <a:pt x="69" y="192"/>
                  </a:lnTo>
                  <a:lnTo>
                    <a:pt x="69" y="192"/>
                  </a:lnTo>
                  <a:close/>
                  <a:moveTo>
                    <a:pt x="69" y="256"/>
                  </a:moveTo>
                  <a:lnTo>
                    <a:pt x="69" y="256"/>
                  </a:lnTo>
                  <a:lnTo>
                    <a:pt x="60" y="254"/>
                  </a:lnTo>
                  <a:lnTo>
                    <a:pt x="53" y="250"/>
                  </a:lnTo>
                  <a:lnTo>
                    <a:pt x="53" y="250"/>
                  </a:lnTo>
                  <a:lnTo>
                    <a:pt x="46" y="245"/>
                  </a:lnTo>
                  <a:lnTo>
                    <a:pt x="38" y="240"/>
                  </a:lnTo>
                  <a:lnTo>
                    <a:pt x="33" y="235"/>
                  </a:lnTo>
                  <a:lnTo>
                    <a:pt x="28" y="230"/>
                  </a:lnTo>
                  <a:lnTo>
                    <a:pt x="25" y="225"/>
                  </a:lnTo>
                  <a:lnTo>
                    <a:pt x="22" y="220"/>
                  </a:lnTo>
                  <a:lnTo>
                    <a:pt x="21" y="217"/>
                  </a:lnTo>
                  <a:lnTo>
                    <a:pt x="22" y="213"/>
                  </a:lnTo>
                  <a:lnTo>
                    <a:pt x="22" y="213"/>
                  </a:lnTo>
                  <a:lnTo>
                    <a:pt x="25" y="211"/>
                  </a:lnTo>
                  <a:lnTo>
                    <a:pt x="27" y="209"/>
                  </a:lnTo>
                  <a:lnTo>
                    <a:pt x="32" y="208"/>
                  </a:lnTo>
                  <a:lnTo>
                    <a:pt x="38" y="209"/>
                  </a:lnTo>
                  <a:lnTo>
                    <a:pt x="52" y="212"/>
                  </a:lnTo>
                  <a:lnTo>
                    <a:pt x="66" y="218"/>
                  </a:lnTo>
                  <a:lnTo>
                    <a:pt x="66" y="218"/>
                  </a:lnTo>
                  <a:lnTo>
                    <a:pt x="69" y="219"/>
                  </a:lnTo>
                  <a:lnTo>
                    <a:pt x="69" y="219"/>
                  </a:lnTo>
                  <a:lnTo>
                    <a:pt x="75" y="224"/>
                  </a:lnTo>
                  <a:lnTo>
                    <a:pt x="81" y="228"/>
                  </a:lnTo>
                  <a:lnTo>
                    <a:pt x="91" y="238"/>
                  </a:lnTo>
                  <a:lnTo>
                    <a:pt x="95" y="243"/>
                  </a:lnTo>
                  <a:lnTo>
                    <a:pt x="96" y="246"/>
                  </a:lnTo>
                  <a:lnTo>
                    <a:pt x="97" y="250"/>
                  </a:lnTo>
                  <a:lnTo>
                    <a:pt x="97" y="252"/>
                  </a:lnTo>
                  <a:lnTo>
                    <a:pt x="97" y="252"/>
                  </a:lnTo>
                  <a:lnTo>
                    <a:pt x="95" y="255"/>
                  </a:lnTo>
                  <a:lnTo>
                    <a:pt x="94" y="256"/>
                  </a:lnTo>
                  <a:lnTo>
                    <a:pt x="87" y="257"/>
                  </a:lnTo>
                  <a:lnTo>
                    <a:pt x="79" y="257"/>
                  </a:lnTo>
                  <a:lnTo>
                    <a:pt x="69" y="256"/>
                  </a:lnTo>
                  <a:lnTo>
                    <a:pt x="69" y="256"/>
                  </a:lnTo>
                  <a:close/>
                  <a:moveTo>
                    <a:pt x="114" y="172"/>
                  </a:moveTo>
                  <a:lnTo>
                    <a:pt x="114" y="172"/>
                  </a:lnTo>
                  <a:lnTo>
                    <a:pt x="113" y="167"/>
                  </a:lnTo>
                  <a:lnTo>
                    <a:pt x="114" y="164"/>
                  </a:lnTo>
                  <a:lnTo>
                    <a:pt x="114" y="164"/>
                  </a:lnTo>
                  <a:lnTo>
                    <a:pt x="114" y="164"/>
                  </a:lnTo>
                  <a:lnTo>
                    <a:pt x="114" y="164"/>
                  </a:lnTo>
                  <a:lnTo>
                    <a:pt x="117" y="161"/>
                  </a:lnTo>
                  <a:lnTo>
                    <a:pt x="121" y="160"/>
                  </a:lnTo>
                  <a:lnTo>
                    <a:pt x="130" y="160"/>
                  </a:lnTo>
                  <a:lnTo>
                    <a:pt x="143" y="163"/>
                  </a:lnTo>
                  <a:lnTo>
                    <a:pt x="157" y="169"/>
                  </a:lnTo>
                  <a:lnTo>
                    <a:pt x="157" y="169"/>
                  </a:lnTo>
                  <a:lnTo>
                    <a:pt x="165" y="172"/>
                  </a:lnTo>
                  <a:lnTo>
                    <a:pt x="171" y="177"/>
                  </a:lnTo>
                  <a:lnTo>
                    <a:pt x="176" y="182"/>
                  </a:lnTo>
                  <a:lnTo>
                    <a:pt x="181" y="187"/>
                  </a:lnTo>
                  <a:lnTo>
                    <a:pt x="183" y="192"/>
                  </a:lnTo>
                  <a:lnTo>
                    <a:pt x="186" y="196"/>
                  </a:lnTo>
                  <a:lnTo>
                    <a:pt x="187" y="199"/>
                  </a:lnTo>
                  <a:lnTo>
                    <a:pt x="186" y="203"/>
                  </a:lnTo>
                  <a:lnTo>
                    <a:pt x="186" y="203"/>
                  </a:lnTo>
                  <a:lnTo>
                    <a:pt x="183" y="204"/>
                  </a:lnTo>
                  <a:lnTo>
                    <a:pt x="181" y="207"/>
                  </a:lnTo>
                  <a:lnTo>
                    <a:pt x="176" y="207"/>
                  </a:lnTo>
                  <a:lnTo>
                    <a:pt x="170" y="207"/>
                  </a:lnTo>
                  <a:lnTo>
                    <a:pt x="157" y="204"/>
                  </a:lnTo>
                  <a:lnTo>
                    <a:pt x="143" y="198"/>
                  </a:lnTo>
                  <a:lnTo>
                    <a:pt x="143" y="198"/>
                  </a:lnTo>
                  <a:lnTo>
                    <a:pt x="132" y="192"/>
                  </a:lnTo>
                  <a:lnTo>
                    <a:pt x="124" y="185"/>
                  </a:lnTo>
                  <a:lnTo>
                    <a:pt x="118" y="179"/>
                  </a:lnTo>
                  <a:lnTo>
                    <a:pt x="114" y="172"/>
                  </a:lnTo>
                  <a:lnTo>
                    <a:pt x="114" y="172"/>
                  </a:lnTo>
                  <a:close/>
                  <a:moveTo>
                    <a:pt x="114" y="299"/>
                  </a:moveTo>
                  <a:lnTo>
                    <a:pt x="114" y="299"/>
                  </a:lnTo>
                  <a:lnTo>
                    <a:pt x="106" y="294"/>
                  </a:lnTo>
                  <a:lnTo>
                    <a:pt x="106" y="294"/>
                  </a:lnTo>
                  <a:lnTo>
                    <a:pt x="94" y="289"/>
                  </a:lnTo>
                  <a:lnTo>
                    <a:pt x="82" y="287"/>
                  </a:lnTo>
                  <a:lnTo>
                    <a:pt x="74" y="287"/>
                  </a:lnTo>
                  <a:lnTo>
                    <a:pt x="71" y="288"/>
                  </a:lnTo>
                  <a:lnTo>
                    <a:pt x="69" y="289"/>
                  </a:lnTo>
                  <a:lnTo>
                    <a:pt x="69" y="289"/>
                  </a:lnTo>
                  <a:lnTo>
                    <a:pt x="69" y="291"/>
                  </a:lnTo>
                  <a:lnTo>
                    <a:pt x="69" y="291"/>
                  </a:lnTo>
                  <a:lnTo>
                    <a:pt x="68" y="293"/>
                  </a:lnTo>
                  <a:lnTo>
                    <a:pt x="69" y="297"/>
                  </a:lnTo>
                  <a:lnTo>
                    <a:pt x="69" y="297"/>
                  </a:lnTo>
                  <a:lnTo>
                    <a:pt x="73" y="303"/>
                  </a:lnTo>
                  <a:lnTo>
                    <a:pt x="78" y="309"/>
                  </a:lnTo>
                  <a:lnTo>
                    <a:pt x="85" y="315"/>
                  </a:lnTo>
                  <a:lnTo>
                    <a:pt x="95" y="320"/>
                  </a:lnTo>
                  <a:lnTo>
                    <a:pt x="95" y="320"/>
                  </a:lnTo>
                  <a:lnTo>
                    <a:pt x="105" y="325"/>
                  </a:lnTo>
                  <a:lnTo>
                    <a:pt x="114" y="328"/>
                  </a:lnTo>
                  <a:lnTo>
                    <a:pt x="114" y="328"/>
                  </a:lnTo>
                  <a:lnTo>
                    <a:pt x="121" y="328"/>
                  </a:lnTo>
                  <a:lnTo>
                    <a:pt x="125" y="328"/>
                  </a:lnTo>
                  <a:lnTo>
                    <a:pt x="129" y="326"/>
                  </a:lnTo>
                  <a:lnTo>
                    <a:pt x="132" y="324"/>
                  </a:lnTo>
                  <a:lnTo>
                    <a:pt x="132" y="324"/>
                  </a:lnTo>
                  <a:lnTo>
                    <a:pt x="132" y="321"/>
                  </a:lnTo>
                  <a:lnTo>
                    <a:pt x="132" y="319"/>
                  </a:lnTo>
                  <a:lnTo>
                    <a:pt x="128" y="313"/>
                  </a:lnTo>
                  <a:lnTo>
                    <a:pt x="123" y="305"/>
                  </a:lnTo>
                  <a:lnTo>
                    <a:pt x="114" y="299"/>
                  </a:lnTo>
                  <a:lnTo>
                    <a:pt x="114" y="299"/>
                  </a:lnTo>
                  <a:close/>
                  <a:moveTo>
                    <a:pt x="114" y="26"/>
                  </a:moveTo>
                  <a:lnTo>
                    <a:pt x="114" y="26"/>
                  </a:lnTo>
                  <a:lnTo>
                    <a:pt x="123" y="33"/>
                  </a:lnTo>
                  <a:lnTo>
                    <a:pt x="134" y="41"/>
                  </a:lnTo>
                  <a:lnTo>
                    <a:pt x="134" y="41"/>
                  </a:lnTo>
                  <a:lnTo>
                    <a:pt x="145" y="44"/>
                  </a:lnTo>
                  <a:lnTo>
                    <a:pt x="154" y="47"/>
                  </a:lnTo>
                  <a:lnTo>
                    <a:pt x="161" y="47"/>
                  </a:lnTo>
                  <a:lnTo>
                    <a:pt x="164" y="44"/>
                  </a:lnTo>
                  <a:lnTo>
                    <a:pt x="166" y="43"/>
                  </a:lnTo>
                  <a:lnTo>
                    <a:pt x="166" y="43"/>
                  </a:lnTo>
                  <a:lnTo>
                    <a:pt x="166" y="41"/>
                  </a:lnTo>
                  <a:lnTo>
                    <a:pt x="166" y="37"/>
                  </a:lnTo>
                  <a:lnTo>
                    <a:pt x="165" y="33"/>
                  </a:lnTo>
                  <a:lnTo>
                    <a:pt x="161" y="30"/>
                  </a:lnTo>
                  <a:lnTo>
                    <a:pt x="154" y="22"/>
                  </a:lnTo>
                  <a:lnTo>
                    <a:pt x="143" y="16"/>
                  </a:lnTo>
                  <a:lnTo>
                    <a:pt x="143" y="16"/>
                  </a:lnTo>
                  <a:lnTo>
                    <a:pt x="134" y="12"/>
                  </a:lnTo>
                  <a:lnTo>
                    <a:pt x="127" y="10"/>
                  </a:lnTo>
                  <a:lnTo>
                    <a:pt x="119" y="10"/>
                  </a:lnTo>
                  <a:lnTo>
                    <a:pt x="114" y="10"/>
                  </a:lnTo>
                  <a:lnTo>
                    <a:pt x="114" y="10"/>
                  </a:lnTo>
                  <a:lnTo>
                    <a:pt x="112" y="11"/>
                  </a:lnTo>
                  <a:lnTo>
                    <a:pt x="109" y="14"/>
                  </a:lnTo>
                  <a:lnTo>
                    <a:pt x="109" y="14"/>
                  </a:lnTo>
                  <a:lnTo>
                    <a:pt x="109" y="16"/>
                  </a:lnTo>
                  <a:lnTo>
                    <a:pt x="109" y="20"/>
                  </a:lnTo>
                  <a:lnTo>
                    <a:pt x="112" y="22"/>
                  </a:lnTo>
                  <a:lnTo>
                    <a:pt x="114" y="26"/>
                  </a:lnTo>
                  <a:lnTo>
                    <a:pt x="114" y="26"/>
                  </a:lnTo>
                  <a:close/>
                  <a:moveTo>
                    <a:pt x="912" y="666"/>
                  </a:moveTo>
                  <a:lnTo>
                    <a:pt x="912" y="666"/>
                  </a:lnTo>
                  <a:lnTo>
                    <a:pt x="917" y="669"/>
                  </a:lnTo>
                  <a:lnTo>
                    <a:pt x="921" y="672"/>
                  </a:lnTo>
                  <a:lnTo>
                    <a:pt x="924" y="676"/>
                  </a:lnTo>
                  <a:lnTo>
                    <a:pt x="924" y="679"/>
                  </a:lnTo>
                  <a:lnTo>
                    <a:pt x="924" y="679"/>
                  </a:lnTo>
                  <a:lnTo>
                    <a:pt x="921" y="681"/>
                  </a:lnTo>
                  <a:lnTo>
                    <a:pt x="918" y="681"/>
                  </a:lnTo>
                  <a:lnTo>
                    <a:pt x="913" y="680"/>
                  </a:lnTo>
                  <a:lnTo>
                    <a:pt x="907" y="679"/>
                  </a:lnTo>
                  <a:lnTo>
                    <a:pt x="907" y="679"/>
                  </a:lnTo>
                  <a:lnTo>
                    <a:pt x="902" y="676"/>
                  </a:lnTo>
                  <a:lnTo>
                    <a:pt x="897" y="672"/>
                  </a:lnTo>
                  <a:lnTo>
                    <a:pt x="894" y="669"/>
                  </a:lnTo>
                  <a:lnTo>
                    <a:pt x="894" y="665"/>
                  </a:lnTo>
                  <a:lnTo>
                    <a:pt x="894" y="665"/>
                  </a:lnTo>
                  <a:lnTo>
                    <a:pt x="896" y="664"/>
                  </a:lnTo>
                  <a:lnTo>
                    <a:pt x="899" y="664"/>
                  </a:lnTo>
                  <a:lnTo>
                    <a:pt x="905" y="664"/>
                  </a:lnTo>
                  <a:lnTo>
                    <a:pt x="912" y="666"/>
                  </a:lnTo>
                  <a:lnTo>
                    <a:pt x="912" y="666"/>
                  </a:lnTo>
                  <a:close/>
                  <a:moveTo>
                    <a:pt x="829" y="645"/>
                  </a:moveTo>
                  <a:lnTo>
                    <a:pt x="829" y="645"/>
                  </a:lnTo>
                  <a:lnTo>
                    <a:pt x="835" y="649"/>
                  </a:lnTo>
                  <a:lnTo>
                    <a:pt x="840" y="654"/>
                  </a:lnTo>
                  <a:lnTo>
                    <a:pt x="843" y="658"/>
                  </a:lnTo>
                  <a:lnTo>
                    <a:pt x="843" y="661"/>
                  </a:lnTo>
                  <a:lnTo>
                    <a:pt x="843" y="661"/>
                  </a:lnTo>
                  <a:lnTo>
                    <a:pt x="840" y="663"/>
                  </a:lnTo>
                  <a:lnTo>
                    <a:pt x="837" y="663"/>
                  </a:lnTo>
                  <a:lnTo>
                    <a:pt x="830" y="661"/>
                  </a:lnTo>
                  <a:lnTo>
                    <a:pt x="824" y="659"/>
                  </a:lnTo>
                  <a:lnTo>
                    <a:pt x="824" y="659"/>
                  </a:lnTo>
                  <a:lnTo>
                    <a:pt x="818" y="656"/>
                  </a:lnTo>
                  <a:lnTo>
                    <a:pt x="813" y="651"/>
                  </a:lnTo>
                  <a:lnTo>
                    <a:pt x="811" y="648"/>
                  </a:lnTo>
                  <a:lnTo>
                    <a:pt x="811" y="644"/>
                  </a:lnTo>
                  <a:lnTo>
                    <a:pt x="811" y="644"/>
                  </a:lnTo>
                  <a:lnTo>
                    <a:pt x="813" y="643"/>
                  </a:lnTo>
                  <a:lnTo>
                    <a:pt x="817" y="643"/>
                  </a:lnTo>
                  <a:lnTo>
                    <a:pt x="823" y="644"/>
                  </a:lnTo>
                  <a:lnTo>
                    <a:pt x="829" y="645"/>
                  </a:lnTo>
                  <a:lnTo>
                    <a:pt x="829" y="645"/>
                  </a:lnTo>
                  <a:close/>
                  <a:moveTo>
                    <a:pt x="725" y="131"/>
                  </a:moveTo>
                  <a:lnTo>
                    <a:pt x="725" y="131"/>
                  </a:lnTo>
                  <a:lnTo>
                    <a:pt x="732" y="135"/>
                  </a:lnTo>
                  <a:lnTo>
                    <a:pt x="733" y="138"/>
                  </a:lnTo>
                  <a:lnTo>
                    <a:pt x="733" y="140"/>
                  </a:lnTo>
                  <a:lnTo>
                    <a:pt x="733" y="140"/>
                  </a:lnTo>
                  <a:lnTo>
                    <a:pt x="732" y="142"/>
                  </a:lnTo>
                  <a:lnTo>
                    <a:pt x="730" y="142"/>
                  </a:lnTo>
                  <a:lnTo>
                    <a:pt x="725" y="140"/>
                  </a:lnTo>
                  <a:lnTo>
                    <a:pt x="721" y="139"/>
                  </a:lnTo>
                  <a:lnTo>
                    <a:pt x="721" y="139"/>
                  </a:lnTo>
                  <a:lnTo>
                    <a:pt x="717" y="137"/>
                  </a:lnTo>
                  <a:lnTo>
                    <a:pt x="715" y="134"/>
                  </a:lnTo>
                  <a:lnTo>
                    <a:pt x="714" y="132"/>
                  </a:lnTo>
                  <a:lnTo>
                    <a:pt x="714" y="129"/>
                  </a:lnTo>
                  <a:lnTo>
                    <a:pt x="714" y="129"/>
                  </a:lnTo>
                  <a:lnTo>
                    <a:pt x="715" y="128"/>
                  </a:lnTo>
                  <a:lnTo>
                    <a:pt x="717" y="128"/>
                  </a:lnTo>
                  <a:lnTo>
                    <a:pt x="721" y="129"/>
                  </a:lnTo>
                  <a:lnTo>
                    <a:pt x="725" y="131"/>
                  </a:lnTo>
                  <a:lnTo>
                    <a:pt x="725" y="131"/>
                  </a:lnTo>
                  <a:close/>
                  <a:moveTo>
                    <a:pt x="652" y="119"/>
                  </a:moveTo>
                  <a:lnTo>
                    <a:pt x="652" y="119"/>
                  </a:lnTo>
                  <a:lnTo>
                    <a:pt x="658" y="124"/>
                  </a:lnTo>
                  <a:lnTo>
                    <a:pt x="659" y="127"/>
                  </a:lnTo>
                  <a:lnTo>
                    <a:pt x="659" y="128"/>
                  </a:lnTo>
                  <a:lnTo>
                    <a:pt x="659" y="128"/>
                  </a:lnTo>
                  <a:lnTo>
                    <a:pt x="658" y="128"/>
                  </a:lnTo>
                  <a:lnTo>
                    <a:pt x="655" y="129"/>
                  </a:lnTo>
                  <a:lnTo>
                    <a:pt x="652" y="128"/>
                  </a:lnTo>
                  <a:lnTo>
                    <a:pt x="648" y="127"/>
                  </a:lnTo>
                  <a:lnTo>
                    <a:pt x="648" y="127"/>
                  </a:lnTo>
                  <a:lnTo>
                    <a:pt x="645" y="124"/>
                  </a:lnTo>
                  <a:lnTo>
                    <a:pt x="642" y="123"/>
                  </a:lnTo>
                  <a:lnTo>
                    <a:pt x="641" y="121"/>
                  </a:lnTo>
                  <a:lnTo>
                    <a:pt x="641" y="118"/>
                  </a:lnTo>
                  <a:lnTo>
                    <a:pt x="641" y="118"/>
                  </a:lnTo>
                  <a:lnTo>
                    <a:pt x="642" y="118"/>
                  </a:lnTo>
                  <a:lnTo>
                    <a:pt x="646" y="118"/>
                  </a:lnTo>
                  <a:lnTo>
                    <a:pt x="652" y="119"/>
                  </a:lnTo>
                  <a:lnTo>
                    <a:pt x="652" y="119"/>
                  </a:lnTo>
                  <a:close/>
                  <a:moveTo>
                    <a:pt x="616" y="84"/>
                  </a:moveTo>
                  <a:lnTo>
                    <a:pt x="616" y="84"/>
                  </a:lnTo>
                  <a:lnTo>
                    <a:pt x="620" y="86"/>
                  </a:lnTo>
                  <a:lnTo>
                    <a:pt x="624" y="89"/>
                  </a:lnTo>
                  <a:lnTo>
                    <a:pt x="625" y="92"/>
                  </a:lnTo>
                  <a:lnTo>
                    <a:pt x="625" y="94"/>
                  </a:lnTo>
                  <a:lnTo>
                    <a:pt x="625" y="94"/>
                  </a:lnTo>
                  <a:lnTo>
                    <a:pt x="623" y="95"/>
                  </a:lnTo>
                  <a:lnTo>
                    <a:pt x="620" y="95"/>
                  </a:lnTo>
                  <a:lnTo>
                    <a:pt x="616" y="95"/>
                  </a:lnTo>
                  <a:lnTo>
                    <a:pt x="611" y="92"/>
                  </a:lnTo>
                  <a:lnTo>
                    <a:pt x="611" y="92"/>
                  </a:lnTo>
                  <a:lnTo>
                    <a:pt x="607" y="90"/>
                  </a:lnTo>
                  <a:lnTo>
                    <a:pt x="604" y="87"/>
                  </a:lnTo>
                  <a:lnTo>
                    <a:pt x="603" y="85"/>
                  </a:lnTo>
                  <a:lnTo>
                    <a:pt x="603" y="83"/>
                  </a:lnTo>
                  <a:lnTo>
                    <a:pt x="603" y="83"/>
                  </a:lnTo>
                  <a:lnTo>
                    <a:pt x="605" y="81"/>
                  </a:lnTo>
                  <a:lnTo>
                    <a:pt x="608" y="81"/>
                  </a:lnTo>
                  <a:lnTo>
                    <a:pt x="611" y="81"/>
                  </a:lnTo>
                  <a:lnTo>
                    <a:pt x="616" y="84"/>
                  </a:lnTo>
                  <a:lnTo>
                    <a:pt x="616" y="84"/>
                  </a:lnTo>
                  <a:close/>
                  <a:moveTo>
                    <a:pt x="547" y="81"/>
                  </a:moveTo>
                  <a:lnTo>
                    <a:pt x="547" y="81"/>
                  </a:lnTo>
                  <a:lnTo>
                    <a:pt x="551" y="84"/>
                  </a:lnTo>
                  <a:lnTo>
                    <a:pt x="555" y="86"/>
                  </a:lnTo>
                  <a:lnTo>
                    <a:pt x="556" y="89"/>
                  </a:lnTo>
                  <a:lnTo>
                    <a:pt x="556" y="90"/>
                  </a:lnTo>
                  <a:lnTo>
                    <a:pt x="556" y="90"/>
                  </a:lnTo>
                  <a:lnTo>
                    <a:pt x="554" y="91"/>
                  </a:lnTo>
                  <a:lnTo>
                    <a:pt x="551" y="91"/>
                  </a:lnTo>
                  <a:lnTo>
                    <a:pt x="547" y="91"/>
                  </a:lnTo>
                  <a:lnTo>
                    <a:pt x="543" y="90"/>
                  </a:lnTo>
                  <a:lnTo>
                    <a:pt x="543" y="90"/>
                  </a:lnTo>
                  <a:lnTo>
                    <a:pt x="539" y="86"/>
                  </a:lnTo>
                  <a:lnTo>
                    <a:pt x="536" y="84"/>
                  </a:lnTo>
                  <a:lnTo>
                    <a:pt x="534" y="81"/>
                  </a:lnTo>
                  <a:lnTo>
                    <a:pt x="534" y="79"/>
                  </a:lnTo>
                  <a:lnTo>
                    <a:pt x="534" y="79"/>
                  </a:lnTo>
                  <a:lnTo>
                    <a:pt x="536" y="78"/>
                  </a:lnTo>
                  <a:lnTo>
                    <a:pt x="539" y="78"/>
                  </a:lnTo>
                  <a:lnTo>
                    <a:pt x="543" y="79"/>
                  </a:lnTo>
                  <a:lnTo>
                    <a:pt x="547" y="81"/>
                  </a:lnTo>
                  <a:lnTo>
                    <a:pt x="547" y="81"/>
                  </a:lnTo>
                  <a:close/>
                  <a:moveTo>
                    <a:pt x="747" y="617"/>
                  </a:moveTo>
                  <a:lnTo>
                    <a:pt x="747" y="617"/>
                  </a:lnTo>
                  <a:lnTo>
                    <a:pt x="754" y="621"/>
                  </a:lnTo>
                  <a:lnTo>
                    <a:pt x="760" y="627"/>
                  </a:lnTo>
                  <a:lnTo>
                    <a:pt x="763" y="631"/>
                  </a:lnTo>
                  <a:lnTo>
                    <a:pt x="764" y="633"/>
                  </a:lnTo>
                  <a:lnTo>
                    <a:pt x="764" y="634"/>
                  </a:lnTo>
                  <a:lnTo>
                    <a:pt x="764" y="634"/>
                  </a:lnTo>
                  <a:lnTo>
                    <a:pt x="760" y="637"/>
                  </a:lnTo>
                  <a:lnTo>
                    <a:pt x="755" y="637"/>
                  </a:lnTo>
                  <a:lnTo>
                    <a:pt x="748" y="635"/>
                  </a:lnTo>
                  <a:lnTo>
                    <a:pt x="741" y="633"/>
                  </a:lnTo>
                  <a:lnTo>
                    <a:pt x="741" y="633"/>
                  </a:lnTo>
                  <a:lnTo>
                    <a:pt x="733" y="628"/>
                  </a:lnTo>
                  <a:lnTo>
                    <a:pt x="727" y="623"/>
                  </a:lnTo>
                  <a:lnTo>
                    <a:pt x="725" y="618"/>
                  </a:lnTo>
                  <a:lnTo>
                    <a:pt x="723" y="616"/>
                  </a:lnTo>
                  <a:lnTo>
                    <a:pt x="725" y="615"/>
                  </a:lnTo>
                  <a:lnTo>
                    <a:pt x="725" y="615"/>
                  </a:lnTo>
                  <a:lnTo>
                    <a:pt x="726" y="613"/>
                  </a:lnTo>
                  <a:lnTo>
                    <a:pt x="727" y="612"/>
                  </a:lnTo>
                  <a:lnTo>
                    <a:pt x="733" y="612"/>
                  </a:lnTo>
                  <a:lnTo>
                    <a:pt x="739" y="613"/>
                  </a:lnTo>
                  <a:lnTo>
                    <a:pt x="747" y="617"/>
                  </a:lnTo>
                  <a:lnTo>
                    <a:pt x="747" y="617"/>
                  </a:lnTo>
                  <a:close/>
                  <a:moveTo>
                    <a:pt x="658" y="578"/>
                  </a:moveTo>
                  <a:lnTo>
                    <a:pt x="658" y="578"/>
                  </a:lnTo>
                  <a:lnTo>
                    <a:pt x="667" y="582"/>
                  </a:lnTo>
                  <a:lnTo>
                    <a:pt x="673" y="589"/>
                  </a:lnTo>
                  <a:lnTo>
                    <a:pt x="677" y="594"/>
                  </a:lnTo>
                  <a:lnTo>
                    <a:pt x="677" y="596"/>
                  </a:lnTo>
                  <a:lnTo>
                    <a:pt x="677" y="597"/>
                  </a:lnTo>
                  <a:lnTo>
                    <a:pt x="677" y="597"/>
                  </a:lnTo>
                  <a:lnTo>
                    <a:pt x="675" y="598"/>
                  </a:lnTo>
                  <a:lnTo>
                    <a:pt x="673" y="600"/>
                  </a:lnTo>
                  <a:lnTo>
                    <a:pt x="667" y="600"/>
                  </a:lnTo>
                  <a:lnTo>
                    <a:pt x="659" y="598"/>
                  </a:lnTo>
                  <a:lnTo>
                    <a:pt x="651" y="595"/>
                  </a:lnTo>
                  <a:lnTo>
                    <a:pt x="651" y="595"/>
                  </a:lnTo>
                  <a:lnTo>
                    <a:pt x="642" y="590"/>
                  </a:lnTo>
                  <a:lnTo>
                    <a:pt x="636" y="584"/>
                  </a:lnTo>
                  <a:lnTo>
                    <a:pt x="632" y="579"/>
                  </a:lnTo>
                  <a:lnTo>
                    <a:pt x="632" y="576"/>
                  </a:lnTo>
                  <a:lnTo>
                    <a:pt x="632" y="574"/>
                  </a:lnTo>
                  <a:lnTo>
                    <a:pt x="632" y="574"/>
                  </a:lnTo>
                  <a:lnTo>
                    <a:pt x="634" y="573"/>
                  </a:lnTo>
                  <a:lnTo>
                    <a:pt x="636" y="571"/>
                  </a:lnTo>
                  <a:lnTo>
                    <a:pt x="642" y="571"/>
                  </a:lnTo>
                  <a:lnTo>
                    <a:pt x="650" y="574"/>
                  </a:lnTo>
                  <a:lnTo>
                    <a:pt x="658" y="578"/>
                  </a:lnTo>
                  <a:lnTo>
                    <a:pt x="658" y="578"/>
                  </a:lnTo>
                  <a:close/>
                  <a:moveTo>
                    <a:pt x="571" y="528"/>
                  </a:moveTo>
                  <a:lnTo>
                    <a:pt x="571" y="528"/>
                  </a:lnTo>
                  <a:lnTo>
                    <a:pt x="579" y="533"/>
                  </a:lnTo>
                  <a:lnTo>
                    <a:pt x="587" y="541"/>
                  </a:lnTo>
                  <a:lnTo>
                    <a:pt x="591" y="548"/>
                  </a:lnTo>
                  <a:lnTo>
                    <a:pt x="592" y="550"/>
                  </a:lnTo>
                  <a:lnTo>
                    <a:pt x="591" y="552"/>
                  </a:lnTo>
                  <a:lnTo>
                    <a:pt x="591" y="552"/>
                  </a:lnTo>
                  <a:lnTo>
                    <a:pt x="589" y="554"/>
                  </a:lnTo>
                  <a:lnTo>
                    <a:pt x="587" y="555"/>
                  </a:lnTo>
                  <a:lnTo>
                    <a:pt x="581" y="555"/>
                  </a:lnTo>
                  <a:lnTo>
                    <a:pt x="571" y="554"/>
                  </a:lnTo>
                  <a:lnTo>
                    <a:pt x="561" y="549"/>
                  </a:lnTo>
                  <a:lnTo>
                    <a:pt x="561" y="549"/>
                  </a:lnTo>
                  <a:lnTo>
                    <a:pt x="551" y="543"/>
                  </a:lnTo>
                  <a:lnTo>
                    <a:pt x="544" y="537"/>
                  </a:lnTo>
                  <a:lnTo>
                    <a:pt x="540" y="531"/>
                  </a:lnTo>
                  <a:lnTo>
                    <a:pt x="539" y="528"/>
                  </a:lnTo>
                  <a:lnTo>
                    <a:pt x="540" y="526"/>
                  </a:lnTo>
                  <a:lnTo>
                    <a:pt x="540" y="526"/>
                  </a:lnTo>
                  <a:lnTo>
                    <a:pt x="541" y="523"/>
                  </a:lnTo>
                  <a:lnTo>
                    <a:pt x="544" y="522"/>
                  </a:lnTo>
                  <a:lnTo>
                    <a:pt x="551" y="522"/>
                  </a:lnTo>
                  <a:lnTo>
                    <a:pt x="560" y="523"/>
                  </a:lnTo>
                  <a:lnTo>
                    <a:pt x="571" y="528"/>
                  </a:lnTo>
                  <a:lnTo>
                    <a:pt x="571" y="528"/>
                  </a:lnTo>
                  <a:close/>
                  <a:moveTo>
                    <a:pt x="513" y="570"/>
                  </a:moveTo>
                  <a:lnTo>
                    <a:pt x="513" y="570"/>
                  </a:lnTo>
                  <a:lnTo>
                    <a:pt x="519" y="575"/>
                  </a:lnTo>
                  <a:lnTo>
                    <a:pt x="525" y="580"/>
                  </a:lnTo>
                  <a:lnTo>
                    <a:pt x="528" y="585"/>
                  </a:lnTo>
                  <a:lnTo>
                    <a:pt x="528" y="586"/>
                  </a:lnTo>
                  <a:lnTo>
                    <a:pt x="528" y="587"/>
                  </a:lnTo>
                  <a:lnTo>
                    <a:pt x="528" y="587"/>
                  </a:lnTo>
                  <a:lnTo>
                    <a:pt x="525" y="590"/>
                  </a:lnTo>
                  <a:lnTo>
                    <a:pt x="519" y="591"/>
                  </a:lnTo>
                  <a:lnTo>
                    <a:pt x="513" y="590"/>
                  </a:lnTo>
                  <a:lnTo>
                    <a:pt x="504" y="587"/>
                  </a:lnTo>
                  <a:lnTo>
                    <a:pt x="504" y="587"/>
                  </a:lnTo>
                  <a:lnTo>
                    <a:pt x="498" y="582"/>
                  </a:lnTo>
                  <a:lnTo>
                    <a:pt x="492" y="578"/>
                  </a:lnTo>
                  <a:lnTo>
                    <a:pt x="490" y="573"/>
                  </a:lnTo>
                  <a:lnTo>
                    <a:pt x="490" y="570"/>
                  </a:lnTo>
                  <a:lnTo>
                    <a:pt x="490" y="568"/>
                  </a:lnTo>
                  <a:lnTo>
                    <a:pt x="490" y="568"/>
                  </a:lnTo>
                  <a:lnTo>
                    <a:pt x="491" y="566"/>
                  </a:lnTo>
                  <a:lnTo>
                    <a:pt x="492" y="566"/>
                  </a:lnTo>
                  <a:lnTo>
                    <a:pt x="498" y="565"/>
                  </a:lnTo>
                  <a:lnTo>
                    <a:pt x="504" y="568"/>
                  </a:lnTo>
                  <a:lnTo>
                    <a:pt x="513" y="570"/>
                  </a:lnTo>
                  <a:lnTo>
                    <a:pt x="513" y="570"/>
                  </a:lnTo>
                  <a:close/>
                  <a:moveTo>
                    <a:pt x="487" y="474"/>
                  </a:moveTo>
                  <a:lnTo>
                    <a:pt x="487" y="474"/>
                  </a:lnTo>
                  <a:lnTo>
                    <a:pt x="498" y="480"/>
                  </a:lnTo>
                  <a:lnTo>
                    <a:pt x="506" y="488"/>
                  </a:lnTo>
                  <a:lnTo>
                    <a:pt x="511" y="495"/>
                  </a:lnTo>
                  <a:lnTo>
                    <a:pt x="511" y="499"/>
                  </a:lnTo>
                  <a:lnTo>
                    <a:pt x="511" y="500"/>
                  </a:lnTo>
                  <a:lnTo>
                    <a:pt x="511" y="500"/>
                  </a:lnTo>
                  <a:lnTo>
                    <a:pt x="509" y="502"/>
                  </a:lnTo>
                  <a:lnTo>
                    <a:pt x="507" y="504"/>
                  </a:lnTo>
                  <a:lnTo>
                    <a:pt x="499" y="504"/>
                  </a:lnTo>
                  <a:lnTo>
                    <a:pt x="490" y="501"/>
                  </a:lnTo>
                  <a:lnTo>
                    <a:pt x="479" y="498"/>
                  </a:lnTo>
                  <a:lnTo>
                    <a:pt x="479" y="498"/>
                  </a:lnTo>
                  <a:lnTo>
                    <a:pt x="466" y="490"/>
                  </a:lnTo>
                  <a:lnTo>
                    <a:pt x="458" y="484"/>
                  </a:lnTo>
                  <a:lnTo>
                    <a:pt x="455" y="480"/>
                  </a:lnTo>
                  <a:lnTo>
                    <a:pt x="453" y="477"/>
                  </a:lnTo>
                  <a:lnTo>
                    <a:pt x="453" y="473"/>
                  </a:lnTo>
                  <a:lnTo>
                    <a:pt x="453" y="470"/>
                  </a:lnTo>
                  <a:lnTo>
                    <a:pt x="453" y="470"/>
                  </a:lnTo>
                  <a:lnTo>
                    <a:pt x="455" y="469"/>
                  </a:lnTo>
                  <a:lnTo>
                    <a:pt x="458" y="468"/>
                  </a:lnTo>
                  <a:lnTo>
                    <a:pt x="465" y="467"/>
                  </a:lnTo>
                  <a:lnTo>
                    <a:pt x="476" y="469"/>
                  </a:lnTo>
                  <a:lnTo>
                    <a:pt x="487" y="474"/>
                  </a:lnTo>
                  <a:lnTo>
                    <a:pt x="487" y="474"/>
                  </a:lnTo>
                  <a:close/>
                  <a:moveTo>
                    <a:pt x="423" y="509"/>
                  </a:moveTo>
                  <a:lnTo>
                    <a:pt x="423" y="509"/>
                  </a:lnTo>
                  <a:lnTo>
                    <a:pt x="432" y="515"/>
                  </a:lnTo>
                  <a:lnTo>
                    <a:pt x="438" y="521"/>
                  </a:lnTo>
                  <a:lnTo>
                    <a:pt x="442" y="527"/>
                  </a:lnTo>
                  <a:lnTo>
                    <a:pt x="443" y="530"/>
                  </a:lnTo>
                  <a:lnTo>
                    <a:pt x="442" y="531"/>
                  </a:lnTo>
                  <a:lnTo>
                    <a:pt x="442" y="531"/>
                  </a:lnTo>
                  <a:lnTo>
                    <a:pt x="440" y="533"/>
                  </a:lnTo>
                  <a:lnTo>
                    <a:pt x="438" y="533"/>
                  </a:lnTo>
                  <a:lnTo>
                    <a:pt x="432" y="534"/>
                  </a:lnTo>
                  <a:lnTo>
                    <a:pt x="423" y="533"/>
                  </a:lnTo>
                  <a:lnTo>
                    <a:pt x="413" y="530"/>
                  </a:lnTo>
                  <a:lnTo>
                    <a:pt x="413" y="530"/>
                  </a:lnTo>
                  <a:lnTo>
                    <a:pt x="405" y="525"/>
                  </a:lnTo>
                  <a:lnTo>
                    <a:pt x="397" y="518"/>
                  </a:lnTo>
                  <a:lnTo>
                    <a:pt x="395" y="512"/>
                  </a:lnTo>
                  <a:lnTo>
                    <a:pt x="394" y="509"/>
                  </a:lnTo>
                  <a:lnTo>
                    <a:pt x="394" y="506"/>
                  </a:lnTo>
                  <a:lnTo>
                    <a:pt x="394" y="506"/>
                  </a:lnTo>
                  <a:lnTo>
                    <a:pt x="396" y="505"/>
                  </a:lnTo>
                  <a:lnTo>
                    <a:pt x="399" y="504"/>
                  </a:lnTo>
                  <a:lnTo>
                    <a:pt x="405" y="504"/>
                  </a:lnTo>
                  <a:lnTo>
                    <a:pt x="413" y="506"/>
                  </a:lnTo>
                  <a:lnTo>
                    <a:pt x="423" y="509"/>
                  </a:lnTo>
                  <a:lnTo>
                    <a:pt x="423" y="509"/>
                  </a:lnTo>
                  <a:close/>
                  <a:moveTo>
                    <a:pt x="410" y="411"/>
                  </a:moveTo>
                  <a:lnTo>
                    <a:pt x="410" y="411"/>
                  </a:lnTo>
                  <a:lnTo>
                    <a:pt x="416" y="415"/>
                  </a:lnTo>
                  <a:lnTo>
                    <a:pt x="422" y="419"/>
                  </a:lnTo>
                  <a:lnTo>
                    <a:pt x="431" y="427"/>
                  </a:lnTo>
                  <a:lnTo>
                    <a:pt x="433" y="431"/>
                  </a:lnTo>
                  <a:lnTo>
                    <a:pt x="436" y="435"/>
                  </a:lnTo>
                  <a:lnTo>
                    <a:pt x="436" y="438"/>
                  </a:lnTo>
                  <a:lnTo>
                    <a:pt x="436" y="441"/>
                  </a:lnTo>
                  <a:lnTo>
                    <a:pt x="436" y="441"/>
                  </a:lnTo>
                  <a:lnTo>
                    <a:pt x="433" y="443"/>
                  </a:lnTo>
                  <a:lnTo>
                    <a:pt x="431" y="445"/>
                  </a:lnTo>
                  <a:lnTo>
                    <a:pt x="426" y="446"/>
                  </a:lnTo>
                  <a:lnTo>
                    <a:pt x="421" y="446"/>
                  </a:lnTo>
                  <a:lnTo>
                    <a:pt x="410" y="445"/>
                  </a:lnTo>
                  <a:lnTo>
                    <a:pt x="396" y="440"/>
                  </a:lnTo>
                  <a:lnTo>
                    <a:pt x="396" y="440"/>
                  </a:lnTo>
                  <a:lnTo>
                    <a:pt x="390" y="436"/>
                  </a:lnTo>
                  <a:lnTo>
                    <a:pt x="384" y="432"/>
                  </a:lnTo>
                  <a:lnTo>
                    <a:pt x="375" y="424"/>
                  </a:lnTo>
                  <a:lnTo>
                    <a:pt x="373" y="419"/>
                  </a:lnTo>
                  <a:lnTo>
                    <a:pt x="370" y="415"/>
                  </a:lnTo>
                  <a:lnTo>
                    <a:pt x="369" y="411"/>
                  </a:lnTo>
                  <a:lnTo>
                    <a:pt x="370" y="408"/>
                  </a:lnTo>
                  <a:lnTo>
                    <a:pt x="370" y="408"/>
                  </a:lnTo>
                  <a:lnTo>
                    <a:pt x="373" y="406"/>
                  </a:lnTo>
                  <a:lnTo>
                    <a:pt x="375" y="404"/>
                  </a:lnTo>
                  <a:lnTo>
                    <a:pt x="380" y="404"/>
                  </a:lnTo>
                  <a:lnTo>
                    <a:pt x="385" y="404"/>
                  </a:lnTo>
                  <a:lnTo>
                    <a:pt x="396" y="406"/>
                  </a:lnTo>
                  <a:lnTo>
                    <a:pt x="410" y="411"/>
                  </a:lnTo>
                  <a:lnTo>
                    <a:pt x="410" y="411"/>
                  </a:lnTo>
                  <a:close/>
                  <a:moveTo>
                    <a:pt x="349" y="351"/>
                  </a:moveTo>
                  <a:lnTo>
                    <a:pt x="349" y="351"/>
                  </a:lnTo>
                  <a:lnTo>
                    <a:pt x="356" y="356"/>
                  </a:lnTo>
                  <a:lnTo>
                    <a:pt x="363" y="360"/>
                  </a:lnTo>
                  <a:lnTo>
                    <a:pt x="373" y="369"/>
                  </a:lnTo>
                  <a:lnTo>
                    <a:pt x="375" y="374"/>
                  </a:lnTo>
                  <a:lnTo>
                    <a:pt x="378" y="379"/>
                  </a:lnTo>
                  <a:lnTo>
                    <a:pt x="379" y="383"/>
                  </a:lnTo>
                  <a:lnTo>
                    <a:pt x="379" y="385"/>
                  </a:lnTo>
                  <a:lnTo>
                    <a:pt x="379" y="385"/>
                  </a:lnTo>
                  <a:lnTo>
                    <a:pt x="376" y="388"/>
                  </a:lnTo>
                  <a:lnTo>
                    <a:pt x="373" y="389"/>
                  </a:lnTo>
                  <a:lnTo>
                    <a:pt x="368" y="390"/>
                  </a:lnTo>
                  <a:lnTo>
                    <a:pt x="362" y="390"/>
                  </a:lnTo>
                  <a:lnTo>
                    <a:pt x="349" y="388"/>
                  </a:lnTo>
                  <a:lnTo>
                    <a:pt x="342" y="385"/>
                  </a:lnTo>
                  <a:lnTo>
                    <a:pt x="335" y="382"/>
                  </a:lnTo>
                  <a:lnTo>
                    <a:pt x="335" y="382"/>
                  </a:lnTo>
                  <a:lnTo>
                    <a:pt x="327" y="377"/>
                  </a:lnTo>
                  <a:lnTo>
                    <a:pt x="321" y="373"/>
                  </a:lnTo>
                  <a:lnTo>
                    <a:pt x="310" y="363"/>
                  </a:lnTo>
                  <a:lnTo>
                    <a:pt x="308" y="358"/>
                  </a:lnTo>
                  <a:lnTo>
                    <a:pt x="305" y="353"/>
                  </a:lnTo>
                  <a:lnTo>
                    <a:pt x="304" y="350"/>
                  </a:lnTo>
                  <a:lnTo>
                    <a:pt x="305" y="347"/>
                  </a:lnTo>
                  <a:lnTo>
                    <a:pt x="305" y="347"/>
                  </a:lnTo>
                  <a:lnTo>
                    <a:pt x="306" y="345"/>
                  </a:lnTo>
                  <a:lnTo>
                    <a:pt x="310" y="344"/>
                  </a:lnTo>
                  <a:lnTo>
                    <a:pt x="315" y="342"/>
                  </a:lnTo>
                  <a:lnTo>
                    <a:pt x="321" y="342"/>
                  </a:lnTo>
                  <a:lnTo>
                    <a:pt x="327" y="344"/>
                  </a:lnTo>
                  <a:lnTo>
                    <a:pt x="335" y="345"/>
                  </a:lnTo>
                  <a:lnTo>
                    <a:pt x="342" y="347"/>
                  </a:lnTo>
                  <a:lnTo>
                    <a:pt x="349" y="351"/>
                  </a:lnTo>
                  <a:lnTo>
                    <a:pt x="349" y="351"/>
                  </a:lnTo>
                  <a:close/>
                  <a:moveTo>
                    <a:pt x="300" y="298"/>
                  </a:moveTo>
                  <a:lnTo>
                    <a:pt x="300" y="298"/>
                  </a:lnTo>
                  <a:lnTo>
                    <a:pt x="311" y="305"/>
                  </a:lnTo>
                  <a:lnTo>
                    <a:pt x="319" y="313"/>
                  </a:lnTo>
                  <a:lnTo>
                    <a:pt x="324" y="319"/>
                  </a:lnTo>
                  <a:lnTo>
                    <a:pt x="325" y="323"/>
                  </a:lnTo>
                  <a:lnTo>
                    <a:pt x="324" y="324"/>
                  </a:lnTo>
                  <a:lnTo>
                    <a:pt x="324" y="324"/>
                  </a:lnTo>
                  <a:lnTo>
                    <a:pt x="322" y="326"/>
                  </a:lnTo>
                  <a:lnTo>
                    <a:pt x="319" y="328"/>
                  </a:lnTo>
                  <a:lnTo>
                    <a:pt x="311" y="329"/>
                  </a:lnTo>
                  <a:lnTo>
                    <a:pt x="300" y="326"/>
                  </a:lnTo>
                  <a:lnTo>
                    <a:pt x="288" y="321"/>
                  </a:lnTo>
                  <a:lnTo>
                    <a:pt x="288" y="321"/>
                  </a:lnTo>
                  <a:lnTo>
                    <a:pt x="278" y="314"/>
                  </a:lnTo>
                  <a:lnTo>
                    <a:pt x="269" y="307"/>
                  </a:lnTo>
                  <a:lnTo>
                    <a:pt x="266" y="299"/>
                  </a:lnTo>
                  <a:lnTo>
                    <a:pt x="265" y="297"/>
                  </a:lnTo>
                  <a:lnTo>
                    <a:pt x="266" y="294"/>
                  </a:lnTo>
                  <a:lnTo>
                    <a:pt x="266" y="294"/>
                  </a:lnTo>
                  <a:lnTo>
                    <a:pt x="267" y="293"/>
                  </a:lnTo>
                  <a:lnTo>
                    <a:pt x="271" y="292"/>
                  </a:lnTo>
                  <a:lnTo>
                    <a:pt x="278" y="291"/>
                  </a:lnTo>
                  <a:lnTo>
                    <a:pt x="289" y="293"/>
                  </a:lnTo>
                  <a:lnTo>
                    <a:pt x="300" y="298"/>
                  </a:lnTo>
                  <a:lnTo>
                    <a:pt x="300" y="298"/>
                  </a:lnTo>
                  <a:close/>
                  <a:moveTo>
                    <a:pt x="338" y="441"/>
                  </a:moveTo>
                  <a:lnTo>
                    <a:pt x="338" y="441"/>
                  </a:lnTo>
                  <a:lnTo>
                    <a:pt x="348" y="447"/>
                  </a:lnTo>
                  <a:lnTo>
                    <a:pt x="354" y="454"/>
                  </a:lnTo>
                  <a:lnTo>
                    <a:pt x="359" y="461"/>
                  </a:lnTo>
                  <a:lnTo>
                    <a:pt x="359" y="464"/>
                  </a:lnTo>
                  <a:lnTo>
                    <a:pt x="359" y="465"/>
                  </a:lnTo>
                  <a:lnTo>
                    <a:pt x="359" y="465"/>
                  </a:lnTo>
                  <a:lnTo>
                    <a:pt x="358" y="468"/>
                  </a:lnTo>
                  <a:lnTo>
                    <a:pt x="356" y="469"/>
                  </a:lnTo>
                  <a:lnTo>
                    <a:pt x="347" y="469"/>
                  </a:lnTo>
                  <a:lnTo>
                    <a:pt x="338" y="468"/>
                  </a:lnTo>
                  <a:lnTo>
                    <a:pt x="327" y="464"/>
                  </a:lnTo>
                  <a:lnTo>
                    <a:pt x="327" y="464"/>
                  </a:lnTo>
                  <a:lnTo>
                    <a:pt x="317" y="458"/>
                  </a:lnTo>
                  <a:lnTo>
                    <a:pt x="310" y="451"/>
                  </a:lnTo>
                  <a:lnTo>
                    <a:pt x="306" y="443"/>
                  </a:lnTo>
                  <a:lnTo>
                    <a:pt x="305" y="440"/>
                  </a:lnTo>
                  <a:lnTo>
                    <a:pt x="306" y="437"/>
                  </a:lnTo>
                  <a:lnTo>
                    <a:pt x="306" y="437"/>
                  </a:lnTo>
                  <a:lnTo>
                    <a:pt x="308" y="436"/>
                  </a:lnTo>
                  <a:lnTo>
                    <a:pt x="310" y="435"/>
                  </a:lnTo>
                  <a:lnTo>
                    <a:pt x="317" y="435"/>
                  </a:lnTo>
                  <a:lnTo>
                    <a:pt x="327" y="437"/>
                  </a:lnTo>
                  <a:lnTo>
                    <a:pt x="338" y="441"/>
                  </a:lnTo>
                  <a:lnTo>
                    <a:pt x="338" y="441"/>
                  </a:lnTo>
                  <a:close/>
                  <a:moveTo>
                    <a:pt x="229" y="438"/>
                  </a:moveTo>
                  <a:lnTo>
                    <a:pt x="229" y="438"/>
                  </a:lnTo>
                  <a:lnTo>
                    <a:pt x="236" y="443"/>
                  </a:lnTo>
                  <a:lnTo>
                    <a:pt x="242" y="449"/>
                  </a:lnTo>
                  <a:lnTo>
                    <a:pt x="245" y="454"/>
                  </a:lnTo>
                  <a:lnTo>
                    <a:pt x="246" y="457"/>
                  </a:lnTo>
                  <a:lnTo>
                    <a:pt x="245" y="459"/>
                  </a:lnTo>
                  <a:lnTo>
                    <a:pt x="245" y="459"/>
                  </a:lnTo>
                  <a:lnTo>
                    <a:pt x="242" y="461"/>
                  </a:lnTo>
                  <a:lnTo>
                    <a:pt x="236" y="462"/>
                  </a:lnTo>
                  <a:lnTo>
                    <a:pt x="229" y="461"/>
                  </a:lnTo>
                  <a:lnTo>
                    <a:pt x="220" y="457"/>
                  </a:lnTo>
                  <a:lnTo>
                    <a:pt x="220" y="457"/>
                  </a:lnTo>
                  <a:lnTo>
                    <a:pt x="213" y="452"/>
                  </a:lnTo>
                  <a:lnTo>
                    <a:pt x="207" y="446"/>
                  </a:lnTo>
                  <a:lnTo>
                    <a:pt x="203" y="441"/>
                  </a:lnTo>
                  <a:lnTo>
                    <a:pt x="203" y="438"/>
                  </a:lnTo>
                  <a:lnTo>
                    <a:pt x="203" y="436"/>
                  </a:lnTo>
                  <a:lnTo>
                    <a:pt x="203" y="436"/>
                  </a:lnTo>
                  <a:lnTo>
                    <a:pt x="204" y="435"/>
                  </a:lnTo>
                  <a:lnTo>
                    <a:pt x="207" y="433"/>
                  </a:lnTo>
                  <a:lnTo>
                    <a:pt x="213" y="433"/>
                  </a:lnTo>
                  <a:lnTo>
                    <a:pt x="220" y="435"/>
                  </a:lnTo>
                  <a:lnTo>
                    <a:pt x="229" y="438"/>
                  </a:lnTo>
                  <a:lnTo>
                    <a:pt x="229" y="438"/>
                  </a:lnTo>
                  <a:close/>
                  <a:moveTo>
                    <a:pt x="265" y="369"/>
                  </a:moveTo>
                  <a:lnTo>
                    <a:pt x="265" y="369"/>
                  </a:lnTo>
                  <a:lnTo>
                    <a:pt x="277" y="377"/>
                  </a:lnTo>
                  <a:lnTo>
                    <a:pt x="285" y="385"/>
                  </a:lnTo>
                  <a:lnTo>
                    <a:pt x="288" y="389"/>
                  </a:lnTo>
                  <a:lnTo>
                    <a:pt x="290" y="393"/>
                  </a:lnTo>
                  <a:lnTo>
                    <a:pt x="290" y="397"/>
                  </a:lnTo>
                  <a:lnTo>
                    <a:pt x="290" y="399"/>
                  </a:lnTo>
                  <a:lnTo>
                    <a:pt x="290" y="399"/>
                  </a:lnTo>
                  <a:lnTo>
                    <a:pt x="288" y="401"/>
                  </a:lnTo>
                  <a:lnTo>
                    <a:pt x="285" y="403"/>
                  </a:lnTo>
                  <a:lnTo>
                    <a:pt x="277" y="403"/>
                  </a:lnTo>
                  <a:lnTo>
                    <a:pt x="266" y="401"/>
                  </a:lnTo>
                  <a:lnTo>
                    <a:pt x="252" y="397"/>
                  </a:lnTo>
                  <a:lnTo>
                    <a:pt x="252" y="397"/>
                  </a:lnTo>
                  <a:lnTo>
                    <a:pt x="241" y="388"/>
                  </a:lnTo>
                  <a:lnTo>
                    <a:pt x="233" y="379"/>
                  </a:lnTo>
                  <a:lnTo>
                    <a:pt x="229" y="376"/>
                  </a:lnTo>
                  <a:lnTo>
                    <a:pt x="228" y="372"/>
                  </a:lnTo>
                  <a:lnTo>
                    <a:pt x="226" y="368"/>
                  </a:lnTo>
                  <a:lnTo>
                    <a:pt x="226" y="366"/>
                  </a:lnTo>
                  <a:lnTo>
                    <a:pt x="226" y="366"/>
                  </a:lnTo>
                  <a:lnTo>
                    <a:pt x="229" y="363"/>
                  </a:lnTo>
                  <a:lnTo>
                    <a:pt x="231" y="362"/>
                  </a:lnTo>
                  <a:lnTo>
                    <a:pt x="236" y="362"/>
                  </a:lnTo>
                  <a:lnTo>
                    <a:pt x="240" y="362"/>
                  </a:lnTo>
                  <a:lnTo>
                    <a:pt x="252" y="365"/>
                  </a:lnTo>
                  <a:lnTo>
                    <a:pt x="265" y="369"/>
                  </a:lnTo>
                  <a:lnTo>
                    <a:pt x="265" y="369"/>
                  </a:lnTo>
                  <a:close/>
                  <a:moveTo>
                    <a:pt x="268" y="244"/>
                  </a:moveTo>
                  <a:lnTo>
                    <a:pt x="268" y="244"/>
                  </a:lnTo>
                  <a:lnTo>
                    <a:pt x="278" y="250"/>
                  </a:lnTo>
                  <a:lnTo>
                    <a:pt x="284" y="256"/>
                  </a:lnTo>
                  <a:lnTo>
                    <a:pt x="288" y="262"/>
                  </a:lnTo>
                  <a:lnTo>
                    <a:pt x="289" y="265"/>
                  </a:lnTo>
                  <a:lnTo>
                    <a:pt x="288" y="266"/>
                  </a:lnTo>
                  <a:lnTo>
                    <a:pt x="288" y="266"/>
                  </a:lnTo>
                  <a:lnTo>
                    <a:pt x="287" y="268"/>
                  </a:lnTo>
                  <a:lnTo>
                    <a:pt x="284" y="270"/>
                  </a:lnTo>
                  <a:lnTo>
                    <a:pt x="277" y="270"/>
                  </a:lnTo>
                  <a:lnTo>
                    <a:pt x="267" y="268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47" y="259"/>
                  </a:lnTo>
                  <a:lnTo>
                    <a:pt x="241" y="251"/>
                  </a:lnTo>
                  <a:lnTo>
                    <a:pt x="236" y="245"/>
                  </a:lnTo>
                  <a:lnTo>
                    <a:pt x="236" y="243"/>
                  </a:lnTo>
                  <a:lnTo>
                    <a:pt x="236" y="240"/>
                  </a:lnTo>
                  <a:lnTo>
                    <a:pt x="236" y="240"/>
                  </a:lnTo>
                  <a:lnTo>
                    <a:pt x="239" y="239"/>
                  </a:lnTo>
                  <a:lnTo>
                    <a:pt x="241" y="238"/>
                  </a:lnTo>
                  <a:lnTo>
                    <a:pt x="249" y="238"/>
                  </a:lnTo>
                  <a:lnTo>
                    <a:pt x="257" y="239"/>
                  </a:lnTo>
                  <a:lnTo>
                    <a:pt x="268" y="244"/>
                  </a:lnTo>
                  <a:lnTo>
                    <a:pt x="268" y="244"/>
                  </a:lnTo>
                  <a:close/>
                  <a:moveTo>
                    <a:pt x="209" y="299"/>
                  </a:moveTo>
                  <a:lnTo>
                    <a:pt x="209" y="299"/>
                  </a:lnTo>
                  <a:lnTo>
                    <a:pt x="217" y="303"/>
                  </a:lnTo>
                  <a:lnTo>
                    <a:pt x="223" y="308"/>
                  </a:lnTo>
                  <a:lnTo>
                    <a:pt x="229" y="313"/>
                  </a:lnTo>
                  <a:lnTo>
                    <a:pt x="233" y="316"/>
                  </a:lnTo>
                  <a:lnTo>
                    <a:pt x="236" y="321"/>
                  </a:lnTo>
                  <a:lnTo>
                    <a:pt x="239" y="326"/>
                  </a:lnTo>
                  <a:lnTo>
                    <a:pt x="239" y="330"/>
                  </a:lnTo>
                  <a:lnTo>
                    <a:pt x="239" y="332"/>
                  </a:lnTo>
                  <a:lnTo>
                    <a:pt x="239" y="332"/>
                  </a:lnTo>
                  <a:lnTo>
                    <a:pt x="236" y="335"/>
                  </a:lnTo>
                  <a:lnTo>
                    <a:pt x="233" y="336"/>
                  </a:lnTo>
                  <a:lnTo>
                    <a:pt x="229" y="336"/>
                  </a:lnTo>
                  <a:lnTo>
                    <a:pt x="223" y="336"/>
                  </a:lnTo>
                  <a:lnTo>
                    <a:pt x="210" y="334"/>
                  </a:lnTo>
                  <a:lnTo>
                    <a:pt x="196" y="328"/>
                  </a:lnTo>
                  <a:lnTo>
                    <a:pt x="196" y="328"/>
                  </a:lnTo>
                  <a:lnTo>
                    <a:pt x="188" y="324"/>
                  </a:lnTo>
                  <a:lnTo>
                    <a:pt x="182" y="319"/>
                  </a:lnTo>
                  <a:lnTo>
                    <a:pt x="176" y="315"/>
                  </a:lnTo>
                  <a:lnTo>
                    <a:pt x="172" y="310"/>
                  </a:lnTo>
                  <a:lnTo>
                    <a:pt x="169" y="305"/>
                  </a:lnTo>
                  <a:lnTo>
                    <a:pt x="166" y="302"/>
                  </a:lnTo>
                  <a:lnTo>
                    <a:pt x="166" y="297"/>
                  </a:lnTo>
                  <a:lnTo>
                    <a:pt x="166" y="294"/>
                  </a:lnTo>
                  <a:lnTo>
                    <a:pt x="166" y="294"/>
                  </a:lnTo>
                  <a:lnTo>
                    <a:pt x="169" y="292"/>
                  </a:lnTo>
                  <a:lnTo>
                    <a:pt x="172" y="291"/>
                  </a:lnTo>
                  <a:lnTo>
                    <a:pt x="177" y="289"/>
                  </a:lnTo>
                  <a:lnTo>
                    <a:pt x="182" y="291"/>
                  </a:lnTo>
                  <a:lnTo>
                    <a:pt x="194" y="293"/>
                  </a:lnTo>
                  <a:lnTo>
                    <a:pt x="209" y="299"/>
                  </a:lnTo>
                  <a:lnTo>
                    <a:pt x="209" y="299"/>
                  </a:lnTo>
                  <a:close/>
                  <a:moveTo>
                    <a:pt x="252" y="201"/>
                  </a:moveTo>
                  <a:lnTo>
                    <a:pt x="252" y="201"/>
                  </a:lnTo>
                  <a:lnTo>
                    <a:pt x="261" y="206"/>
                  </a:lnTo>
                  <a:lnTo>
                    <a:pt x="267" y="211"/>
                  </a:lnTo>
                  <a:lnTo>
                    <a:pt x="271" y="216"/>
                  </a:lnTo>
                  <a:lnTo>
                    <a:pt x="271" y="218"/>
                  </a:lnTo>
                  <a:lnTo>
                    <a:pt x="271" y="220"/>
                  </a:lnTo>
                  <a:lnTo>
                    <a:pt x="271" y="220"/>
                  </a:lnTo>
                  <a:lnTo>
                    <a:pt x="269" y="222"/>
                  </a:lnTo>
                  <a:lnTo>
                    <a:pt x="267" y="223"/>
                  </a:lnTo>
                  <a:lnTo>
                    <a:pt x="261" y="223"/>
                  </a:lnTo>
                  <a:lnTo>
                    <a:pt x="252" y="222"/>
                  </a:lnTo>
                  <a:lnTo>
                    <a:pt x="242" y="218"/>
                  </a:lnTo>
                  <a:lnTo>
                    <a:pt x="242" y="218"/>
                  </a:lnTo>
                  <a:lnTo>
                    <a:pt x="235" y="213"/>
                  </a:lnTo>
                  <a:lnTo>
                    <a:pt x="229" y="207"/>
                  </a:lnTo>
                  <a:lnTo>
                    <a:pt x="225" y="202"/>
                  </a:lnTo>
                  <a:lnTo>
                    <a:pt x="225" y="199"/>
                  </a:lnTo>
                  <a:lnTo>
                    <a:pt x="225" y="197"/>
                  </a:lnTo>
                  <a:lnTo>
                    <a:pt x="225" y="197"/>
                  </a:lnTo>
                  <a:lnTo>
                    <a:pt x="226" y="196"/>
                  </a:lnTo>
                  <a:lnTo>
                    <a:pt x="229" y="195"/>
                  </a:lnTo>
                  <a:lnTo>
                    <a:pt x="235" y="195"/>
                  </a:lnTo>
                  <a:lnTo>
                    <a:pt x="244" y="196"/>
                  </a:lnTo>
                  <a:lnTo>
                    <a:pt x="252" y="201"/>
                  </a:lnTo>
                  <a:lnTo>
                    <a:pt x="252" y="201"/>
                  </a:lnTo>
                  <a:close/>
                  <a:moveTo>
                    <a:pt x="253" y="163"/>
                  </a:moveTo>
                  <a:lnTo>
                    <a:pt x="253" y="163"/>
                  </a:lnTo>
                  <a:lnTo>
                    <a:pt x="261" y="167"/>
                  </a:lnTo>
                  <a:lnTo>
                    <a:pt x="266" y="172"/>
                  </a:lnTo>
                  <a:lnTo>
                    <a:pt x="268" y="177"/>
                  </a:lnTo>
                  <a:lnTo>
                    <a:pt x="268" y="180"/>
                  </a:lnTo>
                  <a:lnTo>
                    <a:pt x="268" y="180"/>
                  </a:lnTo>
                  <a:lnTo>
                    <a:pt x="266" y="182"/>
                  </a:lnTo>
                  <a:lnTo>
                    <a:pt x="260" y="182"/>
                  </a:lnTo>
                  <a:lnTo>
                    <a:pt x="253" y="181"/>
                  </a:lnTo>
                  <a:lnTo>
                    <a:pt x="245" y="179"/>
                  </a:lnTo>
                  <a:lnTo>
                    <a:pt x="245" y="179"/>
                  </a:lnTo>
                  <a:lnTo>
                    <a:pt x="239" y="174"/>
                  </a:lnTo>
                  <a:lnTo>
                    <a:pt x="234" y="169"/>
                  </a:lnTo>
                  <a:lnTo>
                    <a:pt x="230" y="164"/>
                  </a:lnTo>
                  <a:lnTo>
                    <a:pt x="230" y="161"/>
                  </a:lnTo>
                  <a:lnTo>
                    <a:pt x="230" y="160"/>
                  </a:lnTo>
                  <a:lnTo>
                    <a:pt x="230" y="160"/>
                  </a:lnTo>
                  <a:lnTo>
                    <a:pt x="234" y="158"/>
                  </a:lnTo>
                  <a:lnTo>
                    <a:pt x="239" y="158"/>
                  </a:lnTo>
                  <a:lnTo>
                    <a:pt x="246" y="160"/>
                  </a:lnTo>
                  <a:lnTo>
                    <a:pt x="253" y="163"/>
                  </a:lnTo>
                  <a:lnTo>
                    <a:pt x="253" y="163"/>
                  </a:lnTo>
                  <a:close/>
                  <a:moveTo>
                    <a:pt x="266" y="131"/>
                  </a:moveTo>
                  <a:lnTo>
                    <a:pt x="266" y="131"/>
                  </a:lnTo>
                  <a:lnTo>
                    <a:pt x="272" y="134"/>
                  </a:lnTo>
                  <a:lnTo>
                    <a:pt x="277" y="139"/>
                  </a:lnTo>
                  <a:lnTo>
                    <a:pt x="279" y="143"/>
                  </a:lnTo>
                  <a:lnTo>
                    <a:pt x="279" y="145"/>
                  </a:lnTo>
                  <a:lnTo>
                    <a:pt x="279" y="145"/>
                  </a:lnTo>
                  <a:lnTo>
                    <a:pt x="277" y="147"/>
                  </a:lnTo>
                  <a:lnTo>
                    <a:pt x="272" y="148"/>
                  </a:lnTo>
                  <a:lnTo>
                    <a:pt x="266" y="147"/>
                  </a:lnTo>
                  <a:lnTo>
                    <a:pt x="258" y="144"/>
                  </a:lnTo>
                  <a:lnTo>
                    <a:pt x="258" y="144"/>
                  </a:lnTo>
                  <a:lnTo>
                    <a:pt x="252" y="139"/>
                  </a:lnTo>
                  <a:lnTo>
                    <a:pt x="249" y="135"/>
                  </a:lnTo>
                  <a:lnTo>
                    <a:pt x="246" y="131"/>
                  </a:lnTo>
                  <a:lnTo>
                    <a:pt x="246" y="128"/>
                  </a:lnTo>
                  <a:lnTo>
                    <a:pt x="246" y="128"/>
                  </a:lnTo>
                  <a:lnTo>
                    <a:pt x="249" y="126"/>
                  </a:lnTo>
                  <a:lnTo>
                    <a:pt x="253" y="126"/>
                  </a:lnTo>
                  <a:lnTo>
                    <a:pt x="260" y="127"/>
                  </a:lnTo>
                  <a:lnTo>
                    <a:pt x="266" y="131"/>
                  </a:lnTo>
                  <a:lnTo>
                    <a:pt x="266" y="131"/>
                  </a:lnTo>
                  <a:close/>
                  <a:moveTo>
                    <a:pt x="389" y="84"/>
                  </a:moveTo>
                  <a:lnTo>
                    <a:pt x="389" y="84"/>
                  </a:lnTo>
                  <a:lnTo>
                    <a:pt x="395" y="87"/>
                  </a:lnTo>
                  <a:lnTo>
                    <a:pt x="396" y="90"/>
                  </a:lnTo>
                  <a:lnTo>
                    <a:pt x="396" y="92"/>
                  </a:lnTo>
                  <a:lnTo>
                    <a:pt x="396" y="92"/>
                  </a:lnTo>
                  <a:lnTo>
                    <a:pt x="395" y="92"/>
                  </a:lnTo>
                  <a:lnTo>
                    <a:pt x="392" y="92"/>
                  </a:lnTo>
                  <a:lnTo>
                    <a:pt x="385" y="91"/>
                  </a:lnTo>
                  <a:lnTo>
                    <a:pt x="385" y="91"/>
                  </a:lnTo>
                  <a:lnTo>
                    <a:pt x="383" y="89"/>
                  </a:lnTo>
                  <a:lnTo>
                    <a:pt x="380" y="86"/>
                  </a:lnTo>
                  <a:lnTo>
                    <a:pt x="379" y="84"/>
                  </a:lnTo>
                  <a:lnTo>
                    <a:pt x="379" y="81"/>
                  </a:lnTo>
                  <a:lnTo>
                    <a:pt x="379" y="81"/>
                  </a:lnTo>
                  <a:lnTo>
                    <a:pt x="380" y="81"/>
                  </a:lnTo>
                  <a:lnTo>
                    <a:pt x="383" y="81"/>
                  </a:lnTo>
                  <a:lnTo>
                    <a:pt x="389" y="84"/>
                  </a:lnTo>
                  <a:lnTo>
                    <a:pt x="389" y="84"/>
                  </a:lnTo>
                  <a:close/>
                  <a:moveTo>
                    <a:pt x="335" y="90"/>
                  </a:moveTo>
                  <a:lnTo>
                    <a:pt x="335" y="90"/>
                  </a:lnTo>
                  <a:lnTo>
                    <a:pt x="338" y="94"/>
                  </a:lnTo>
                  <a:lnTo>
                    <a:pt x="342" y="96"/>
                  </a:lnTo>
                  <a:lnTo>
                    <a:pt x="343" y="99"/>
                  </a:lnTo>
                  <a:lnTo>
                    <a:pt x="343" y="101"/>
                  </a:lnTo>
                  <a:lnTo>
                    <a:pt x="343" y="101"/>
                  </a:lnTo>
                  <a:lnTo>
                    <a:pt x="342" y="102"/>
                  </a:lnTo>
                  <a:lnTo>
                    <a:pt x="338" y="102"/>
                  </a:lnTo>
                  <a:lnTo>
                    <a:pt x="335" y="102"/>
                  </a:lnTo>
                  <a:lnTo>
                    <a:pt x="330" y="100"/>
                  </a:lnTo>
                  <a:lnTo>
                    <a:pt x="330" y="100"/>
                  </a:lnTo>
                  <a:lnTo>
                    <a:pt x="326" y="96"/>
                  </a:lnTo>
                  <a:lnTo>
                    <a:pt x="322" y="94"/>
                  </a:lnTo>
                  <a:lnTo>
                    <a:pt x="320" y="90"/>
                  </a:lnTo>
                  <a:lnTo>
                    <a:pt x="320" y="87"/>
                  </a:lnTo>
                  <a:lnTo>
                    <a:pt x="320" y="87"/>
                  </a:lnTo>
                  <a:lnTo>
                    <a:pt x="322" y="86"/>
                  </a:lnTo>
                  <a:lnTo>
                    <a:pt x="326" y="87"/>
                  </a:lnTo>
                  <a:lnTo>
                    <a:pt x="330" y="89"/>
                  </a:lnTo>
                  <a:lnTo>
                    <a:pt x="335" y="90"/>
                  </a:lnTo>
                  <a:lnTo>
                    <a:pt x="335" y="90"/>
                  </a:lnTo>
                  <a:close/>
                  <a:moveTo>
                    <a:pt x="293" y="106"/>
                  </a:moveTo>
                  <a:lnTo>
                    <a:pt x="293" y="106"/>
                  </a:lnTo>
                  <a:lnTo>
                    <a:pt x="298" y="110"/>
                  </a:lnTo>
                  <a:lnTo>
                    <a:pt x="301" y="113"/>
                  </a:lnTo>
                  <a:lnTo>
                    <a:pt x="304" y="117"/>
                  </a:lnTo>
                  <a:lnTo>
                    <a:pt x="304" y="119"/>
                  </a:lnTo>
                  <a:lnTo>
                    <a:pt x="304" y="119"/>
                  </a:lnTo>
                  <a:lnTo>
                    <a:pt x="301" y="121"/>
                  </a:lnTo>
                  <a:lnTo>
                    <a:pt x="298" y="121"/>
                  </a:lnTo>
                  <a:lnTo>
                    <a:pt x="293" y="119"/>
                  </a:lnTo>
                  <a:lnTo>
                    <a:pt x="288" y="117"/>
                  </a:lnTo>
                  <a:lnTo>
                    <a:pt x="288" y="117"/>
                  </a:lnTo>
                  <a:lnTo>
                    <a:pt x="282" y="113"/>
                  </a:lnTo>
                  <a:lnTo>
                    <a:pt x="278" y="110"/>
                  </a:lnTo>
                  <a:lnTo>
                    <a:pt x="276" y="106"/>
                  </a:lnTo>
                  <a:lnTo>
                    <a:pt x="276" y="102"/>
                  </a:lnTo>
                  <a:lnTo>
                    <a:pt x="276" y="102"/>
                  </a:lnTo>
                  <a:lnTo>
                    <a:pt x="278" y="101"/>
                  </a:lnTo>
                  <a:lnTo>
                    <a:pt x="282" y="101"/>
                  </a:lnTo>
                  <a:lnTo>
                    <a:pt x="287" y="103"/>
                  </a:lnTo>
                  <a:lnTo>
                    <a:pt x="293" y="106"/>
                  </a:lnTo>
                  <a:lnTo>
                    <a:pt x="293" y="106"/>
                  </a:lnTo>
                  <a:close/>
                  <a:moveTo>
                    <a:pt x="503" y="46"/>
                  </a:moveTo>
                  <a:lnTo>
                    <a:pt x="503" y="46"/>
                  </a:lnTo>
                  <a:lnTo>
                    <a:pt x="508" y="48"/>
                  </a:lnTo>
                  <a:lnTo>
                    <a:pt x="512" y="52"/>
                  </a:lnTo>
                  <a:lnTo>
                    <a:pt x="513" y="54"/>
                  </a:lnTo>
                  <a:lnTo>
                    <a:pt x="513" y="57"/>
                  </a:lnTo>
                  <a:lnTo>
                    <a:pt x="513" y="57"/>
                  </a:lnTo>
                  <a:lnTo>
                    <a:pt x="511" y="58"/>
                  </a:lnTo>
                  <a:lnTo>
                    <a:pt x="507" y="58"/>
                  </a:lnTo>
                  <a:lnTo>
                    <a:pt x="502" y="58"/>
                  </a:lnTo>
                  <a:lnTo>
                    <a:pt x="497" y="55"/>
                  </a:lnTo>
                  <a:lnTo>
                    <a:pt x="497" y="55"/>
                  </a:lnTo>
                  <a:lnTo>
                    <a:pt x="492" y="52"/>
                  </a:lnTo>
                  <a:lnTo>
                    <a:pt x="490" y="49"/>
                  </a:lnTo>
                  <a:lnTo>
                    <a:pt x="487" y="46"/>
                  </a:lnTo>
                  <a:lnTo>
                    <a:pt x="487" y="43"/>
                  </a:lnTo>
                  <a:lnTo>
                    <a:pt x="487" y="43"/>
                  </a:lnTo>
                  <a:lnTo>
                    <a:pt x="490" y="42"/>
                  </a:lnTo>
                  <a:lnTo>
                    <a:pt x="493" y="42"/>
                  </a:lnTo>
                  <a:lnTo>
                    <a:pt x="498" y="43"/>
                  </a:lnTo>
                  <a:lnTo>
                    <a:pt x="503" y="46"/>
                  </a:lnTo>
                  <a:lnTo>
                    <a:pt x="503" y="46"/>
                  </a:lnTo>
                  <a:close/>
                  <a:moveTo>
                    <a:pt x="450" y="57"/>
                  </a:moveTo>
                  <a:lnTo>
                    <a:pt x="450" y="57"/>
                  </a:lnTo>
                  <a:lnTo>
                    <a:pt x="455" y="59"/>
                  </a:lnTo>
                  <a:lnTo>
                    <a:pt x="459" y="63"/>
                  </a:lnTo>
                  <a:lnTo>
                    <a:pt x="460" y="65"/>
                  </a:lnTo>
                  <a:lnTo>
                    <a:pt x="460" y="68"/>
                  </a:lnTo>
                  <a:lnTo>
                    <a:pt x="460" y="68"/>
                  </a:lnTo>
                  <a:lnTo>
                    <a:pt x="458" y="69"/>
                  </a:lnTo>
                  <a:lnTo>
                    <a:pt x="454" y="69"/>
                  </a:lnTo>
                  <a:lnTo>
                    <a:pt x="450" y="68"/>
                  </a:lnTo>
                  <a:lnTo>
                    <a:pt x="445" y="66"/>
                  </a:lnTo>
                  <a:lnTo>
                    <a:pt x="445" y="66"/>
                  </a:lnTo>
                  <a:lnTo>
                    <a:pt x="440" y="63"/>
                  </a:lnTo>
                  <a:lnTo>
                    <a:pt x="437" y="60"/>
                  </a:lnTo>
                  <a:lnTo>
                    <a:pt x="436" y="57"/>
                  </a:lnTo>
                  <a:lnTo>
                    <a:pt x="436" y="55"/>
                  </a:lnTo>
                  <a:lnTo>
                    <a:pt x="436" y="55"/>
                  </a:lnTo>
                  <a:lnTo>
                    <a:pt x="438" y="54"/>
                  </a:lnTo>
                  <a:lnTo>
                    <a:pt x="440" y="53"/>
                  </a:lnTo>
                  <a:lnTo>
                    <a:pt x="445" y="54"/>
                  </a:lnTo>
                  <a:lnTo>
                    <a:pt x="450" y="57"/>
                  </a:lnTo>
                  <a:lnTo>
                    <a:pt x="450" y="57"/>
                  </a:lnTo>
                  <a:close/>
                  <a:moveTo>
                    <a:pt x="399" y="18"/>
                  </a:moveTo>
                  <a:lnTo>
                    <a:pt x="399" y="18"/>
                  </a:lnTo>
                  <a:lnTo>
                    <a:pt x="404" y="22"/>
                  </a:lnTo>
                  <a:lnTo>
                    <a:pt x="407" y="26"/>
                  </a:lnTo>
                  <a:lnTo>
                    <a:pt x="408" y="30"/>
                  </a:lnTo>
                  <a:lnTo>
                    <a:pt x="408" y="32"/>
                  </a:lnTo>
                  <a:lnTo>
                    <a:pt x="408" y="32"/>
                  </a:lnTo>
                  <a:lnTo>
                    <a:pt x="407" y="33"/>
                  </a:lnTo>
                  <a:lnTo>
                    <a:pt x="404" y="33"/>
                  </a:lnTo>
                  <a:lnTo>
                    <a:pt x="397" y="32"/>
                  </a:lnTo>
                  <a:lnTo>
                    <a:pt x="392" y="30"/>
                  </a:lnTo>
                  <a:lnTo>
                    <a:pt x="392" y="30"/>
                  </a:lnTo>
                  <a:lnTo>
                    <a:pt x="388" y="26"/>
                  </a:lnTo>
                  <a:lnTo>
                    <a:pt x="384" y="22"/>
                  </a:lnTo>
                  <a:lnTo>
                    <a:pt x="381" y="20"/>
                  </a:lnTo>
                  <a:lnTo>
                    <a:pt x="381" y="16"/>
                  </a:lnTo>
                  <a:lnTo>
                    <a:pt x="381" y="16"/>
                  </a:lnTo>
                  <a:lnTo>
                    <a:pt x="384" y="15"/>
                  </a:lnTo>
                  <a:lnTo>
                    <a:pt x="388" y="15"/>
                  </a:lnTo>
                  <a:lnTo>
                    <a:pt x="392" y="16"/>
                  </a:lnTo>
                  <a:lnTo>
                    <a:pt x="399" y="18"/>
                  </a:lnTo>
                  <a:lnTo>
                    <a:pt x="399" y="18"/>
                  </a:lnTo>
                  <a:close/>
                  <a:moveTo>
                    <a:pt x="370" y="48"/>
                  </a:moveTo>
                  <a:lnTo>
                    <a:pt x="370" y="48"/>
                  </a:lnTo>
                  <a:lnTo>
                    <a:pt x="375" y="50"/>
                  </a:lnTo>
                  <a:lnTo>
                    <a:pt x="379" y="54"/>
                  </a:lnTo>
                  <a:lnTo>
                    <a:pt x="380" y="58"/>
                  </a:lnTo>
                  <a:lnTo>
                    <a:pt x="380" y="60"/>
                  </a:lnTo>
                  <a:lnTo>
                    <a:pt x="380" y="60"/>
                  </a:lnTo>
                  <a:lnTo>
                    <a:pt x="379" y="62"/>
                  </a:lnTo>
                  <a:lnTo>
                    <a:pt x="374" y="62"/>
                  </a:lnTo>
                  <a:lnTo>
                    <a:pt x="369" y="62"/>
                  </a:lnTo>
                  <a:lnTo>
                    <a:pt x="364" y="59"/>
                  </a:lnTo>
                  <a:lnTo>
                    <a:pt x="364" y="59"/>
                  </a:lnTo>
                  <a:lnTo>
                    <a:pt x="358" y="55"/>
                  </a:lnTo>
                  <a:lnTo>
                    <a:pt x="354" y="52"/>
                  </a:lnTo>
                  <a:lnTo>
                    <a:pt x="353" y="48"/>
                  </a:lnTo>
                  <a:lnTo>
                    <a:pt x="353" y="46"/>
                  </a:lnTo>
                  <a:lnTo>
                    <a:pt x="353" y="46"/>
                  </a:lnTo>
                  <a:lnTo>
                    <a:pt x="356" y="44"/>
                  </a:lnTo>
                  <a:lnTo>
                    <a:pt x="359" y="44"/>
                  </a:lnTo>
                  <a:lnTo>
                    <a:pt x="364" y="46"/>
                  </a:lnTo>
                  <a:lnTo>
                    <a:pt x="370" y="48"/>
                  </a:lnTo>
                  <a:lnTo>
                    <a:pt x="370" y="48"/>
                  </a:lnTo>
                  <a:close/>
                  <a:moveTo>
                    <a:pt x="305" y="5"/>
                  </a:moveTo>
                  <a:lnTo>
                    <a:pt x="305" y="5"/>
                  </a:lnTo>
                  <a:lnTo>
                    <a:pt x="311" y="10"/>
                  </a:lnTo>
                  <a:lnTo>
                    <a:pt x="315" y="14"/>
                  </a:lnTo>
                  <a:lnTo>
                    <a:pt x="317" y="17"/>
                  </a:lnTo>
                  <a:lnTo>
                    <a:pt x="317" y="21"/>
                  </a:lnTo>
                  <a:lnTo>
                    <a:pt x="317" y="21"/>
                  </a:lnTo>
                  <a:lnTo>
                    <a:pt x="315" y="22"/>
                  </a:lnTo>
                  <a:lnTo>
                    <a:pt x="310" y="23"/>
                  </a:lnTo>
                  <a:lnTo>
                    <a:pt x="304" y="22"/>
                  </a:lnTo>
                  <a:lnTo>
                    <a:pt x="298" y="18"/>
                  </a:lnTo>
                  <a:lnTo>
                    <a:pt x="298" y="18"/>
                  </a:lnTo>
                  <a:lnTo>
                    <a:pt x="290" y="15"/>
                  </a:lnTo>
                  <a:lnTo>
                    <a:pt x="287" y="10"/>
                  </a:lnTo>
                  <a:lnTo>
                    <a:pt x="284" y="5"/>
                  </a:lnTo>
                  <a:lnTo>
                    <a:pt x="284" y="4"/>
                  </a:lnTo>
                  <a:lnTo>
                    <a:pt x="284" y="2"/>
                  </a:lnTo>
                  <a:lnTo>
                    <a:pt x="284" y="2"/>
                  </a:lnTo>
                  <a:lnTo>
                    <a:pt x="287" y="1"/>
                  </a:lnTo>
                  <a:lnTo>
                    <a:pt x="292" y="1"/>
                  </a:lnTo>
                  <a:lnTo>
                    <a:pt x="298" y="2"/>
                  </a:lnTo>
                  <a:lnTo>
                    <a:pt x="305" y="5"/>
                  </a:lnTo>
                  <a:lnTo>
                    <a:pt x="305" y="5"/>
                  </a:lnTo>
                  <a:close/>
                  <a:moveTo>
                    <a:pt x="294" y="48"/>
                  </a:moveTo>
                  <a:lnTo>
                    <a:pt x="294" y="48"/>
                  </a:lnTo>
                  <a:lnTo>
                    <a:pt x="300" y="52"/>
                  </a:lnTo>
                  <a:lnTo>
                    <a:pt x="304" y="55"/>
                  </a:lnTo>
                  <a:lnTo>
                    <a:pt x="306" y="59"/>
                  </a:lnTo>
                  <a:lnTo>
                    <a:pt x="306" y="62"/>
                  </a:lnTo>
                  <a:lnTo>
                    <a:pt x="306" y="62"/>
                  </a:lnTo>
                  <a:lnTo>
                    <a:pt x="304" y="64"/>
                  </a:lnTo>
                  <a:lnTo>
                    <a:pt x="300" y="64"/>
                  </a:lnTo>
                  <a:lnTo>
                    <a:pt x="294" y="63"/>
                  </a:lnTo>
                  <a:lnTo>
                    <a:pt x="288" y="60"/>
                  </a:lnTo>
                  <a:lnTo>
                    <a:pt x="288" y="60"/>
                  </a:lnTo>
                  <a:lnTo>
                    <a:pt x="282" y="57"/>
                  </a:lnTo>
                  <a:lnTo>
                    <a:pt x="277" y="52"/>
                  </a:lnTo>
                  <a:lnTo>
                    <a:pt x="274" y="48"/>
                  </a:lnTo>
                  <a:lnTo>
                    <a:pt x="274" y="44"/>
                  </a:lnTo>
                  <a:lnTo>
                    <a:pt x="274" y="44"/>
                  </a:lnTo>
                  <a:lnTo>
                    <a:pt x="277" y="43"/>
                  </a:lnTo>
                  <a:lnTo>
                    <a:pt x="282" y="43"/>
                  </a:lnTo>
                  <a:lnTo>
                    <a:pt x="288" y="44"/>
                  </a:lnTo>
                  <a:lnTo>
                    <a:pt x="294" y="48"/>
                  </a:lnTo>
                  <a:lnTo>
                    <a:pt x="294" y="48"/>
                  </a:lnTo>
                  <a:close/>
                  <a:moveTo>
                    <a:pt x="235" y="59"/>
                  </a:moveTo>
                  <a:lnTo>
                    <a:pt x="235" y="59"/>
                  </a:lnTo>
                  <a:lnTo>
                    <a:pt x="242" y="64"/>
                  </a:lnTo>
                  <a:lnTo>
                    <a:pt x="249" y="69"/>
                  </a:lnTo>
                  <a:lnTo>
                    <a:pt x="251" y="74"/>
                  </a:lnTo>
                  <a:lnTo>
                    <a:pt x="251" y="78"/>
                  </a:lnTo>
                  <a:lnTo>
                    <a:pt x="251" y="78"/>
                  </a:lnTo>
                  <a:lnTo>
                    <a:pt x="249" y="79"/>
                  </a:lnTo>
                  <a:lnTo>
                    <a:pt x="242" y="80"/>
                  </a:lnTo>
                  <a:lnTo>
                    <a:pt x="236" y="79"/>
                  </a:lnTo>
                  <a:lnTo>
                    <a:pt x="228" y="75"/>
                  </a:lnTo>
                  <a:lnTo>
                    <a:pt x="228" y="75"/>
                  </a:lnTo>
                  <a:lnTo>
                    <a:pt x="220" y="70"/>
                  </a:lnTo>
                  <a:lnTo>
                    <a:pt x="215" y="65"/>
                  </a:lnTo>
                  <a:lnTo>
                    <a:pt x="213" y="60"/>
                  </a:lnTo>
                  <a:lnTo>
                    <a:pt x="212" y="58"/>
                  </a:lnTo>
                  <a:lnTo>
                    <a:pt x="212" y="55"/>
                  </a:lnTo>
                  <a:lnTo>
                    <a:pt x="212" y="55"/>
                  </a:lnTo>
                  <a:lnTo>
                    <a:pt x="213" y="55"/>
                  </a:lnTo>
                  <a:lnTo>
                    <a:pt x="215" y="54"/>
                  </a:lnTo>
                  <a:lnTo>
                    <a:pt x="220" y="54"/>
                  </a:lnTo>
                  <a:lnTo>
                    <a:pt x="228" y="57"/>
                  </a:lnTo>
                  <a:lnTo>
                    <a:pt x="235" y="59"/>
                  </a:lnTo>
                  <a:lnTo>
                    <a:pt x="235" y="59"/>
                  </a:lnTo>
                  <a:close/>
                  <a:moveTo>
                    <a:pt x="217" y="4"/>
                  </a:moveTo>
                  <a:lnTo>
                    <a:pt x="217" y="4"/>
                  </a:lnTo>
                  <a:lnTo>
                    <a:pt x="225" y="10"/>
                  </a:lnTo>
                  <a:lnTo>
                    <a:pt x="231" y="15"/>
                  </a:lnTo>
                  <a:lnTo>
                    <a:pt x="234" y="20"/>
                  </a:lnTo>
                  <a:lnTo>
                    <a:pt x="235" y="22"/>
                  </a:lnTo>
                  <a:lnTo>
                    <a:pt x="234" y="25"/>
                  </a:lnTo>
                  <a:lnTo>
                    <a:pt x="234" y="25"/>
                  </a:lnTo>
                  <a:lnTo>
                    <a:pt x="233" y="26"/>
                  </a:lnTo>
                  <a:lnTo>
                    <a:pt x="231" y="27"/>
                  </a:lnTo>
                  <a:lnTo>
                    <a:pt x="226" y="27"/>
                  </a:lnTo>
                  <a:lnTo>
                    <a:pt x="219" y="26"/>
                  </a:lnTo>
                  <a:lnTo>
                    <a:pt x="210" y="23"/>
                  </a:lnTo>
                  <a:lnTo>
                    <a:pt x="210" y="23"/>
                  </a:lnTo>
                  <a:lnTo>
                    <a:pt x="203" y="17"/>
                  </a:lnTo>
                  <a:lnTo>
                    <a:pt x="197" y="12"/>
                  </a:lnTo>
                  <a:lnTo>
                    <a:pt x="193" y="7"/>
                  </a:lnTo>
                  <a:lnTo>
                    <a:pt x="192" y="5"/>
                  </a:lnTo>
                  <a:lnTo>
                    <a:pt x="193" y="2"/>
                  </a:lnTo>
                  <a:lnTo>
                    <a:pt x="193" y="2"/>
                  </a:lnTo>
                  <a:lnTo>
                    <a:pt x="197" y="0"/>
                  </a:lnTo>
                  <a:lnTo>
                    <a:pt x="202" y="0"/>
                  </a:lnTo>
                  <a:lnTo>
                    <a:pt x="209" y="1"/>
                  </a:lnTo>
                  <a:lnTo>
                    <a:pt x="217" y="4"/>
                  </a:lnTo>
                  <a:lnTo>
                    <a:pt x="217" y="4"/>
                  </a:lnTo>
                  <a:close/>
                  <a:moveTo>
                    <a:pt x="192" y="84"/>
                  </a:moveTo>
                  <a:lnTo>
                    <a:pt x="192" y="84"/>
                  </a:lnTo>
                  <a:lnTo>
                    <a:pt x="182" y="80"/>
                  </a:lnTo>
                  <a:lnTo>
                    <a:pt x="172" y="78"/>
                  </a:lnTo>
                  <a:lnTo>
                    <a:pt x="166" y="78"/>
                  </a:lnTo>
                  <a:lnTo>
                    <a:pt x="164" y="79"/>
                  </a:lnTo>
                  <a:lnTo>
                    <a:pt x="162" y="80"/>
                  </a:lnTo>
                  <a:lnTo>
                    <a:pt x="162" y="80"/>
                  </a:lnTo>
                  <a:lnTo>
                    <a:pt x="161" y="83"/>
                  </a:lnTo>
                  <a:lnTo>
                    <a:pt x="162" y="85"/>
                  </a:lnTo>
                  <a:lnTo>
                    <a:pt x="166" y="91"/>
                  </a:lnTo>
                  <a:lnTo>
                    <a:pt x="172" y="97"/>
                  </a:lnTo>
                  <a:lnTo>
                    <a:pt x="182" y="103"/>
                  </a:lnTo>
                  <a:lnTo>
                    <a:pt x="182" y="103"/>
                  </a:lnTo>
                  <a:lnTo>
                    <a:pt x="192" y="107"/>
                  </a:lnTo>
                  <a:lnTo>
                    <a:pt x="201" y="108"/>
                  </a:lnTo>
                  <a:lnTo>
                    <a:pt x="207" y="108"/>
                  </a:lnTo>
                  <a:lnTo>
                    <a:pt x="210" y="105"/>
                  </a:lnTo>
                  <a:lnTo>
                    <a:pt x="210" y="105"/>
                  </a:lnTo>
                  <a:lnTo>
                    <a:pt x="212" y="103"/>
                  </a:lnTo>
                  <a:lnTo>
                    <a:pt x="210" y="101"/>
                  </a:lnTo>
                  <a:lnTo>
                    <a:pt x="207" y="95"/>
                  </a:lnTo>
                  <a:lnTo>
                    <a:pt x="201" y="90"/>
                  </a:lnTo>
                  <a:lnTo>
                    <a:pt x="192" y="84"/>
                  </a:lnTo>
                  <a:lnTo>
                    <a:pt x="192" y="84"/>
                  </a:lnTo>
                  <a:close/>
                  <a:moveTo>
                    <a:pt x="161" y="121"/>
                  </a:moveTo>
                  <a:lnTo>
                    <a:pt x="161" y="121"/>
                  </a:lnTo>
                  <a:lnTo>
                    <a:pt x="171" y="127"/>
                  </a:lnTo>
                  <a:lnTo>
                    <a:pt x="178" y="134"/>
                  </a:lnTo>
                  <a:lnTo>
                    <a:pt x="183" y="140"/>
                  </a:lnTo>
                  <a:lnTo>
                    <a:pt x="183" y="143"/>
                  </a:lnTo>
                  <a:lnTo>
                    <a:pt x="183" y="145"/>
                  </a:lnTo>
                  <a:lnTo>
                    <a:pt x="183" y="145"/>
                  </a:lnTo>
                  <a:lnTo>
                    <a:pt x="182" y="148"/>
                  </a:lnTo>
                  <a:lnTo>
                    <a:pt x="180" y="149"/>
                  </a:lnTo>
                  <a:lnTo>
                    <a:pt x="172" y="149"/>
                  </a:lnTo>
                  <a:lnTo>
                    <a:pt x="161" y="147"/>
                  </a:lnTo>
                  <a:lnTo>
                    <a:pt x="150" y="143"/>
                  </a:lnTo>
                  <a:lnTo>
                    <a:pt x="150" y="143"/>
                  </a:lnTo>
                  <a:lnTo>
                    <a:pt x="140" y="137"/>
                  </a:lnTo>
                  <a:lnTo>
                    <a:pt x="132" y="129"/>
                  </a:lnTo>
                  <a:lnTo>
                    <a:pt x="128" y="122"/>
                  </a:lnTo>
                  <a:lnTo>
                    <a:pt x="127" y="118"/>
                  </a:lnTo>
                  <a:lnTo>
                    <a:pt x="128" y="116"/>
                  </a:lnTo>
                  <a:lnTo>
                    <a:pt x="128" y="116"/>
                  </a:lnTo>
                  <a:lnTo>
                    <a:pt x="129" y="115"/>
                  </a:lnTo>
                  <a:lnTo>
                    <a:pt x="132" y="113"/>
                  </a:lnTo>
                  <a:lnTo>
                    <a:pt x="139" y="113"/>
                  </a:lnTo>
                  <a:lnTo>
                    <a:pt x="150" y="116"/>
                  </a:lnTo>
                  <a:lnTo>
                    <a:pt x="161" y="121"/>
                  </a:lnTo>
                  <a:lnTo>
                    <a:pt x="161" y="121"/>
                  </a:lnTo>
                  <a:close/>
                  <a:moveTo>
                    <a:pt x="171" y="228"/>
                  </a:moveTo>
                  <a:lnTo>
                    <a:pt x="171" y="228"/>
                  </a:lnTo>
                  <a:lnTo>
                    <a:pt x="178" y="233"/>
                  </a:lnTo>
                  <a:lnTo>
                    <a:pt x="186" y="238"/>
                  </a:lnTo>
                  <a:lnTo>
                    <a:pt x="192" y="244"/>
                  </a:lnTo>
                  <a:lnTo>
                    <a:pt x="197" y="249"/>
                  </a:lnTo>
                  <a:lnTo>
                    <a:pt x="201" y="254"/>
                  </a:lnTo>
                  <a:lnTo>
                    <a:pt x="203" y="259"/>
                  </a:lnTo>
                  <a:lnTo>
                    <a:pt x="204" y="264"/>
                  </a:lnTo>
                  <a:lnTo>
                    <a:pt x="203" y="267"/>
                  </a:lnTo>
                  <a:lnTo>
                    <a:pt x="203" y="267"/>
                  </a:lnTo>
                  <a:lnTo>
                    <a:pt x="201" y="270"/>
                  </a:lnTo>
                  <a:lnTo>
                    <a:pt x="197" y="271"/>
                  </a:lnTo>
                  <a:lnTo>
                    <a:pt x="192" y="272"/>
                  </a:lnTo>
                  <a:lnTo>
                    <a:pt x="186" y="271"/>
                  </a:lnTo>
                  <a:lnTo>
                    <a:pt x="178" y="271"/>
                  </a:lnTo>
                  <a:lnTo>
                    <a:pt x="171" y="268"/>
                  </a:lnTo>
                  <a:lnTo>
                    <a:pt x="164" y="266"/>
                  </a:lnTo>
                  <a:lnTo>
                    <a:pt x="155" y="261"/>
                  </a:lnTo>
                  <a:lnTo>
                    <a:pt x="155" y="261"/>
                  </a:lnTo>
                  <a:lnTo>
                    <a:pt x="146" y="257"/>
                  </a:lnTo>
                  <a:lnTo>
                    <a:pt x="139" y="252"/>
                  </a:lnTo>
                  <a:lnTo>
                    <a:pt x="133" y="246"/>
                  </a:lnTo>
                  <a:lnTo>
                    <a:pt x="128" y="241"/>
                  </a:lnTo>
                  <a:lnTo>
                    <a:pt x="124" y="235"/>
                  </a:lnTo>
                  <a:lnTo>
                    <a:pt x="122" y="230"/>
                  </a:lnTo>
                  <a:lnTo>
                    <a:pt x="122" y="227"/>
                  </a:lnTo>
                  <a:lnTo>
                    <a:pt x="122" y="223"/>
                  </a:lnTo>
                  <a:lnTo>
                    <a:pt x="122" y="223"/>
                  </a:lnTo>
                  <a:lnTo>
                    <a:pt x="124" y="220"/>
                  </a:lnTo>
                  <a:lnTo>
                    <a:pt x="128" y="218"/>
                  </a:lnTo>
                  <a:lnTo>
                    <a:pt x="133" y="218"/>
                  </a:lnTo>
                  <a:lnTo>
                    <a:pt x="139" y="218"/>
                  </a:lnTo>
                  <a:lnTo>
                    <a:pt x="146" y="219"/>
                  </a:lnTo>
                  <a:lnTo>
                    <a:pt x="154" y="222"/>
                  </a:lnTo>
                  <a:lnTo>
                    <a:pt x="162" y="224"/>
                  </a:lnTo>
                  <a:lnTo>
                    <a:pt x="171" y="228"/>
                  </a:lnTo>
                  <a:lnTo>
                    <a:pt x="171" y="228"/>
                  </a:lnTo>
                  <a:close/>
                </a:path>
              </a:pathLst>
            </a:custGeom>
            <a:solidFill>
              <a:srgbClr val="0078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latinLnBrk="1">
                <a:defRPr/>
              </a:pPr>
              <a:endParaRPr lang="ko-KR" altLang="en-US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18" name="TextBox 17"/>
          <p:cNvSpPr txBox="1"/>
          <p:nvPr userDrawn="1"/>
        </p:nvSpPr>
        <p:spPr>
          <a:xfrm>
            <a:off x="25196" y="6607074"/>
            <a:ext cx="214193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i="1">
                <a:solidFill>
                  <a:schemeClr val="bg1">
                    <a:lumMod val="65000"/>
                  </a:schemeClr>
                </a:solidFill>
                <a:latin typeface="Microsoft JhengHei" pitchFamily="34" charset="-120"/>
                <a:ea typeface="Microsoft JhengHei" pitchFamily="34" charset="-120"/>
              </a:rPr>
              <a:t>Copyright</a:t>
            </a:r>
            <a:r>
              <a:rPr lang="ko-KR" altLang="en-US" sz="600" i="1">
                <a:solidFill>
                  <a:schemeClr val="bg1">
                    <a:lumMod val="65000"/>
                  </a:schemeClr>
                </a:solidFill>
                <a:latin typeface="Microsoft JhengHei" pitchFamily="34" charset="-120"/>
                <a:ea typeface="HY신명조" pitchFamily="18" charset="-127"/>
              </a:rPr>
              <a:t>ⓒ</a:t>
            </a:r>
            <a:r>
              <a:rPr lang="en-US" altLang="ko-KR" sz="600" i="1">
                <a:solidFill>
                  <a:schemeClr val="bg1">
                    <a:lumMod val="65000"/>
                  </a:schemeClr>
                </a:solidFill>
                <a:latin typeface="Microsoft JhengHei" pitchFamily="34" charset="-120"/>
                <a:ea typeface="Microsoft JhengHei" pitchFamily="34" charset="-120"/>
              </a:rPr>
              <a:t>2012 TOBESOFT Co, Ltd All Right Reserved</a:t>
            </a:r>
            <a:endParaRPr lang="ko-KR" altLang="en-US" sz="600" i="1">
              <a:solidFill>
                <a:schemeClr val="bg1">
                  <a:lumMod val="65000"/>
                </a:schemeClr>
              </a:solidFill>
              <a:latin typeface="Microsoft JhengHei" pitchFamily="34" charset="-120"/>
              <a:ea typeface="HY신명조" pitchFamily="18" charset="-127"/>
            </a:endParaRP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/>
          </p:nvPr>
        </p:nvSpPr>
        <p:spPr>
          <a:xfrm>
            <a:off x="48086" y="53165"/>
            <a:ext cx="3176722" cy="33108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ko-KR" altLang="en-US" dirty="0"/>
          </a:p>
        </p:txBody>
      </p:sp>
      <p:sp>
        <p:nvSpPr>
          <p:cNvPr id="22" name="텍스트 개체 틀 19"/>
          <p:cNvSpPr>
            <a:spLocks noGrp="1"/>
          </p:cNvSpPr>
          <p:nvPr>
            <p:ph type="body" sz="quarter" idx="11"/>
          </p:nvPr>
        </p:nvSpPr>
        <p:spPr>
          <a:xfrm>
            <a:off x="6682799" y="74431"/>
            <a:ext cx="3176722" cy="331085"/>
          </a:xfrm>
        </p:spPr>
        <p:txBody>
          <a:bodyPr>
            <a:noAutofit/>
          </a:bodyPr>
          <a:lstStyle>
            <a:lvl1pPr marL="0" indent="0" algn="r">
              <a:buNone/>
              <a:defRPr sz="1200" b="1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0107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9FEA9-1CF7-4D9C-A8BF-3217FB8076D2}" type="datetimeFigureOut">
              <a:rPr lang="ko-KR" altLang="en-US" smtClean="0"/>
              <a:pPr/>
              <a:t>2022-03-31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95648-85EE-4BBC-8555-8BA145F64C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12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진행사항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1.1 </a:t>
            </a:r>
            <a:r>
              <a:rPr lang="en-US" altLang="ko-KR" dirty="0" err="1"/>
              <a:t>ChartViewTemplate</a:t>
            </a:r>
            <a:r>
              <a:rPr lang="en-US" altLang="ko-KR" dirty="0"/>
              <a:t> </a:t>
            </a:r>
            <a:r>
              <a:rPr lang="ko-KR" altLang="en-US" dirty="0"/>
              <a:t>유형</a:t>
            </a:r>
            <a:endParaRPr lang="en-US" altLang="ko-KR" dirty="0"/>
          </a:p>
          <a:p>
            <a:r>
              <a:rPr lang="en-US" altLang="ko-KR" dirty="0"/>
              <a:t>1.2 </a:t>
            </a:r>
            <a:r>
              <a:rPr lang="en-US" altLang="ko-KR" dirty="0" err="1"/>
              <a:t>ChartViewTemplate</a:t>
            </a:r>
            <a:r>
              <a:rPr lang="en-US" altLang="ko-KR" dirty="0"/>
              <a:t> </a:t>
            </a:r>
            <a:r>
              <a:rPr lang="ko-KR" altLang="en-US" dirty="0"/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2294027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3.3 </a:t>
            </a:r>
            <a:r>
              <a:rPr lang="ko-KR" altLang="en-US" dirty="0"/>
              <a:t>시리즈 색상처리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브레인스토밍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BE5850-C75A-4597-8A46-4E6CA39B9B9F}"/>
              </a:ext>
            </a:extLst>
          </p:cNvPr>
          <p:cNvSpPr txBox="1"/>
          <p:nvPr/>
        </p:nvSpPr>
        <p:spPr>
          <a:xfrm>
            <a:off x="272480" y="620688"/>
            <a:ext cx="9222726" cy="3045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dirty="0"/>
              <a:t>내용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solidFill>
                  <a:srgbClr val="333333"/>
                </a:solidFill>
                <a:latin typeface="Open Sans" panose="020B0606030504020204" pitchFamily="34" charset="0"/>
              </a:rPr>
              <a:t>Chart</a:t>
            </a:r>
            <a:r>
              <a:rPr lang="ko-KR" altLang="en-US" sz="1600" dirty="0">
                <a:solidFill>
                  <a:srgbClr val="333333"/>
                </a:solidFill>
                <a:latin typeface="Open Sans" panose="020B0606030504020204" pitchFamily="34" charset="0"/>
              </a:rPr>
              <a:t>컴포넌트는 테마나 </a:t>
            </a:r>
            <a:r>
              <a:rPr lang="en-US" altLang="ko-KR" sz="1600" dirty="0" err="1">
                <a:solidFill>
                  <a:srgbClr val="333333"/>
                </a:solidFill>
                <a:latin typeface="Open Sans" panose="020B0606030504020204" pitchFamily="34" charset="0"/>
              </a:rPr>
              <a:t>cssclass</a:t>
            </a:r>
            <a:r>
              <a:rPr lang="ko-KR" altLang="en-US" sz="1600" dirty="0">
                <a:solidFill>
                  <a:srgbClr val="333333"/>
                </a:solidFill>
                <a:latin typeface="Open Sans" panose="020B0606030504020204" pitchFamily="34" charset="0"/>
              </a:rPr>
              <a:t>를 </a:t>
            </a:r>
            <a:r>
              <a:rPr lang="ko-KR" altLang="en-US" sz="1600" dirty="0" err="1">
                <a:solidFill>
                  <a:srgbClr val="333333"/>
                </a:solidFill>
                <a:latin typeface="Open Sans" panose="020B0606030504020204" pitchFamily="34" charset="0"/>
              </a:rPr>
              <a:t>미지원하는</a:t>
            </a:r>
            <a:r>
              <a:rPr lang="ko-KR" altLang="en-US" sz="1600" dirty="0">
                <a:solidFill>
                  <a:srgbClr val="333333"/>
                </a:solidFill>
                <a:latin typeface="Open Sans" panose="020B0606030504020204" pitchFamily="34" charset="0"/>
              </a:rPr>
              <a:t> 것 같음</a:t>
            </a:r>
            <a:r>
              <a:rPr lang="en-US" altLang="ko-KR" sz="1600" dirty="0">
                <a:solidFill>
                  <a:srgbClr val="333333"/>
                </a:solidFill>
                <a:latin typeface="Open Sans" panose="020B0606030504020204" pitchFamily="34" charset="0"/>
              </a:rPr>
              <a:t>. (</a:t>
            </a:r>
            <a:r>
              <a:rPr lang="en-US" altLang="ko-KR" sz="1600" dirty="0" err="1">
                <a:solidFill>
                  <a:srgbClr val="333333"/>
                </a:solidFill>
                <a:latin typeface="Open Sans" panose="020B0606030504020204" pitchFamily="34" charset="0"/>
              </a:rPr>
              <a:t>ViewTemplate</a:t>
            </a:r>
            <a:r>
              <a:rPr lang="ko-KR" altLang="en-US" sz="1600" dirty="0">
                <a:solidFill>
                  <a:srgbClr val="333333"/>
                </a:solidFill>
                <a:latin typeface="Open Sans" panose="020B0606030504020204" pitchFamily="34" charset="0"/>
              </a:rPr>
              <a:t>이 장점이 </a:t>
            </a:r>
            <a:r>
              <a:rPr lang="ko-KR" altLang="en-US" sz="1600" dirty="0" err="1">
                <a:solidFill>
                  <a:srgbClr val="333333"/>
                </a:solidFill>
                <a:latin typeface="Open Sans" panose="020B0606030504020204" pitchFamily="34" charset="0"/>
              </a:rPr>
              <a:t>될수도</a:t>
            </a:r>
            <a:r>
              <a:rPr lang="en-US" altLang="ko-KR" sz="1600" dirty="0">
                <a:solidFill>
                  <a:srgbClr val="333333"/>
                </a:solidFill>
                <a:latin typeface="Open Sans" panose="020B0606030504020204" pitchFamily="34" charset="0"/>
              </a:rPr>
              <a:t>…)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err="1">
                <a:solidFill>
                  <a:srgbClr val="333333"/>
                </a:solidFill>
                <a:latin typeface="Open Sans" panose="020B0606030504020204" pitchFamily="34" charset="0"/>
              </a:rPr>
              <a:t>xjs</a:t>
            </a:r>
            <a:r>
              <a:rPr lang="ko-KR" altLang="en-US" sz="1600" dirty="0">
                <a:solidFill>
                  <a:srgbClr val="333333"/>
                </a:solidFill>
                <a:latin typeface="Open Sans" panose="020B0606030504020204" pitchFamily="34" charset="0"/>
              </a:rPr>
              <a:t>파일에 색상배열을 정의 후 해당 색상이 시리즈에 적용되도록 일부 적용함</a:t>
            </a:r>
            <a:r>
              <a:rPr lang="en-US" altLang="ko-KR" sz="1600" dirty="0">
                <a:solidFill>
                  <a:srgbClr val="333333"/>
                </a:solidFill>
                <a:latin typeface="Open Sans" panose="020B0606030504020204" pitchFamily="34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solidFill>
                  <a:srgbClr val="333333"/>
                </a:solidFill>
                <a:latin typeface="Open Sans" panose="020B0606030504020204" pitchFamily="34" charset="0"/>
              </a:rPr>
              <a:t>색상배열에 대해 디자인팀 지원필요</a:t>
            </a:r>
            <a:r>
              <a:rPr lang="en-US" altLang="ko-KR" sz="1600" dirty="0">
                <a:solidFill>
                  <a:srgbClr val="333333"/>
                </a:solidFill>
                <a:latin typeface="Open Sans" panose="020B0606030504020204" pitchFamily="34" charset="0"/>
              </a:rPr>
              <a:t>. (</a:t>
            </a:r>
            <a:r>
              <a:rPr lang="en-US" altLang="ko-KR" sz="1600" dirty="0" err="1">
                <a:solidFill>
                  <a:srgbClr val="333333"/>
                </a:solidFill>
                <a:latin typeface="Open Sans" panose="020B0606030504020204" pitchFamily="34" charset="0"/>
              </a:rPr>
              <a:t>playnexacro</a:t>
            </a:r>
            <a:r>
              <a:rPr lang="en-US" altLang="ko-KR" sz="1600" dirty="0">
                <a:solidFill>
                  <a:srgbClr val="333333"/>
                </a:solidFill>
                <a:latin typeface="Open Sans" panose="020B0606030504020204" pitchFamily="34" charset="0"/>
              </a:rPr>
              <a:t>)</a:t>
            </a:r>
            <a:br>
              <a:rPr lang="en-US" altLang="ko-KR" sz="1600" dirty="0">
                <a:solidFill>
                  <a:srgbClr val="333333"/>
                </a:solidFill>
                <a:latin typeface="Open Sans" panose="020B0606030504020204" pitchFamily="34" charset="0"/>
              </a:rPr>
            </a:b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→ https://observablehq.com/@d3/color-schemes#Category10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solidFill>
                  <a:srgbClr val="333333"/>
                </a:solidFill>
                <a:latin typeface="Open Sans" panose="020B0606030504020204" pitchFamily="34" charset="0"/>
              </a:rPr>
              <a:t>차트들에 통일된 제공방안이 </a:t>
            </a:r>
            <a:r>
              <a:rPr lang="ko-KR" altLang="en-US" sz="1600" dirty="0" err="1">
                <a:solidFill>
                  <a:srgbClr val="333333"/>
                </a:solidFill>
                <a:latin typeface="Open Sans" panose="020B0606030504020204" pitchFamily="34" charset="0"/>
              </a:rPr>
              <a:t>필요할듯</a:t>
            </a:r>
            <a:r>
              <a:rPr lang="ko-KR" altLang="en-US" sz="1600" dirty="0">
                <a:solidFill>
                  <a:srgbClr val="333333"/>
                </a:solidFill>
                <a:latin typeface="Open Sans" panose="020B0606030504020204" pitchFamily="34" charset="0"/>
              </a:rPr>
              <a:t> 함</a:t>
            </a:r>
            <a:r>
              <a:rPr lang="en-US" altLang="ko-KR" sz="1600" dirty="0">
                <a:solidFill>
                  <a:srgbClr val="333333"/>
                </a:solidFill>
                <a:latin typeface="Open Sans" panose="020B0606030504020204" pitchFamily="34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E2B297-231A-426A-B0B4-B5DB82880C5C}"/>
              </a:ext>
            </a:extLst>
          </p:cNvPr>
          <p:cNvSpPr txBox="1"/>
          <p:nvPr/>
        </p:nvSpPr>
        <p:spPr>
          <a:xfrm>
            <a:off x="272480" y="3284984"/>
            <a:ext cx="9222726" cy="1574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dirty="0"/>
              <a:t>적용유형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유형</a:t>
            </a:r>
            <a:r>
              <a:rPr lang="en-US" altLang="ko-KR" sz="1600" dirty="0">
                <a:latin typeface="+mn-ea"/>
              </a:rPr>
              <a:t>1) </a:t>
            </a:r>
            <a:r>
              <a:rPr lang="en-US" altLang="ko-KR" sz="1600" dirty="0" err="1">
                <a:latin typeface="+mn-ea"/>
              </a:rPr>
              <a:t>PieChart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내부에 정의된 색상을 자동으로 제공</a:t>
            </a:r>
            <a:r>
              <a:rPr lang="en-US" altLang="ko-KR" sz="1600" dirty="0">
                <a:latin typeface="+mn-ea"/>
              </a:rPr>
              <a:t>.(</a:t>
            </a:r>
            <a:r>
              <a:rPr lang="ko-KR" altLang="en-US" sz="1600" dirty="0">
                <a:latin typeface="+mn-ea"/>
              </a:rPr>
              <a:t>사용자선택 </a:t>
            </a:r>
            <a:r>
              <a:rPr lang="en-US" altLang="ko-KR" sz="1600" dirty="0">
                <a:latin typeface="+mn-ea"/>
              </a:rPr>
              <a:t>X)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유형</a:t>
            </a: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2) </a:t>
            </a:r>
            <a:r>
              <a:rPr lang="en-US" altLang="ko-KR" sz="16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GaugeChart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+mn-ea"/>
              </a:rPr>
              <a:t>는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+mn-ea"/>
              </a:rPr>
              <a:t>1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+mn-ea"/>
              </a:rPr>
              <a:t>가지 색상만 해당함으로 </a:t>
            </a:r>
            <a:r>
              <a:rPr lang="en-US" altLang="ko-KR" sz="16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ViewAttribute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에서 </a:t>
            </a:r>
            <a:r>
              <a:rPr lang="en-US" altLang="ko-KR" sz="16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chartcolorset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altLang="ko-KR" sz="16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chartcolor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속성으로 제공</a:t>
            </a:r>
            <a:endParaRPr lang="en-US" altLang="ko-KR" sz="1600" dirty="0">
              <a:solidFill>
                <a:srgbClr val="333333"/>
              </a:solidFill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A39E73-5BFC-47C3-8204-5968813C7111}"/>
              </a:ext>
            </a:extLst>
          </p:cNvPr>
          <p:cNvSpPr/>
          <p:nvPr/>
        </p:nvSpPr>
        <p:spPr bwMode="auto">
          <a:xfrm rot="1630956">
            <a:off x="7948718" y="931143"/>
            <a:ext cx="1440160" cy="72008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spcBef>
                <a:spcPct val="20000"/>
              </a:spcBef>
              <a:buClr>
                <a:schemeClr val="tx1"/>
              </a:buClr>
            </a:pPr>
            <a:r>
              <a:rPr lang="ko-KR" altLang="en-US" sz="3200" dirty="0">
                <a:solidFill>
                  <a:schemeClr val="bg1"/>
                </a:solidFill>
              </a:rPr>
              <a:t>유형</a:t>
            </a:r>
            <a:r>
              <a:rPr lang="en-US" altLang="ko-KR" sz="3200" dirty="0">
                <a:solidFill>
                  <a:schemeClr val="bg1"/>
                </a:solidFill>
              </a:rPr>
              <a:t>1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577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3.4 </a:t>
            </a:r>
            <a:r>
              <a:rPr lang="ko-KR" altLang="en-US" dirty="0"/>
              <a:t>추가항목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브레인스토밍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BE5850-C75A-4597-8A46-4E6CA39B9B9F}"/>
              </a:ext>
            </a:extLst>
          </p:cNvPr>
          <p:cNvSpPr txBox="1"/>
          <p:nvPr/>
        </p:nvSpPr>
        <p:spPr>
          <a:xfrm>
            <a:off x="272480" y="620688"/>
            <a:ext cx="9222726" cy="1198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dirty="0"/>
              <a:t>내용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solidFill>
                  <a:srgbClr val="333333"/>
                </a:solidFill>
                <a:latin typeface="Open Sans" panose="020B0606030504020204" pitchFamily="34" charset="0"/>
              </a:rPr>
              <a:t>현재 추가된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Attribute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외 추가여부 체크</a:t>
            </a:r>
            <a:endParaRPr lang="en-US" altLang="ko-KR" sz="1600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E2B297-231A-426A-B0B4-B5DB82880C5C}"/>
              </a:ext>
            </a:extLst>
          </p:cNvPr>
          <p:cNvSpPr txBox="1"/>
          <p:nvPr/>
        </p:nvSpPr>
        <p:spPr>
          <a:xfrm>
            <a:off x="272480" y="1700808"/>
            <a:ext cx="9222726" cy="1574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추가항목 대상</a:t>
            </a:r>
            <a:endParaRPr lang="ko-KR" altLang="en-US" dirty="0"/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x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축</a:t>
            </a: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, y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축 </a:t>
            </a: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mask (mask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를 제공하기 위해서는 각 </a:t>
            </a:r>
            <a:r>
              <a:rPr lang="ko-KR" altLang="en-US" sz="1600" dirty="0" err="1">
                <a:solidFill>
                  <a:srgbClr val="333333"/>
                </a:solidFill>
                <a:latin typeface="+mn-ea"/>
              </a:rPr>
              <a:t>축별로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 데이터타입과 </a:t>
            </a: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mask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값이 제공필요</a:t>
            </a: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x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축</a:t>
            </a: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, y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축 </a:t>
            </a: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visible 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여부</a:t>
            </a:r>
            <a:endParaRPr lang="en-US" altLang="ko-KR" sz="1600" dirty="0">
              <a:solidFill>
                <a:srgbClr val="333333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사용하지 않은 객체들</a:t>
            </a: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(</a:t>
            </a:r>
            <a:r>
              <a:rPr lang="en-US" altLang="ko-KR" sz="16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Hrangebar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altLang="ko-KR" sz="16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Vrangebar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Crosshair, Selection)</a:t>
            </a:r>
            <a:endParaRPr lang="en-US" altLang="ko-KR" sz="1600" dirty="0">
              <a:solidFill>
                <a:srgbClr val="333333"/>
              </a:solidFill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C77FAB0-DC99-4F7D-BEAA-05A03358F11B}"/>
              </a:ext>
            </a:extLst>
          </p:cNvPr>
          <p:cNvSpPr/>
          <p:nvPr/>
        </p:nvSpPr>
        <p:spPr bwMode="auto">
          <a:xfrm rot="1630956">
            <a:off x="7948718" y="931143"/>
            <a:ext cx="1440160" cy="72008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spcBef>
                <a:spcPct val="20000"/>
              </a:spcBef>
              <a:buClr>
                <a:schemeClr val="tx1"/>
              </a:buClr>
            </a:pPr>
            <a:r>
              <a:rPr lang="ko-KR" altLang="en-US" sz="3200" dirty="0">
                <a:solidFill>
                  <a:schemeClr val="bg1"/>
                </a:solidFill>
              </a:rPr>
              <a:t>제외</a:t>
            </a:r>
          </a:p>
        </p:txBody>
      </p:sp>
    </p:spTree>
    <p:extLst>
      <p:ext uri="{BB962C8B-B14F-4D97-AF65-F5344CB8AC3E}">
        <p14:creationId xmlns:p14="http://schemas.microsoft.com/office/powerpoint/2010/main" val="1128589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3.5 </a:t>
            </a:r>
            <a:r>
              <a:rPr lang="ko-KR" altLang="en-US" dirty="0" err="1">
                <a:solidFill>
                  <a:srgbClr val="333333"/>
                </a:solidFill>
                <a:latin typeface="Open Sans" panose="020B0606030504020204" pitchFamily="34" charset="0"/>
              </a:rPr>
              <a:t>잔여할일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브레인스토밍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BE5850-C75A-4597-8A46-4E6CA39B9B9F}"/>
              </a:ext>
            </a:extLst>
          </p:cNvPr>
          <p:cNvSpPr txBox="1"/>
          <p:nvPr/>
        </p:nvSpPr>
        <p:spPr>
          <a:xfrm>
            <a:off x="272480" y="620688"/>
            <a:ext cx="9222726" cy="4892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dirty="0" err="1"/>
              <a:t>잔여할일</a:t>
            </a:r>
            <a:endParaRPr lang="ko-KR" altLang="en-US" dirty="0"/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solidFill>
                  <a:srgbClr val="333333"/>
                </a:solidFill>
                <a:latin typeface="Open Sans" panose="020B0606030504020204" pitchFamily="34" charset="0"/>
              </a:rPr>
              <a:t>브레인스토밍 결과 추가사항 반영</a:t>
            </a:r>
            <a:endParaRPr lang="en-US" altLang="ko-KR" sz="1600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solidFill>
                  <a:srgbClr val="333333"/>
                </a:solidFill>
                <a:latin typeface="Open Sans" panose="020B0606030504020204" pitchFamily="34" charset="0"/>
              </a:rPr>
              <a:t>사용성 체크</a:t>
            </a:r>
            <a:endParaRPr lang="en-US" altLang="ko-KR" sz="1600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solidFill>
                  <a:srgbClr val="333333"/>
                </a:solidFill>
                <a:latin typeface="Open Sans" panose="020B0606030504020204" pitchFamily="34" charset="0"/>
              </a:rPr>
              <a:t>데이터체크</a:t>
            </a:r>
            <a:endParaRPr lang="en-US" altLang="ko-KR" sz="1600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solidFill>
                  <a:srgbClr val="333333"/>
                </a:solidFill>
                <a:latin typeface="Open Sans" panose="020B0606030504020204" pitchFamily="34" charset="0"/>
              </a:rPr>
              <a:t>함수 및 변수 표준화작업</a:t>
            </a:r>
            <a:endParaRPr lang="en-US" altLang="ko-KR" sz="1600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solidFill>
                  <a:srgbClr val="333333"/>
                </a:solidFill>
                <a:latin typeface="Open Sans" panose="020B0606030504020204" pitchFamily="34" charset="0"/>
              </a:rPr>
              <a:t>주석처리</a:t>
            </a:r>
            <a:endParaRPr lang="en-US" altLang="ko-KR" sz="1600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solidFill>
                  <a:srgbClr val="333333"/>
                </a:solidFill>
                <a:latin typeface="Open Sans" panose="020B0606030504020204" pitchFamily="34" charset="0"/>
              </a:rPr>
              <a:t>명칭이나 설명 수정</a:t>
            </a:r>
            <a:endParaRPr lang="en-US" altLang="ko-KR" sz="1600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lvl="2">
              <a:lnSpc>
                <a:spcPct val="150000"/>
              </a:lnSpc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- </a:t>
            </a:r>
            <a:r>
              <a:rPr lang="en-US" altLang="ko-KR" sz="16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ViewTemplate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명칭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설명</a:t>
            </a:r>
            <a:endParaRPr lang="en-US" altLang="ko-KR" sz="16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lvl="2">
              <a:lnSpc>
                <a:spcPct val="150000"/>
              </a:lnSpc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- Attribute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명칭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설명</a:t>
            </a:r>
            <a:endParaRPr lang="en-US" altLang="ko-KR" sz="1600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lvl="2">
              <a:lnSpc>
                <a:spcPct val="150000"/>
              </a:lnSpc>
            </a:pPr>
            <a:r>
              <a:rPr lang="en-US" altLang="ko-KR" sz="1600" dirty="0">
                <a:solidFill>
                  <a:srgbClr val="333333"/>
                </a:solidFill>
                <a:latin typeface="Open Sans" panose="020B0606030504020204" pitchFamily="34" charset="0"/>
              </a:rPr>
              <a:t>-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Model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명칭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설명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ID,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라벨</a:t>
            </a:r>
            <a:endParaRPr lang="en-US" altLang="ko-KR" sz="1600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solidFill>
                  <a:srgbClr val="333333"/>
                </a:solidFill>
                <a:latin typeface="Open Sans" panose="020B0606030504020204" pitchFamily="34" charset="0"/>
              </a:rPr>
              <a:t>가이드용 샘플</a:t>
            </a:r>
            <a:endParaRPr lang="en-US" altLang="ko-KR" sz="1600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solidFill>
                  <a:srgbClr val="333333"/>
                </a:solidFill>
                <a:latin typeface="Open Sans" panose="020B0606030504020204" pitchFamily="34" charset="0"/>
              </a:rPr>
              <a:t>문서</a:t>
            </a:r>
            <a:endParaRPr lang="en-US" altLang="ko-KR" sz="1600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305194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1.1 </a:t>
            </a:r>
            <a:r>
              <a:rPr lang="en-US" altLang="ko-KR" dirty="0" err="1"/>
              <a:t>ChartViewTemplate</a:t>
            </a:r>
            <a:r>
              <a:rPr lang="en-US" altLang="ko-KR" dirty="0"/>
              <a:t> </a:t>
            </a:r>
            <a:r>
              <a:rPr lang="ko-KR" altLang="en-US" dirty="0"/>
              <a:t>유형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진행사항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0512" y="701204"/>
            <a:ext cx="2680606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/>
              <a:t>1.1 </a:t>
            </a:r>
            <a:r>
              <a:rPr lang="en-US" altLang="ko-KR" sz="1200" b="1" dirty="0" err="1"/>
              <a:t>ChartViewTemplate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유형</a:t>
            </a:r>
            <a:r>
              <a:rPr lang="en-US" altLang="ko-KR" sz="1200" b="1" dirty="0"/>
              <a:t>(14</a:t>
            </a:r>
            <a:r>
              <a:rPr lang="ko-KR" altLang="en-US" sz="1200" b="1" dirty="0"/>
              <a:t>개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5337063B-F3BC-4DF7-8504-CD270002AA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430381"/>
              </p:ext>
            </p:extLst>
          </p:nvPr>
        </p:nvGraphicFramePr>
        <p:xfrm>
          <a:off x="848544" y="1124744"/>
          <a:ext cx="8434351" cy="50625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9655">
                  <a:extLst>
                    <a:ext uri="{9D8B030D-6E8A-4147-A177-3AD203B41FA5}">
                      <a16:colId xmlns:a16="http://schemas.microsoft.com/office/drawing/2014/main" val="1262766738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차트유형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비고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1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BarChart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막대그래프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(Bar Chart)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를 그려주는 템플릿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900" kern="120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ColumnChart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세로 막대그래프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90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BarChart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가로 막대그래프</a:t>
                      </a:r>
                      <a:endParaRPr lang="en-US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0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LineChart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선도표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(Line Chart)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를 그려주는 템플릿</a:t>
                      </a: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0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AreaChart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영역형 그래프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(Area Chart)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를 그려주는 템플릿</a:t>
                      </a: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CombinationChart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혼합 차트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(Combination Chart)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를 그려주는 템플릿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각 시리즈 데이터를 막대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(Bar),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선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(Line),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영역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(Area)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으로 표현하는 차트를 그려주는 템플릿</a:t>
                      </a: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71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PieChart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원그래프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(Pie Chart)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를 그려주는 템플릿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90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PieChart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90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원차트</a:t>
                      </a:r>
                      <a:endParaRPr lang="ko-KR" altLang="en-US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90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DoughnutChart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도넛차트</a:t>
                      </a: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71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PyramidChart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피라미드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(Pyramid Chart)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를 그려주는 템플릿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90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PyramidChart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피라미드 차트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90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FunnelPlot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깔때기 도표</a:t>
                      </a: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840633"/>
                  </a:ext>
                </a:extLst>
              </a:tr>
              <a:tr h="4371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BubbleChart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분산형차트를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그려주는 템플릿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90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BubbleChart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버블차트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90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SatterPlot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90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산점도</a:t>
                      </a:r>
                      <a:endParaRPr lang="ko-KR" altLang="en-US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719742"/>
                  </a:ext>
                </a:extLst>
              </a:tr>
              <a:tr h="2850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RadarChart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방사형 그래프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(Radar Chart)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를 그려주는 템플릿</a:t>
                      </a: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337834"/>
                  </a:ext>
                </a:extLst>
              </a:tr>
              <a:tr h="2850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RoseChart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장미도표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(Rose Diagrams)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를 그려주는 템플릿</a:t>
                      </a:r>
                      <a:endParaRPr lang="en-US" altLang="ko-KR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678340"/>
                  </a:ext>
                </a:extLst>
              </a:tr>
              <a:tr h="2850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GaugeChart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게이지 차트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(Gauge Chart)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를 그려주는 템플릿</a:t>
                      </a:r>
                      <a:endParaRPr lang="en-US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283675"/>
                  </a:ext>
                </a:extLst>
              </a:tr>
              <a:tr h="4371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BarGaugeChart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막대 게이지 차트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(Bar Gauge Chart)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를 그려주는 템플릿</a:t>
                      </a:r>
                      <a:endParaRPr lang="en-US" altLang="ko-KR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FontTx/>
                        <a:buNone/>
                      </a:pPr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vertical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세로 막대 게이지차트</a:t>
                      </a:r>
                      <a:endParaRPr lang="en-US" altLang="ko-KR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FontTx/>
                        <a:buNone/>
                      </a:pP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- horizontal :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가로 막대 게이지차트</a:t>
                      </a:r>
                      <a:endParaRPr lang="en-US" altLang="ko-KR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Tx/>
                        <a:buNone/>
                      </a:pPr>
                      <a:endParaRPr lang="en-US" altLang="ko-KR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002271"/>
                  </a:ext>
                </a:extLst>
              </a:tr>
              <a:tr h="2850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FloatChart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Float Chart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를 그려주는 템플릿</a:t>
                      </a: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8497265"/>
                  </a:ext>
                </a:extLst>
              </a:tr>
              <a:tr h="2850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WaterfallChart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Waterfall Chart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를 그려주는 템플릿</a:t>
                      </a:r>
                      <a:endParaRPr lang="en-US" altLang="ko-KR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644559"/>
                  </a:ext>
                </a:extLst>
              </a:tr>
              <a:tr h="30997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TimelineChart</a:t>
                      </a:r>
                      <a:endParaRPr lang="en-US" sz="1100" b="1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29013" marR="29013" marT="14506" marB="145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TimeLine Chart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를 그려주는 템플릿</a:t>
                      </a:r>
                      <a:endParaRPr lang="en-US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버그로 보류필요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9013" marR="29013" marT="14506" marB="14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46421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A3C2133-AFFB-4627-BE5E-92F2C23DDD09}"/>
              </a:ext>
            </a:extLst>
          </p:cNvPr>
          <p:cNvSpPr txBox="1"/>
          <p:nvPr/>
        </p:nvSpPr>
        <p:spPr>
          <a:xfrm>
            <a:off x="735825" y="6229559"/>
            <a:ext cx="8434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2"/>
                </a:solidFill>
              </a:rPr>
              <a:t>* </a:t>
            </a:r>
            <a:r>
              <a:rPr lang="en-US" altLang="ko-KR" sz="800" b="0" i="0" dirty="0" err="1">
                <a:solidFill>
                  <a:schemeClr val="tx2"/>
                </a:solidFill>
                <a:effectLst/>
                <a:latin typeface="Open Sans" panose="020B0606030504020204" pitchFamily="34" charset="0"/>
              </a:rPr>
              <a:t>PointChart</a:t>
            </a:r>
            <a:r>
              <a:rPr lang="ko-KR" altLang="en-US" sz="800" b="0" i="0" dirty="0">
                <a:solidFill>
                  <a:schemeClr val="tx2"/>
                </a:solidFill>
                <a:effectLst/>
                <a:latin typeface="Open Sans" panose="020B0606030504020204" pitchFamily="34" charset="0"/>
              </a:rPr>
              <a:t>는 제외시킴</a:t>
            </a:r>
            <a:r>
              <a:rPr lang="en-US" altLang="ko-KR" sz="800" b="0" i="0" dirty="0">
                <a:solidFill>
                  <a:schemeClr val="tx2"/>
                </a:solidFill>
                <a:effectLst/>
                <a:latin typeface="Open Sans" panose="020B0606030504020204" pitchFamily="34" charset="0"/>
              </a:rPr>
              <a:t>. (</a:t>
            </a:r>
            <a:r>
              <a:rPr lang="ko-KR" altLang="en-US" sz="800" b="0" i="0" dirty="0">
                <a:solidFill>
                  <a:schemeClr val="tx2"/>
                </a:solidFill>
                <a:effectLst/>
                <a:latin typeface="Open Sans" panose="020B0606030504020204" pitchFamily="34" charset="0"/>
              </a:rPr>
              <a:t>잘 사용되지 않고</a:t>
            </a:r>
            <a:r>
              <a:rPr lang="en-US" altLang="ko-KR" sz="800" b="0" i="0" dirty="0">
                <a:solidFill>
                  <a:schemeClr val="tx2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sz="800" b="0" i="0" dirty="0">
                <a:solidFill>
                  <a:schemeClr val="tx2"/>
                </a:solidFill>
                <a:effectLst/>
                <a:latin typeface="Open Sans" panose="020B0606030504020204" pitchFamily="34" charset="0"/>
              </a:rPr>
              <a:t>주로  </a:t>
            </a:r>
            <a:r>
              <a:rPr lang="en-US" altLang="ko-KR" sz="800" b="0" i="0" dirty="0">
                <a:solidFill>
                  <a:schemeClr val="tx2"/>
                </a:solidFill>
                <a:effectLst/>
                <a:latin typeface="Open Sans" panose="020B0606030504020204" pitchFamily="34" charset="0"/>
              </a:rPr>
              <a:t>x</a:t>
            </a:r>
            <a:r>
              <a:rPr lang="ko-KR" altLang="en-US" sz="800" b="0" i="0" dirty="0">
                <a:solidFill>
                  <a:schemeClr val="tx2"/>
                </a:solidFill>
                <a:effectLst/>
                <a:latin typeface="Open Sans" panose="020B0606030504020204" pitchFamily="34" charset="0"/>
              </a:rPr>
              <a:t>축이 숫자인 </a:t>
            </a:r>
            <a:r>
              <a:rPr lang="en-US" altLang="ko-KR" sz="800" kern="1200" dirty="0" err="1">
                <a:solidFill>
                  <a:schemeClr val="tx2"/>
                </a:solidFill>
                <a:latin typeface="+mn-ea"/>
                <a:ea typeface="+mn-ea"/>
                <a:cs typeface="+mn-cs"/>
              </a:rPr>
              <a:t>SatterPlot</a:t>
            </a:r>
            <a:r>
              <a:rPr lang="ko-KR" altLang="en-US" sz="800" kern="1200" dirty="0">
                <a:solidFill>
                  <a:schemeClr val="tx2"/>
                </a:solidFill>
                <a:latin typeface="+mn-ea"/>
                <a:ea typeface="+mn-ea"/>
                <a:cs typeface="+mn-cs"/>
              </a:rPr>
              <a:t>가 주로 사용됨</a:t>
            </a:r>
            <a:r>
              <a:rPr lang="en-US" altLang="ko-KR" sz="800" kern="1200" dirty="0">
                <a:solidFill>
                  <a:schemeClr val="tx2"/>
                </a:solidFill>
                <a:latin typeface="+mn-ea"/>
                <a:ea typeface="+mn-ea"/>
                <a:cs typeface="+mn-cs"/>
              </a:rPr>
              <a:t>.)</a:t>
            </a:r>
            <a:endParaRPr lang="ko-KR" altLang="en-US" sz="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347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1.2 </a:t>
            </a:r>
            <a:r>
              <a:rPr lang="en-US" altLang="ko-KR" dirty="0" err="1"/>
              <a:t>ChartViewTemplate</a:t>
            </a:r>
            <a:r>
              <a:rPr lang="en-US" altLang="ko-KR" dirty="0"/>
              <a:t> </a:t>
            </a:r>
            <a:r>
              <a:rPr lang="ko-KR" altLang="en-US" dirty="0"/>
              <a:t>시현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진행사항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D9CA71-7035-4466-B086-2E8FD66869B0}"/>
              </a:ext>
            </a:extLst>
          </p:cNvPr>
          <p:cNvSpPr txBox="1"/>
          <p:nvPr/>
        </p:nvSpPr>
        <p:spPr>
          <a:xfrm>
            <a:off x="1568624" y="2644170"/>
            <a:ext cx="67687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>
                <a:latin typeface="+mj-lt"/>
              </a:rPr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2044387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이슈사항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2.1 </a:t>
            </a:r>
            <a:r>
              <a:rPr lang="ko-KR" altLang="en-US" dirty="0"/>
              <a:t>오픈소스</a:t>
            </a:r>
            <a:endParaRPr lang="en-US" altLang="ko-KR" dirty="0"/>
          </a:p>
          <a:p>
            <a:r>
              <a:rPr lang="en-US" altLang="ko-KR" dirty="0"/>
              <a:t>2.2 </a:t>
            </a:r>
            <a:r>
              <a:rPr lang="ko-KR" altLang="en-US" dirty="0"/>
              <a:t>데이터 없을 때 처리</a:t>
            </a:r>
          </a:p>
        </p:txBody>
      </p:sp>
    </p:spTree>
    <p:extLst>
      <p:ext uri="{BB962C8B-B14F-4D97-AF65-F5344CB8AC3E}">
        <p14:creationId xmlns:p14="http://schemas.microsoft.com/office/powerpoint/2010/main" val="1754071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2.1 </a:t>
            </a:r>
            <a:r>
              <a:rPr lang="ko-KR" altLang="en-US" dirty="0"/>
              <a:t>오픈소스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이슈사항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BE5850-C75A-4597-8A46-4E6CA39B9B9F}"/>
              </a:ext>
            </a:extLst>
          </p:cNvPr>
          <p:cNvSpPr txBox="1"/>
          <p:nvPr/>
        </p:nvSpPr>
        <p:spPr>
          <a:xfrm>
            <a:off x="272480" y="620688"/>
            <a:ext cx="9222726" cy="1198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dirty="0"/>
              <a:t>문제점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/>
              <a:t>버그수정과 기술지원이 </a:t>
            </a:r>
            <a:r>
              <a:rPr lang="ko-KR" altLang="en-US" sz="1600" dirty="0" err="1"/>
              <a:t>되지않음</a:t>
            </a:r>
            <a:r>
              <a:rPr lang="en-US" altLang="ko-KR" sz="1600" dirty="0"/>
              <a:t>.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err="1"/>
              <a:t>nexacroN</a:t>
            </a:r>
            <a:r>
              <a:rPr lang="ko-KR" altLang="en-US" sz="1600" dirty="0"/>
              <a:t>버전 미정</a:t>
            </a:r>
            <a:endParaRPr lang="en-US" altLang="ko-KR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E3A049-14A1-4023-91C0-B9E2406E4522}"/>
              </a:ext>
            </a:extLst>
          </p:cNvPr>
          <p:cNvSpPr txBox="1"/>
          <p:nvPr/>
        </p:nvSpPr>
        <p:spPr>
          <a:xfrm>
            <a:off x="272530" y="2204864"/>
            <a:ext cx="9222726" cy="2313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dirty="0"/>
              <a:t>주요버그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/>
              <a:t>[</a:t>
            </a:r>
            <a:r>
              <a:rPr lang="en-US" altLang="ko-KR" sz="1600" dirty="0" err="1"/>
              <a:t>FloatChart</a:t>
            </a:r>
            <a:r>
              <a:rPr lang="en-US" altLang="ko-KR" sz="1600" dirty="0"/>
              <a:t>] </a:t>
            </a:r>
            <a:r>
              <a:rPr lang="en-US" altLang="ko-KR" sz="1600" b="0" i="0" dirty="0" err="1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tickinterval</a:t>
            </a:r>
            <a:r>
              <a:rPr lang="en-US" altLang="ko-KR" sz="1600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 = "1"</a:t>
            </a:r>
            <a:r>
              <a:rPr lang="ko-KR" altLang="en-US" sz="1600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로 </a:t>
            </a:r>
            <a:r>
              <a:rPr lang="ko-KR" altLang="en-US" sz="1600" b="0" i="0" dirty="0" err="1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설정시</a:t>
            </a:r>
            <a:r>
              <a:rPr lang="ko-KR" altLang="en-US" sz="1600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 비정상종료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(nexacro17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도 동일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/>
              <a:t>[</a:t>
            </a:r>
            <a:r>
              <a:rPr lang="en-US" altLang="ko-KR" sz="1600" dirty="0" err="1"/>
              <a:t>FloatChart</a:t>
            </a:r>
            <a:r>
              <a:rPr lang="en-US" altLang="ko-KR" sz="1600" dirty="0"/>
              <a:t>] Datatype</a:t>
            </a:r>
            <a:r>
              <a:rPr lang="ko-KR" altLang="en-US" sz="1600" dirty="0"/>
              <a:t>이 </a:t>
            </a:r>
            <a:r>
              <a:rPr lang="en-US" altLang="ko-KR" sz="1600" dirty="0"/>
              <a:t>Date</a:t>
            </a:r>
            <a:r>
              <a:rPr lang="ko-KR" altLang="en-US" sz="1600" dirty="0" err="1"/>
              <a:t>일때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tick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이 최대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12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개까지 보이는듯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?(nexacro17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도 동일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/>
              <a:t>[</a:t>
            </a:r>
            <a:r>
              <a:rPr lang="en-US" altLang="ko-KR" sz="1600" dirty="0" err="1"/>
              <a:t>FloatChart</a:t>
            </a:r>
            <a:r>
              <a:rPr lang="en-US" altLang="ko-KR" sz="1600" dirty="0"/>
              <a:t>]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DATETIME</a:t>
            </a:r>
            <a:r>
              <a:rPr lang="ko-KR" altLang="en-US" sz="16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일때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차트가 보이지 않음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(nexacro17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샘플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altLang="ko-KR" sz="16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nexaN</a:t>
            </a:r>
            <a:r>
              <a:rPr lang="ko-KR" altLang="en-US" sz="16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일때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발생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/>
              <a:t>[</a:t>
            </a:r>
            <a:r>
              <a:rPr lang="en-US" altLang="ko-KR" sz="1600" dirty="0" err="1"/>
              <a:t>FloatChart</a:t>
            </a:r>
            <a:r>
              <a:rPr lang="en-US" altLang="ko-KR" sz="1600" dirty="0"/>
              <a:t>]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TIME</a:t>
            </a:r>
            <a:r>
              <a:rPr lang="ko-KR" altLang="en-US" sz="16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일때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차트 데이터가 잘못 출력됨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(nexacro17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샘플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altLang="ko-KR" sz="16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nexaN</a:t>
            </a:r>
            <a:r>
              <a:rPr lang="ko-KR" altLang="en-US" sz="16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일때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발생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)</a:t>
            </a:r>
            <a:endParaRPr lang="en-US" altLang="ko-KR" sz="1600" dirty="0"/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/>
              <a:t>[</a:t>
            </a:r>
            <a:r>
              <a:rPr lang="en-US" altLang="ko-KR" sz="1600" dirty="0" err="1"/>
              <a:t>GaugeChart</a:t>
            </a:r>
            <a:r>
              <a:rPr lang="en-US" altLang="ko-KR" sz="1600" dirty="0"/>
              <a:t>] </a:t>
            </a:r>
            <a:r>
              <a:rPr lang="ko-KR" altLang="en-US" sz="1600" dirty="0"/>
              <a:t>툴에서 </a:t>
            </a:r>
            <a:r>
              <a:rPr lang="en-US" altLang="ko-KR" sz="1600" dirty="0" err="1"/>
              <a:t>GaugeChart</a:t>
            </a:r>
            <a:r>
              <a:rPr lang="ko-KR" altLang="en-US" sz="1600" dirty="0"/>
              <a:t>가 출력되지 않음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(nexacro17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샘플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altLang="ko-KR" sz="16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nexaN</a:t>
            </a:r>
            <a:r>
              <a:rPr lang="ko-KR" altLang="en-US" sz="16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일때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발생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)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217847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2.2 </a:t>
            </a:r>
            <a:r>
              <a:rPr lang="ko-KR" altLang="en-US" dirty="0"/>
              <a:t>데이터 없을 때 처리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이슈사항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BE5850-C75A-4597-8A46-4E6CA39B9B9F}"/>
              </a:ext>
            </a:extLst>
          </p:cNvPr>
          <p:cNvSpPr txBox="1"/>
          <p:nvPr/>
        </p:nvSpPr>
        <p:spPr>
          <a:xfrm>
            <a:off x="272480" y="620688"/>
            <a:ext cx="9222726" cy="83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dirty="0"/>
              <a:t>문제점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차트는 데이터가 없는 경우 보이지 않음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 (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프리뷰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생성 후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)</a:t>
            </a:r>
            <a:endParaRPr lang="en-US" altLang="ko-KR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E3A049-14A1-4023-91C0-B9E2406E4522}"/>
              </a:ext>
            </a:extLst>
          </p:cNvPr>
          <p:cNvSpPr txBox="1"/>
          <p:nvPr/>
        </p:nvSpPr>
        <p:spPr>
          <a:xfrm>
            <a:off x="272480" y="1671986"/>
            <a:ext cx="9222726" cy="1937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dirty="0"/>
              <a:t>상세내용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/>
              <a:t>Chart</a:t>
            </a:r>
            <a:r>
              <a:rPr lang="ko-KR" altLang="en-US" sz="1600" dirty="0"/>
              <a:t>의 경우 </a:t>
            </a:r>
            <a:r>
              <a:rPr lang="en-US" altLang="ko-KR" sz="1600" dirty="0"/>
              <a:t>Chart</a:t>
            </a:r>
            <a:r>
              <a:rPr lang="ko-KR" altLang="en-US" sz="1600" dirty="0"/>
              <a:t>에 대해 잘 아는 사람이 아니면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ViewTemplate</a:t>
            </a:r>
            <a:r>
              <a:rPr lang="en-US" altLang="ko-KR" sz="1600" dirty="0"/>
              <a:t> </a:t>
            </a:r>
            <a:r>
              <a:rPr lang="ko-KR" altLang="en-US" sz="1600" dirty="0"/>
              <a:t>설명만으로 알기가 쉽지 않음</a:t>
            </a:r>
            <a:r>
              <a:rPr lang="en-US" altLang="ko-KR" sz="1600" dirty="0"/>
              <a:t>.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/>
              <a:t>Chart</a:t>
            </a:r>
            <a:r>
              <a:rPr lang="ko-KR" altLang="en-US" sz="1600" dirty="0"/>
              <a:t> 컴포넌트의 경우 데이터가 </a:t>
            </a:r>
            <a:r>
              <a:rPr lang="ko-KR" altLang="en-US" sz="1600" dirty="0" err="1"/>
              <a:t>없을때</a:t>
            </a:r>
            <a:r>
              <a:rPr lang="ko-KR" altLang="en-US" sz="1600" dirty="0"/>
              <a:t> 모양이 표시되지 않음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(Chart Contents Editor</a:t>
            </a:r>
            <a:r>
              <a:rPr lang="ko-KR" altLang="en-US" sz="1600" dirty="0"/>
              <a:t>에서는 데이터가 </a:t>
            </a:r>
            <a:r>
              <a:rPr lang="ko-KR" altLang="en-US" sz="1600" dirty="0" err="1"/>
              <a:t>없을때</a:t>
            </a:r>
            <a:r>
              <a:rPr lang="ko-KR" altLang="en-US" sz="1600" dirty="0"/>
              <a:t> </a:t>
            </a:r>
            <a:r>
              <a:rPr lang="en-US" altLang="ko-KR" sz="1600" dirty="0"/>
              <a:t>Sample Data</a:t>
            </a:r>
            <a:r>
              <a:rPr lang="ko-KR" altLang="en-US" sz="1600" dirty="0"/>
              <a:t>를 보여줘 처리했음</a:t>
            </a:r>
            <a:r>
              <a:rPr lang="en-US" altLang="ko-KR" sz="1600" dirty="0"/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8E5EDF-F6F3-4125-9016-DA21DF718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903" y="3609504"/>
            <a:ext cx="4608788" cy="20517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8024535-0A7C-4F56-995A-6DF9A56B5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584" y="3609504"/>
            <a:ext cx="3578017" cy="271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813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브레인스토밍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itemtext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tooltiptext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ko-KR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처리</a:t>
            </a:r>
            <a:endParaRPr lang="en-US" altLang="ko-KR" dirty="0"/>
          </a:p>
          <a:p>
            <a:r>
              <a:rPr lang="en-US" altLang="ko-KR" dirty="0"/>
              <a:t>3.2 </a:t>
            </a:r>
            <a:r>
              <a:rPr lang="en-US" altLang="ko-KR" dirty="0" err="1"/>
              <a:t>BubbleChart</a:t>
            </a:r>
            <a:r>
              <a:rPr lang="en-US" altLang="ko-KR" dirty="0"/>
              <a:t>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series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처리</a:t>
            </a:r>
            <a:endParaRPr lang="en-US" altLang="ko-KR" dirty="0"/>
          </a:p>
          <a:p>
            <a:r>
              <a:rPr lang="en-US" altLang="ko-KR" dirty="0"/>
              <a:t>3.3 </a:t>
            </a:r>
            <a:r>
              <a:rPr lang="ko-KR" altLang="en-US" dirty="0"/>
              <a:t>시리즈 색상처리</a:t>
            </a:r>
            <a:endParaRPr lang="en-US" altLang="ko-KR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r>
              <a:rPr lang="en-US" altLang="ko-KR" dirty="0">
                <a:solidFill>
                  <a:srgbClr val="333333"/>
                </a:solidFill>
                <a:latin typeface="Open Sans" panose="020B0606030504020204" pitchFamily="34" charset="0"/>
              </a:rPr>
              <a:t>3.4 </a:t>
            </a:r>
            <a:r>
              <a:rPr lang="ko-KR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추가항목</a:t>
            </a:r>
            <a:endParaRPr lang="en-US" altLang="ko-KR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r>
              <a:rPr lang="en-US" altLang="ko-KR" dirty="0">
                <a:solidFill>
                  <a:srgbClr val="333333"/>
                </a:solidFill>
                <a:latin typeface="Open Sans" panose="020B0606030504020204" pitchFamily="34" charset="0"/>
              </a:rPr>
              <a:t>3.5 </a:t>
            </a:r>
            <a:r>
              <a:rPr lang="ko-KR" altLang="en-US" dirty="0" err="1">
                <a:solidFill>
                  <a:srgbClr val="333333"/>
                </a:solidFill>
                <a:latin typeface="Open Sans" panose="020B0606030504020204" pitchFamily="34" charset="0"/>
              </a:rPr>
              <a:t>잔여할일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183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en-US" altLang="ko-KR" dirty="0" err="1"/>
              <a:t>itemtext</a:t>
            </a:r>
            <a:r>
              <a:rPr lang="en-US" altLang="ko-KR" dirty="0"/>
              <a:t>, </a:t>
            </a:r>
            <a:r>
              <a:rPr lang="en-US" altLang="ko-KR" dirty="0" err="1"/>
              <a:t>tooltiptext</a:t>
            </a:r>
            <a:r>
              <a:rPr lang="en-US" altLang="ko-KR" dirty="0"/>
              <a:t> </a:t>
            </a:r>
            <a:r>
              <a:rPr lang="ko-KR" altLang="en-US" dirty="0"/>
              <a:t>처리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브레인스토밍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BE5850-C75A-4597-8A46-4E6CA39B9B9F}"/>
              </a:ext>
            </a:extLst>
          </p:cNvPr>
          <p:cNvSpPr txBox="1"/>
          <p:nvPr/>
        </p:nvSpPr>
        <p:spPr>
          <a:xfrm>
            <a:off x="272480" y="620688"/>
            <a:ext cx="9222726" cy="1568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dirty="0"/>
              <a:t>내용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/>
              <a:t>차트에서 자동으로 </a:t>
            </a:r>
            <a:r>
              <a:rPr lang="en-US" altLang="ko-KR" sz="16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valuecolumn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값이 기본으로 출력됨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solidFill>
                  <a:srgbClr val="333333"/>
                </a:solidFill>
                <a:latin typeface="Open Sans" panose="020B0606030504020204" pitchFamily="34" charset="0"/>
              </a:rPr>
              <a:t>차트샘플에서는 </a:t>
            </a:r>
            <a:r>
              <a:rPr lang="en-US" altLang="ko-KR" sz="1600" dirty="0">
                <a:solidFill>
                  <a:srgbClr val="333333"/>
                </a:solidFill>
                <a:latin typeface="Open Sans" panose="020B0606030504020204" pitchFamily="34" charset="0"/>
              </a:rPr>
              <a:t>expr</a:t>
            </a:r>
            <a:r>
              <a:rPr lang="ko-KR" altLang="en-US" sz="1600" dirty="0">
                <a:solidFill>
                  <a:srgbClr val="333333"/>
                </a:solidFill>
                <a:latin typeface="Open Sans" panose="020B0606030504020204" pitchFamily="34" charset="0"/>
              </a:rPr>
              <a:t>을 이용하여 해당 각 차트에 유용한 데이터를 제공함</a:t>
            </a:r>
            <a:r>
              <a:rPr lang="en-US" altLang="ko-KR" sz="1600" dirty="0">
                <a:solidFill>
                  <a:srgbClr val="333333"/>
                </a:solidFill>
                <a:latin typeface="Open Sans" panose="020B0606030504020204" pitchFamily="34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err="1">
                <a:solidFill>
                  <a:srgbClr val="333333"/>
                </a:solidFill>
                <a:latin typeface="Open Sans" panose="020B0606030504020204" pitchFamily="34" charset="0"/>
              </a:rPr>
              <a:t>ViewTemplate</a:t>
            </a:r>
            <a:r>
              <a:rPr lang="en-US" altLang="ko-KR" sz="1600" dirty="0">
                <a:solidFill>
                  <a:srgbClr val="333333"/>
                </a:solidFill>
                <a:latin typeface="Open Sans" panose="020B0606030504020204" pitchFamily="34" charset="0"/>
              </a:rPr>
              <a:t> </a:t>
            </a:r>
            <a:r>
              <a:rPr lang="ko-KR" altLang="en-US" sz="1600" dirty="0">
                <a:solidFill>
                  <a:srgbClr val="333333"/>
                </a:solidFill>
                <a:latin typeface="Open Sans" panose="020B0606030504020204" pitchFamily="34" charset="0"/>
              </a:rPr>
              <a:t>사용자 대상에 따라 방안이 달라짐</a:t>
            </a:r>
            <a:r>
              <a:rPr lang="en-US" altLang="ko-KR" sz="1600" dirty="0">
                <a:solidFill>
                  <a:srgbClr val="333333"/>
                </a:solidFill>
                <a:latin typeface="Open Sans" panose="020B0606030504020204" pitchFamily="34" charset="0"/>
              </a:rPr>
              <a:t>.</a:t>
            </a:r>
            <a:endParaRPr lang="en-US" altLang="ko-KR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CA572A-BC65-4943-9D9E-D95FEA2D4FE4}"/>
              </a:ext>
            </a:extLst>
          </p:cNvPr>
          <p:cNvSpPr txBox="1"/>
          <p:nvPr/>
        </p:nvSpPr>
        <p:spPr>
          <a:xfrm>
            <a:off x="272480" y="2456939"/>
            <a:ext cx="9222726" cy="3414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dirty="0"/>
              <a:t>방안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방안</a:t>
            </a:r>
            <a:r>
              <a:rPr lang="en-US" altLang="ko-KR" sz="1600" dirty="0">
                <a:latin typeface="+mn-ea"/>
              </a:rPr>
              <a:t>1) model</a:t>
            </a:r>
            <a:r>
              <a:rPr lang="ko-KR" altLang="en-US" sz="1600" dirty="0">
                <a:latin typeface="+mn-ea"/>
              </a:rPr>
              <a:t>에 </a:t>
            </a:r>
            <a:r>
              <a:rPr lang="en-US" altLang="ko-KR" sz="1600" dirty="0" err="1">
                <a:latin typeface="+mn-ea"/>
              </a:rPr>
              <a:t>itemtext</a:t>
            </a:r>
            <a:r>
              <a:rPr lang="ko-KR" altLang="en-US" sz="1600" dirty="0">
                <a:latin typeface="+mn-ea"/>
              </a:rPr>
              <a:t>와</a:t>
            </a:r>
            <a:r>
              <a:rPr lang="en-US" altLang="ko-KR" sz="1600" dirty="0">
                <a:latin typeface="+mn-ea"/>
              </a:rPr>
              <a:t>, </a:t>
            </a:r>
            <a:r>
              <a:rPr lang="en-US" altLang="ko-KR" sz="1600" dirty="0" err="1">
                <a:latin typeface="+mn-ea"/>
              </a:rPr>
              <a:t>tooltiptext</a:t>
            </a:r>
            <a:r>
              <a:rPr lang="ko-KR" altLang="en-US" sz="1600" dirty="0">
                <a:latin typeface="+mn-ea"/>
              </a:rPr>
              <a:t>값이 있는 </a:t>
            </a:r>
            <a:r>
              <a:rPr lang="en-US" altLang="ko-KR" sz="1600" dirty="0" err="1">
                <a:latin typeface="+mn-ea"/>
              </a:rPr>
              <a:t>Fild</a:t>
            </a:r>
            <a:r>
              <a:rPr lang="ko-KR" altLang="en-US" sz="1600" dirty="0">
                <a:latin typeface="+mn-ea"/>
              </a:rPr>
              <a:t>를 추가하도록 가이드 후 </a:t>
            </a:r>
            <a:r>
              <a:rPr lang="en-US" altLang="ko-KR" sz="1600" b="0" i="0" dirty="0" err="1">
                <a:solidFill>
                  <a:srgbClr val="333333"/>
                </a:solidFill>
                <a:effectLst/>
                <a:latin typeface="+mn-ea"/>
              </a:rPr>
              <a:t>displaytype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+mn-ea"/>
              </a:rPr>
              <a:t>에 선택 </a:t>
            </a:r>
            <a:r>
              <a:rPr lang="ko-KR" altLang="en-US" sz="1600" b="0" i="0" dirty="0" err="1">
                <a:solidFill>
                  <a:srgbClr val="333333"/>
                </a:solidFill>
                <a:effectLst/>
                <a:latin typeface="+mn-ea"/>
              </a:rPr>
              <a:t>할수있도록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+mn-ea"/>
              </a:rPr>
              <a:t> 제공</a:t>
            </a:r>
            <a:endParaRPr lang="en-US" altLang="ko-KR" sz="1600" b="0" i="0" dirty="0">
              <a:solidFill>
                <a:srgbClr val="333333"/>
              </a:solidFill>
              <a:effectLst/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방안</a:t>
            </a: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2) 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각 </a:t>
            </a:r>
            <a:r>
              <a:rPr lang="ko-KR" altLang="en-US" sz="1600" dirty="0" err="1">
                <a:solidFill>
                  <a:srgbClr val="333333"/>
                </a:solidFill>
                <a:latin typeface="+mn-ea"/>
              </a:rPr>
              <a:t>차트별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 많이 사용하는 유형을 </a:t>
            </a:r>
            <a:r>
              <a:rPr lang="en-US" altLang="ko-KR" sz="16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ViewAttribute</a:t>
            </a:r>
            <a:r>
              <a:rPr lang="ko-KR" altLang="en-US" sz="1600" dirty="0">
                <a:solidFill>
                  <a:srgbClr val="333333"/>
                </a:solidFill>
                <a:latin typeface="Open Sans" panose="020B0606030504020204" pitchFamily="34" charset="0"/>
              </a:rPr>
              <a:t>에서 </a:t>
            </a:r>
            <a:r>
              <a:rPr lang="en-US" altLang="ko-KR" sz="1600" dirty="0" err="1">
                <a:solidFill>
                  <a:srgbClr val="333333"/>
                </a:solidFill>
                <a:latin typeface="+mn-ea"/>
              </a:rPr>
              <a:t>enum</a:t>
            </a: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속성으로 제공</a:t>
            </a: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.</a:t>
            </a:r>
            <a:br>
              <a:rPr lang="en-US" altLang="ko-KR" sz="1600" dirty="0">
                <a:solidFill>
                  <a:srgbClr val="333333"/>
                </a:solidFill>
                <a:latin typeface="+mn-ea"/>
              </a:rPr>
            </a:b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→ </a:t>
            </a:r>
            <a:r>
              <a:rPr lang="en-US" altLang="ko-KR" sz="1600" dirty="0" err="1">
                <a:solidFill>
                  <a:srgbClr val="333333"/>
                </a:solidFill>
                <a:latin typeface="+mn-ea"/>
              </a:rPr>
              <a:t>enum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속성의 경우 </a:t>
            </a: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code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값과 </a:t>
            </a: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data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값이 같아 </a:t>
            </a: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Combo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형식으로 제공 필요</a:t>
            </a: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.</a:t>
            </a:r>
            <a:br>
              <a:rPr lang="en-US" altLang="ko-KR" sz="1600" dirty="0">
                <a:solidFill>
                  <a:srgbClr val="333333"/>
                </a:solidFill>
                <a:latin typeface="+mn-ea"/>
              </a:rPr>
            </a:b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→ mask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를 </a:t>
            </a:r>
            <a:r>
              <a:rPr lang="ko-KR" altLang="en-US" sz="1600" dirty="0" err="1">
                <a:solidFill>
                  <a:srgbClr val="333333"/>
                </a:solidFill>
                <a:latin typeface="+mn-ea"/>
              </a:rPr>
              <a:t>제공못함</a:t>
            </a: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방안</a:t>
            </a: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3) </a:t>
            </a:r>
            <a:r>
              <a:rPr lang="en-US" altLang="ko-KR" sz="16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FieldUserAttribute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에서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String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속성으로 제공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  <a:br>
              <a:rPr lang="en-US" altLang="ko-KR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</a:b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→ 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값을 설정하지 않은 경우 차트별로 많이 사용하는 유형을 </a:t>
            </a:r>
            <a:r>
              <a:rPr lang="ko-KR" altLang="en-US" sz="1600" dirty="0" err="1">
                <a:solidFill>
                  <a:srgbClr val="333333"/>
                </a:solidFill>
                <a:latin typeface="+mn-ea"/>
              </a:rPr>
              <a:t>하드코딩하여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 제공</a:t>
            </a: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.</a:t>
            </a:r>
            <a:br>
              <a:rPr lang="en-US" altLang="ko-KR" sz="1600" dirty="0">
                <a:solidFill>
                  <a:srgbClr val="333333"/>
                </a:solidFill>
                <a:latin typeface="+mn-ea"/>
              </a:rPr>
            </a:b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→ 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추후 툴에서 가이드나 샘플 데이터 팝업기능도 고려</a:t>
            </a: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1025F32-F87A-4A4C-A30A-F8B59BD78114}"/>
              </a:ext>
            </a:extLst>
          </p:cNvPr>
          <p:cNvSpPr/>
          <p:nvPr/>
        </p:nvSpPr>
        <p:spPr bwMode="auto">
          <a:xfrm rot="1630956">
            <a:off x="7948718" y="931143"/>
            <a:ext cx="1440160" cy="72008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spcBef>
                <a:spcPct val="20000"/>
              </a:spcBef>
              <a:buClr>
                <a:schemeClr val="tx1"/>
              </a:buClr>
            </a:pPr>
            <a:r>
              <a:rPr lang="ko-KR" altLang="en-US" sz="3200" dirty="0">
                <a:solidFill>
                  <a:schemeClr val="bg1"/>
                </a:solidFill>
              </a:rPr>
              <a:t>제외</a:t>
            </a:r>
          </a:p>
        </p:txBody>
      </p:sp>
    </p:spTree>
    <p:extLst>
      <p:ext uri="{BB962C8B-B14F-4D97-AF65-F5344CB8AC3E}">
        <p14:creationId xmlns:p14="http://schemas.microsoft.com/office/powerpoint/2010/main" val="2789533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3.2 </a:t>
            </a:r>
            <a:r>
              <a:rPr lang="en-US" altLang="ko-KR" dirty="0" err="1"/>
              <a:t>BubbleChart</a:t>
            </a:r>
            <a:r>
              <a:rPr lang="en-US" altLang="ko-KR" dirty="0"/>
              <a:t>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series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처리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브레인스토밍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BE5850-C75A-4597-8A46-4E6CA39B9B9F}"/>
              </a:ext>
            </a:extLst>
          </p:cNvPr>
          <p:cNvSpPr txBox="1"/>
          <p:nvPr/>
        </p:nvSpPr>
        <p:spPr>
          <a:xfrm>
            <a:off x="272480" y="620688"/>
            <a:ext cx="9222726" cy="1198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dirty="0"/>
              <a:t>내용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series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를 구분하기위해 </a:t>
            </a:r>
            <a:r>
              <a:rPr lang="en-US" altLang="ko-KR" sz="16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FieldUserAttribute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에서 </a:t>
            </a:r>
            <a:r>
              <a:rPr lang="en-US" altLang="ko-KR" sz="16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seriesname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(String)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으로 </a:t>
            </a:r>
            <a:r>
              <a:rPr lang="ko-KR" altLang="en-US" sz="16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입력받음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seriesx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altLang="ko-KR" sz="16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seriesy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altLang="ko-KR" sz="16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bubblesize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를 각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Field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마다 선택해야함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460C75-18BC-42F2-B808-577B4A69D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576" y="1988840"/>
            <a:ext cx="6273328" cy="371292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6B3FB11-A81D-4199-89E3-74E497AD65FC}"/>
              </a:ext>
            </a:extLst>
          </p:cNvPr>
          <p:cNvSpPr/>
          <p:nvPr/>
        </p:nvSpPr>
        <p:spPr bwMode="auto">
          <a:xfrm>
            <a:off x="5889104" y="2374162"/>
            <a:ext cx="1224136" cy="2448272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>
              <a:spcBef>
                <a:spcPct val="20000"/>
              </a:spcBef>
              <a:buClr>
                <a:schemeClr val="tx1"/>
              </a:buClr>
            </a:pPr>
            <a:endParaRPr lang="ko-KR" altLang="en-US" sz="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E464ABB-DDF5-4F78-9201-5F328C5F4723}"/>
              </a:ext>
            </a:extLst>
          </p:cNvPr>
          <p:cNvSpPr/>
          <p:nvPr/>
        </p:nvSpPr>
        <p:spPr bwMode="auto">
          <a:xfrm rot="1630956">
            <a:off x="7948718" y="931143"/>
            <a:ext cx="1440160" cy="72008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spcBef>
                <a:spcPct val="20000"/>
              </a:spcBef>
              <a:buClr>
                <a:schemeClr val="tx1"/>
              </a:buClr>
            </a:pPr>
            <a:r>
              <a:rPr lang="ko-KR" altLang="en-US" sz="3200">
                <a:solidFill>
                  <a:schemeClr val="bg1"/>
                </a:solidFill>
              </a:rPr>
              <a:t>고민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497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3175" algn="ctr">
          <a:solidFill>
            <a:srgbClr val="808080"/>
          </a:solidFill>
          <a:round/>
          <a:headEnd/>
          <a:tailEnd/>
        </a:ln>
      </a:spPr>
      <a:bodyPr wrap="none" rtlCol="0" anchor="ctr"/>
      <a:lstStyle>
        <a:defPPr algn="ctr">
          <a:spcBef>
            <a:spcPct val="20000"/>
          </a:spcBef>
          <a:buClr>
            <a:schemeClr val="tx1"/>
          </a:buClr>
          <a:defRPr sz="80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</a:spDef>
    <a:lnDef>
      <a:spPr>
        <a:ln w="3175">
          <a:solidFill>
            <a:srgbClr val="FF0000"/>
          </a:solidFill>
          <a:prstDash val="dash"/>
          <a:headEnd type="oval" w="sm" len="sm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80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15701</TotalTime>
  <Words>959</Words>
  <Application>Microsoft Office PowerPoint</Application>
  <PresentationFormat>A4 용지(210x297mm)</PresentationFormat>
  <Paragraphs>155</Paragraphs>
  <Slides>12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Microsoft JhengHei</vt:lpstr>
      <vt:lpstr>나눔 고딕</vt:lpstr>
      <vt:lpstr>나눔고딕</vt:lpstr>
      <vt:lpstr>맑은 고딕</vt:lpstr>
      <vt:lpstr>Arial</vt:lpstr>
      <vt:lpstr>Open Sans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투비소프트</dc:creator>
  <cp:lastModifiedBy>aksend82@daum.net</cp:lastModifiedBy>
  <cp:revision>1131</cp:revision>
  <dcterms:created xsi:type="dcterms:W3CDTF">2012-10-18T06:52:03Z</dcterms:created>
  <dcterms:modified xsi:type="dcterms:W3CDTF">2022-03-31T02:23:26Z</dcterms:modified>
</cp:coreProperties>
</file>