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8, 2025</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45 identifiers, 45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272837"/>
            <a:ext cx="10911535" cy="190589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2401386"/>
            <a:ext cx="10911535" cy="3648798"/>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2131518"/>
            <a:ext cx="10911535" cy="4188535"/>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856973" y="1665465"/>
            <a:ext cx="6477749"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GO:0022613|ribonucleoprotein complex biogenesis|-3.6;GO:0000398|mRNA splicing, via spliceosome|-3.2;GO:0000377|RNA splicing, via transesterification reactions with bulged adenosine as nucleophile|-3.2</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