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Aug 10, 2025</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35 identifiers, 35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062055"/>
            <a:ext cx="10911535" cy="2327460"/>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3020970"/>
            <a:ext cx="10911535" cy="240963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640080" y="2939220"/>
            <a:ext cx="10911535" cy="2573131"/>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758350" y="1665465"/>
            <a:ext cx="10674995"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MyList</a:t>
                      </a:r>
                    </a:p>
                  </a:txBody>
                  <a:tcPr/>
                </a:tc>
                <a:tc>
                  <a:txBody>
                    <a:bodyPr/>
                    <a:lstStyle/>
                    <a:p>
                      <a:r>
                        <a:t>GO:0006457|protein folding|-4.5;GO:0051604|protein maturation|-4.5;R-MMU-2262752|Cellular responses to stress|-3.2</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