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notesSlides/notesSlide10.xml" ContentType="application/vnd.openxmlformats-officedocument.presentationml.notesSlide+xml"/>
  <Override PartName="/ppt/charts/chart2.xml" ContentType="application/vnd.openxmlformats-officedocument.drawingml.chart+xml"/>
  <Override PartName="/ppt/notesSlides/notesSlide11.xml" ContentType="application/vnd.openxmlformats-officedocument.presentationml.notesSlide+xml"/>
  <Override PartName="/ppt/charts/chart3.xml" ContentType="application/vnd.openxmlformats-officedocument.drawingml.chart+xml"/>
  <Override PartName="/ppt/notesSlides/notesSlide12.xml" ContentType="application/vnd.openxmlformats-officedocument.presentationml.notesSlide+xml"/>
  <Override PartName="/ppt/charts/chart4.xml" ContentType="application/vnd.openxmlformats-officedocument.drawingml.chart+xml"/>
  <Override PartName="/ppt/notesSlides/notesSlide13.xml" ContentType="application/vnd.openxmlformats-officedocument.presentationml.notesSlide+xml"/>
  <Override PartName="/ppt/charts/chart5.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5"/>
  </p:notesMasterIdLst>
  <p:handoutMasterIdLst>
    <p:handoutMasterId r:id="rId26"/>
  </p:handoutMasterIdLst>
  <p:sldIdLst>
    <p:sldId id="314" r:id="rId5"/>
    <p:sldId id="324" r:id="rId6"/>
    <p:sldId id="315" r:id="rId7"/>
    <p:sldId id="323" r:id="rId8"/>
    <p:sldId id="317" r:id="rId9"/>
    <p:sldId id="341" r:id="rId10"/>
    <p:sldId id="342" r:id="rId11"/>
    <p:sldId id="319" r:id="rId12"/>
    <p:sldId id="330" r:id="rId13"/>
    <p:sldId id="343" r:id="rId14"/>
    <p:sldId id="344" r:id="rId15"/>
    <p:sldId id="345" r:id="rId16"/>
    <p:sldId id="346" r:id="rId17"/>
    <p:sldId id="325" r:id="rId18"/>
    <p:sldId id="332" r:id="rId19"/>
    <p:sldId id="340" r:id="rId20"/>
    <p:sldId id="326" r:id="rId21"/>
    <p:sldId id="336" r:id="rId22"/>
    <p:sldId id="322" r:id="rId23"/>
    <p:sldId id="339"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41">
          <p15:clr>
            <a:srgbClr val="A4A3A4"/>
          </p15:clr>
        </p15:guide>
        <p15:guide id="2" pos="3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969696"/>
    <a:srgbClr val="9E9A95"/>
    <a:srgbClr val="382E25"/>
    <a:srgbClr val="C17945"/>
    <a:srgbClr val="31526A"/>
    <a:srgbClr val="690304"/>
    <a:srgbClr val="252626"/>
    <a:srgbClr val="A6A6A6"/>
    <a:srgbClr val="C6BFB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330" autoAdjust="0"/>
    <p:restoredTop sz="64299" autoAdjust="0"/>
  </p:normalViewPr>
  <p:slideViewPr>
    <p:cSldViewPr snapToGrid="0" snapToObjects="1">
      <p:cViewPr varScale="1">
        <p:scale>
          <a:sx n="63" d="100"/>
          <a:sy n="63" d="100"/>
        </p:scale>
        <p:origin x="933" y="48"/>
      </p:cViewPr>
      <p:guideLst>
        <p:guide orient="horz" pos="3141"/>
        <p:guide pos="3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9" d="100"/>
        <a:sy n="149" d="100"/>
      </p:scale>
      <p:origin x="0" y="0"/>
    </p:cViewPr>
  </p:sorterViewPr>
  <p:notesViewPr>
    <p:cSldViewPr snapToGrid="0" snapToObjects="1">
      <p:cViewPr varScale="1">
        <p:scale>
          <a:sx n="132" d="100"/>
          <a:sy n="132" d="100"/>
        </p:scale>
        <p:origin x="-592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ris, Lauren" userId="d3d39904-5092-4280-827e-7f8db8211672" providerId="ADAL" clId="{41A5AEFB-7D1B-41CA-9A05-522F163EC031}"/>
    <pc:docChg chg="custSel modSld">
      <pc:chgData name="Harris, Lauren" userId="d3d39904-5092-4280-827e-7f8db8211672" providerId="ADAL" clId="{41A5AEFB-7D1B-41CA-9A05-522F163EC031}" dt="2024-01-29T22:03:02.062" v="19" actId="478"/>
      <pc:docMkLst>
        <pc:docMk/>
      </pc:docMkLst>
      <pc:sldChg chg="delSp mod delAnim">
        <pc:chgData name="Harris, Lauren" userId="d3d39904-5092-4280-827e-7f8db8211672" providerId="ADAL" clId="{41A5AEFB-7D1B-41CA-9A05-522F163EC031}" dt="2024-01-29T22:02:10.721" v="0" actId="478"/>
        <pc:sldMkLst>
          <pc:docMk/>
          <pc:sldMk cId="919017497" sldId="314"/>
        </pc:sldMkLst>
        <pc:picChg chg="del">
          <ac:chgData name="Harris, Lauren" userId="d3d39904-5092-4280-827e-7f8db8211672" providerId="ADAL" clId="{41A5AEFB-7D1B-41CA-9A05-522F163EC031}" dt="2024-01-29T22:02:10.721" v="0" actId="478"/>
          <ac:picMkLst>
            <pc:docMk/>
            <pc:sldMk cId="919017497" sldId="314"/>
            <ac:picMk id="40" creationId="{5F4495AD-61D0-93A8-CF79-446903663D8B}"/>
          </ac:picMkLst>
        </pc:picChg>
      </pc:sldChg>
      <pc:sldChg chg="delSp mod delAnim">
        <pc:chgData name="Harris, Lauren" userId="d3d39904-5092-4280-827e-7f8db8211672" providerId="ADAL" clId="{41A5AEFB-7D1B-41CA-9A05-522F163EC031}" dt="2024-01-29T22:02:17.004" v="2" actId="478"/>
        <pc:sldMkLst>
          <pc:docMk/>
          <pc:sldMk cId="2409528838" sldId="315"/>
        </pc:sldMkLst>
        <pc:picChg chg="del">
          <ac:chgData name="Harris, Lauren" userId="d3d39904-5092-4280-827e-7f8db8211672" providerId="ADAL" clId="{41A5AEFB-7D1B-41CA-9A05-522F163EC031}" dt="2024-01-29T22:02:17.004" v="2" actId="478"/>
          <ac:picMkLst>
            <pc:docMk/>
            <pc:sldMk cId="2409528838" sldId="315"/>
            <ac:picMk id="22" creationId="{551A0484-7A40-F4E7-E960-DDA8EFF19F02}"/>
          </ac:picMkLst>
        </pc:picChg>
      </pc:sldChg>
      <pc:sldChg chg="delSp mod delAnim">
        <pc:chgData name="Harris, Lauren" userId="d3d39904-5092-4280-827e-7f8db8211672" providerId="ADAL" clId="{41A5AEFB-7D1B-41CA-9A05-522F163EC031}" dt="2024-01-29T22:02:22.434" v="4" actId="478"/>
        <pc:sldMkLst>
          <pc:docMk/>
          <pc:sldMk cId="2144012005" sldId="317"/>
        </pc:sldMkLst>
        <pc:picChg chg="del">
          <ac:chgData name="Harris, Lauren" userId="d3d39904-5092-4280-827e-7f8db8211672" providerId="ADAL" clId="{41A5AEFB-7D1B-41CA-9A05-522F163EC031}" dt="2024-01-29T22:02:22.434" v="4" actId="478"/>
          <ac:picMkLst>
            <pc:docMk/>
            <pc:sldMk cId="2144012005" sldId="317"/>
            <ac:picMk id="16" creationId="{61E5A28F-13A6-FEA0-D3A1-77B75D37FF39}"/>
          </ac:picMkLst>
        </pc:picChg>
      </pc:sldChg>
      <pc:sldChg chg="delSp mod delAnim">
        <pc:chgData name="Harris, Lauren" userId="d3d39904-5092-4280-827e-7f8db8211672" providerId="ADAL" clId="{41A5AEFB-7D1B-41CA-9A05-522F163EC031}" dt="2024-01-29T22:02:30.839" v="7" actId="478"/>
        <pc:sldMkLst>
          <pc:docMk/>
          <pc:sldMk cId="4153811443" sldId="319"/>
        </pc:sldMkLst>
        <pc:picChg chg="del">
          <ac:chgData name="Harris, Lauren" userId="d3d39904-5092-4280-827e-7f8db8211672" providerId="ADAL" clId="{41A5AEFB-7D1B-41CA-9A05-522F163EC031}" dt="2024-01-29T22:02:30.839" v="7" actId="478"/>
          <ac:picMkLst>
            <pc:docMk/>
            <pc:sldMk cId="4153811443" sldId="319"/>
            <ac:picMk id="9" creationId="{6EE4A7E4-8CDB-55C3-07C4-1B4037543413}"/>
          </ac:picMkLst>
        </pc:picChg>
      </pc:sldChg>
      <pc:sldChg chg="delSp mod delAnim">
        <pc:chgData name="Harris, Lauren" userId="d3d39904-5092-4280-827e-7f8db8211672" providerId="ADAL" clId="{41A5AEFB-7D1B-41CA-9A05-522F163EC031}" dt="2024-01-29T22:02:59.453" v="18" actId="478"/>
        <pc:sldMkLst>
          <pc:docMk/>
          <pc:sldMk cId="2799699045" sldId="322"/>
        </pc:sldMkLst>
        <pc:picChg chg="del">
          <ac:chgData name="Harris, Lauren" userId="d3d39904-5092-4280-827e-7f8db8211672" providerId="ADAL" clId="{41A5AEFB-7D1B-41CA-9A05-522F163EC031}" dt="2024-01-29T22:02:59.453" v="18" actId="478"/>
          <ac:picMkLst>
            <pc:docMk/>
            <pc:sldMk cId="2799699045" sldId="322"/>
            <ac:picMk id="4" creationId="{FF8EBD6E-EB19-F7FE-40CD-B61E254A65B1}"/>
          </ac:picMkLst>
        </pc:picChg>
      </pc:sldChg>
      <pc:sldChg chg="delSp mod delAnim">
        <pc:chgData name="Harris, Lauren" userId="d3d39904-5092-4280-827e-7f8db8211672" providerId="ADAL" clId="{41A5AEFB-7D1B-41CA-9A05-522F163EC031}" dt="2024-01-29T22:02:20.151" v="3" actId="478"/>
        <pc:sldMkLst>
          <pc:docMk/>
          <pc:sldMk cId="708226800" sldId="323"/>
        </pc:sldMkLst>
        <pc:picChg chg="del">
          <ac:chgData name="Harris, Lauren" userId="d3d39904-5092-4280-827e-7f8db8211672" providerId="ADAL" clId="{41A5AEFB-7D1B-41CA-9A05-522F163EC031}" dt="2024-01-29T22:02:20.151" v="3" actId="478"/>
          <ac:picMkLst>
            <pc:docMk/>
            <pc:sldMk cId="708226800" sldId="323"/>
            <ac:picMk id="27" creationId="{B589CFAC-CE77-FD23-145B-6A1E953C5133}"/>
          </ac:picMkLst>
        </pc:picChg>
      </pc:sldChg>
      <pc:sldChg chg="delSp mod delAnim">
        <pc:chgData name="Harris, Lauren" userId="d3d39904-5092-4280-827e-7f8db8211672" providerId="ADAL" clId="{41A5AEFB-7D1B-41CA-9A05-522F163EC031}" dt="2024-01-29T22:02:14.644" v="1" actId="478"/>
        <pc:sldMkLst>
          <pc:docMk/>
          <pc:sldMk cId="2313088219" sldId="324"/>
        </pc:sldMkLst>
        <pc:picChg chg="del">
          <ac:chgData name="Harris, Lauren" userId="d3d39904-5092-4280-827e-7f8db8211672" providerId="ADAL" clId="{41A5AEFB-7D1B-41CA-9A05-522F163EC031}" dt="2024-01-29T22:02:14.644" v="1" actId="478"/>
          <ac:picMkLst>
            <pc:docMk/>
            <pc:sldMk cId="2313088219" sldId="324"/>
            <ac:picMk id="20" creationId="{4C02DF96-42C9-7C1E-42F5-80682899C689}"/>
          </ac:picMkLst>
        </pc:picChg>
      </pc:sldChg>
      <pc:sldChg chg="delSp mod delAnim">
        <pc:chgData name="Harris, Lauren" userId="d3d39904-5092-4280-827e-7f8db8211672" providerId="ADAL" clId="{41A5AEFB-7D1B-41CA-9A05-522F163EC031}" dt="2024-01-29T22:02:45.660" v="13" actId="478"/>
        <pc:sldMkLst>
          <pc:docMk/>
          <pc:sldMk cId="3739675076" sldId="325"/>
        </pc:sldMkLst>
        <pc:picChg chg="del">
          <ac:chgData name="Harris, Lauren" userId="d3d39904-5092-4280-827e-7f8db8211672" providerId="ADAL" clId="{41A5AEFB-7D1B-41CA-9A05-522F163EC031}" dt="2024-01-29T22:02:45.660" v="13" actId="478"/>
          <ac:picMkLst>
            <pc:docMk/>
            <pc:sldMk cId="3739675076" sldId="325"/>
            <ac:picMk id="5" creationId="{F402500A-27B7-E49A-4BBF-C0F9FCF0942F}"/>
          </ac:picMkLst>
        </pc:picChg>
      </pc:sldChg>
      <pc:sldChg chg="delSp mod delAnim">
        <pc:chgData name="Harris, Lauren" userId="d3d39904-5092-4280-827e-7f8db8211672" providerId="ADAL" clId="{41A5AEFB-7D1B-41CA-9A05-522F163EC031}" dt="2024-01-29T22:02:53.743" v="16" actId="478"/>
        <pc:sldMkLst>
          <pc:docMk/>
          <pc:sldMk cId="3376591546" sldId="326"/>
        </pc:sldMkLst>
        <pc:picChg chg="del">
          <ac:chgData name="Harris, Lauren" userId="d3d39904-5092-4280-827e-7f8db8211672" providerId="ADAL" clId="{41A5AEFB-7D1B-41CA-9A05-522F163EC031}" dt="2024-01-29T22:02:53.743" v="16" actId="478"/>
          <ac:picMkLst>
            <pc:docMk/>
            <pc:sldMk cId="3376591546" sldId="326"/>
            <ac:picMk id="5" creationId="{012E1357-71C5-903A-AFAC-D2507B8BEA4A}"/>
          </ac:picMkLst>
        </pc:picChg>
      </pc:sldChg>
      <pc:sldChg chg="delSp mod delAnim">
        <pc:chgData name="Harris, Lauren" userId="d3d39904-5092-4280-827e-7f8db8211672" providerId="ADAL" clId="{41A5AEFB-7D1B-41CA-9A05-522F163EC031}" dt="2024-01-29T22:02:33.697" v="8" actId="478"/>
        <pc:sldMkLst>
          <pc:docMk/>
          <pc:sldMk cId="2620028934" sldId="330"/>
        </pc:sldMkLst>
        <pc:picChg chg="del">
          <ac:chgData name="Harris, Lauren" userId="d3d39904-5092-4280-827e-7f8db8211672" providerId="ADAL" clId="{41A5AEFB-7D1B-41CA-9A05-522F163EC031}" dt="2024-01-29T22:02:33.697" v="8" actId="478"/>
          <ac:picMkLst>
            <pc:docMk/>
            <pc:sldMk cId="2620028934" sldId="330"/>
            <ac:picMk id="16" creationId="{52D6BFAA-6D72-E704-03D8-16CE3AAF05AE}"/>
          </ac:picMkLst>
        </pc:picChg>
      </pc:sldChg>
      <pc:sldChg chg="delSp mod delAnim">
        <pc:chgData name="Harris, Lauren" userId="d3d39904-5092-4280-827e-7f8db8211672" providerId="ADAL" clId="{41A5AEFB-7D1B-41CA-9A05-522F163EC031}" dt="2024-01-29T22:02:47.597" v="14" actId="478"/>
        <pc:sldMkLst>
          <pc:docMk/>
          <pc:sldMk cId="914752981" sldId="332"/>
        </pc:sldMkLst>
        <pc:picChg chg="del">
          <ac:chgData name="Harris, Lauren" userId="d3d39904-5092-4280-827e-7f8db8211672" providerId="ADAL" clId="{41A5AEFB-7D1B-41CA-9A05-522F163EC031}" dt="2024-01-29T22:02:47.597" v="14" actId="478"/>
          <ac:picMkLst>
            <pc:docMk/>
            <pc:sldMk cId="914752981" sldId="332"/>
            <ac:picMk id="6" creationId="{9C538B29-6A80-CE0A-75C0-C519C9D23C1D}"/>
          </ac:picMkLst>
        </pc:picChg>
      </pc:sldChg>
      <pc:sldChg chg="delSp mod delAnim">
        <pc:chgData name="Harris, Lauren" userId="d3d39904-5092-4280-827e-7f8db8211672" providerId="ADAL" clId="{41A5AEFB-7D1B-41CA-9A05-522F163EC031}" dt="2024-01-29T22:02:56.543" v="17" actId="478"/>
        <pc:sldMkLst>
          <pc:docMk/>
          <pc:sldMk cId="541202890" sldId="336"/>
        </pc:sldMkLst>
        <pc:picChg chg="del">
          <ac:chgData name="Harris, Lauren" userId="d3d39904-5092-4280-827e-7f8db8211672" providerId="ADAL" clId="{41A5AEFB-7D1B-41CA-9A05-522F163EC031}" dt="2024-01-29T22:02:56.543" v="17" actId="478"/>
          <ac:picMkLst>
            <pc:docMk/>
            <pc:sldMk cId="541202890" sldId="336"/>
            <ac:picMk id="6" creationId="{195A04F8-53CA-978F-D145-F2B6D3366D72}"/>
          </ac:picMkLst>
        </pc:picChg>
      </pc:sldChg>
      <pc:sldChg chg="delSp mod delAnim">
        <pc:chgData name="Harris, Lauren" userId="d3d39904-5092-4280-827e-7f8db8211672" providerId="ADAL" clId="{41A5AEFB-7D1B-41CA-9A05-522F163EC031}" dt="2024-01-29T22:03:02.062" v="19" actId="478"/>
        <pc:sldMkLst>
          <pc:docMk/>
          <pc:sldMk cId="2283468511" sldId="339"/>
        </pc:sldMkLst>
        <pc:picChg chg="del">
          <ac:chgData name="Harris, Lauren" userId="d3d39904-5092-4280-827e-7f8db8211672" providerId="ADAL" clId="{41A5AEFB-7D1B-41CA-9A05-522F163EC031}" dt="2024-01-29T22:03:02.062" v="19" actId="478"/>
          <ac:picMkLst>
            <pc:docMk/>
            <pc:sldMk cId="2283468511" sldId="339"/>
            <ac:picMk id="4" creationId="{5C114131-A4BF-CB77-B239-AE7B1DE61538}"/>
          </ac:picMkLst>
        </pc:picChg>
      </pc:sldChg>
      <pc:sldChg chg="delSp mod delAnim">
        <pc:chgData name="Harris, Lauren" userId="d3d39904-5092-4280-827e-7f8db8211672" providerId="ADAL" clId="{41A5AEFB-7D1B-41CA-9A05-522F163EC031}" dt="2024-01-29T22:02:50.739" v="15" actId="478"/>
        <pc:sldMkLst>
          <pc:docMk/>
          <pc:sldMk cId="3238231023" sldId="340"/>
        </pc:sldMkLst>
        <pc:picChg chg="del">
          <ac:chgData name="Harris, Lauren" userId="d3d39904-5092-4280-827e-7f8db8211672" providerId="ADAL" clId="{41A5AEFB-7D1B-41CA-9A05-522F163EC031}" dt="2024-01-29T22:02:50.739" v="15" actId="478"/>
          <ac:picMkLst>
            <pc:docMk/>
            <pc:sldMk cId="3238231023" sldId="340"/>
            <ac:picMk id="5" creationId="{62FF5B08-EE66-9550-CF61-057E79A0B826}"/>
          </ac:picMkLst>
        </pc:picChg>
      </pc:sldChg>
      <pc:sldChg chg="delSp mod delAnim">
        <pc:chgData name="Harris, Lauren" userId="d3d39904-5092-4280-827e-7f8db8211672" providerId="ADAL" clId="{41A5AEFB-7D1B-41CA-9A05-522F163EC031}" dt="2024-01-29T22:02:25.936" v="5" actId="478"/>
        <pc:sldMkLst>
          <pc:docMk/>
          <pc:sldMk cId="3117136216" sldId="341"/>
        </pc:sldMkLst>
        <pc:picChg chg="del">
          <ac:chgData name="Harris, Lauren" userId="d3d39904-5092-4280-827e-7f8db8211672" providerId="ADAL" clId="{41A5AEFB-7D1B-41CA-9A05-522F163EC031}" dt="2024-01-29T22:02:25.936" v="5" actId="478"/>
          <ac:picMkLst>
            <pc:docMk/>
            <pc:sldMk cId="3117136216" sldId="341"/>
            <ac:picMk id="9" creationId="{1B2983E2-C235-7E6C-6707-51BD87BE2F63}"/>
          </ac:picMkLst>
        </pc:picChg>
      </pc:sldChg>
      <pc:sldChg chg="delSp mod delAnim">
        <pc:chgData name="Harris, Lauren" userId="d3d39904-5092-4280-827e-7f8db8211672" providerId="ADAL" clId="{41A5AEFB-7D1B-41CA-9A05-522F163EC031}" dt="2024-01-29T22:02:28.548" v="6" actId="478"/>
        <pc:sldMkLst>
          <pc:docMk/>
          <pc:sldMk cId="2792099605" sldId="342"/>
        </pc:sldMkLst>
        <pc:picChg chg="del">
          <ac:chgData name="Harris, Lauren" userId="d3d39904-5092-4280-827e-7f8db8211672" providerId="ADAL" clId="{41A5AEFB-7D1B-41CA-9A05-522F163EC031}" dt="2024-01-29T22:02:28.548" v="6" actId="478"/>
          <ac:picMkLst>
            <pc:docMk/>
            <pc:sldMk cId="2792099605" sldId="342"/>
            <ac:picMk id="7" creationId="{FAECF9B8-50AF-4710-4D08-F3012EFCCA39}"/>
          </ac:picMkLst>
        </pc:picChg>
      </pc:sldChg>
      <pc:sldChg chg="delSp mod delAnim">
        <pc:chgData name="Harris, Lauren" userId="d3d39904-5092-4280-827e-7f8db8211672" providerId="ADAL" clId="{41A5AEFB-7D1B-41CA-9A05-522F163EC031}" dt="2024-01-29T22:02:35.680" v="9" actId="478"/>
        <pc:sldMkLst>
          <pc:docMk/>
          <pc:sldMk cId="2879333021" sldId="343"/>
        </pc:sldMkLst>
        <pc:picChg chg="del">
          <ac:chgData name="Harris, Lauren" userId="d3d39904-5092-4280-827e-7f8db8211672" providerId="ADAL" clId="{41A5AEFB-7D1B-41CA-9A05-522F163EC031}" dt="2024-01-29T22:02:35.680" v="9" actId="478"/>
          <ac:picMkLst>
            <pc:docMk/>
            <pc:sldMk cId="2879333021" sldId="343"/>
            <ac:picMk id="7" creationId="{7CE0E3E4-1DD8-2A32-C1AD-E63C93D9CDE9}"/>
          </ac:picMkLst>
        </pc:picChg>
      </pc:sldChg>
      <pc:sldChg chg="delSp mod delAnim">
        <pc:chgData name="Harris, Lauren" userId="d3d39904-5092-4280-827e-7f8db8211672" providerId="ADAL" clId="{41A5AEFB-7D1B-41CA-9A05-522F163EC031}" dt="2024-01-29T22:02:37.955" v="10" actId="478"/>
        <pc:sldMkLst>
          <pc:docMk/>
          <pc:sldMk cId="296472916" sldId="344"/>
        </pc:sldMkLst>
        <pc:picChg chg="del">
          <ac:chgData name="Harris, Lauren" userId="d3d39904-5092-4280-827e-7f8db8211672" providerId="ADAL" clId="{41A5AEFB-7D1B-41CA-9A05-522F163EC031}" dt="2024-01-29T22:02:37.955" v="10" actId="478"/>
          <ac:picMkLst>
            <pc:docMk/>
            <pc:sldMk cId="296472916" sldId="344"/>
            <ac:picMk id="8" creationId="{751BBCDA-785B-61E0-1146-46497B010DA0}"/>
          </ac:picMkLst>
        </pc:picChg>
      </pc:sldChg>
      <pc:sldChg chg="delSp mod delAnim">
        <pc:chgData name="Harris, Lauren" userId="d3d39904-5092-4280-827e-7f8db8211672" providerId="ADAL" clId="{41A5AEFB-7D1B-41CA-9A05-522F163EC031}" dt="2024-01-29T22:02:40.088" v="11" actId="478"/>
        <pc:sldMkLst>
          <pc:docMk/>
          <pc:sldMk cId="1422902493" sldId="345"/>
        </pc:sldMkLst>
        <pc:picChg chg="del">
          <ac:chgData name="Harris, Lauren" userId="d3d39904-5092-4280-827e-7f8db8211672" providerId="ADAL" clId="{41A5AEFB-7D1B-41CA-9A05-522F163EC031}" dt="2024-01-29T22:02:40.088" v="11" actId="478"/>
          <ac:picMkLst>
            <pc:docMk/>
            <pc:sldMk cId="1422902493" sldId="345"/>
            <ac:picMk id="8" creationId="{FC0482C6-27A1-FA2F-F951-725643780A39}"/>
          </ac:picMkLst>
        </pc:picChg>
      </pc:sldChg>
      <pc:sldChg chg="delSp mod delAnim">
        <pc:chgData name="Harris, Lauren" userId="d3d39904-5092-4280-827e-7f8db8211672" providerId="ADAL" clId="{41A5AEFB-7D1B-41CA-9A05-522F163EC031}" dt="2024-01-29T22:02:42.799" v="12" actId="478"/>
        <pc:sldMkLst>
          <pc:docMk/>
          <pc:sldMk cId="479986806" sldId="346"/>
        </pc:sldMkLst>
        <pc:picChg chg="del">
          <ac:chgData name="Harris, Lauren" userId="d3d39904-5092-4280-827e-7f8db8211672" providerId="ADAL" clId="{41A5AEFB-7D1B-41CA-9A05-522F163EC031}" dt="2024-01-29T22:02:42.799" v="12" actId="478"/>
          <ac:picMkLst>
            <pc:docMk/>
            <pc:sldMk cId="479986806" sldId="346"/>
            <ac:picMk id="8" creationId="{D329ECA4-1C1D-279D-6161-BD4D03461B8F}"/>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9"/>
    </mc:Choice>
    <mc:Fallback>
      <c:style val="9"/>
    </mc:Fallback>
  </mc:AlternateContent>
  <c:chart>
    <c:title>
      <c:tx>
        <c:rich>
          <a:bodyPr/>
          <a:lstStyle/>
          <a:p>
            <a:pPr>
              <a:defRPr/>
            </a:pPr>
            <a:r>
              <a:rPr lang="en-US"/>
              <a:t>Sales</a:t>
            </a:r>
          </a:p>
        </c:rich>
      </c:tx>
      <c:layout>
        <c:manualLayout>
          <c:xMode val="edge"/>
          <c:yMode val="edge"/>
          <c:x val="0.81797645154158705"/>
          <c:y val="0.26836609526558303"/>
        </c:manualLayout>
      </c:layout>
      <c:overlay val="0"/>
    </c:title>
    <c:autoTitleDeleted val="0"/>
    <c:plotArea>
      <c:layout>
        <c:manualLayout>
          <c:layoutTarget val="inner"/>
          <c:xMode val="edge"/>
          <c:yMode val="edge"/>
          <c:x val="0.19699863232465001"/>
          <c:y val="0.111273746817437"/>
          <c:w val="0.533101588343451"/>
          <c:h val="0.800361807180481"/>
        </c:manualLayout>
      </c:layout>
      <c:pieChart>
        <c:varyColors val="1"/>
        <c:dLbls>
          <c:showLegendKey val="0"/>
          <c:showVal val="0"/>
          <c:showCatName val="0"/>
          <c:showSerName val="0"/>
          <c:showPercent val="0"/>
          <c:showBubbleSize val="0"/>
          <c:showLeaderLines val="0"/>
        </c:dLbls>
        <c:firstSliceAng val="0"/>
      </c:pieChart>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9"/>
    </mc:Choice>
    <mc:Fallback>
      <c:style val="9"/>
    </mc:Fallback>
  </mc:AlternateContent>
  <c:chart>
    <c:title>
      <c:tx>
        <c:rich>
          <a:bodyPr/>
          <a:lstStyle/>
          <a:p>
            <a:pPr>
              <a:defRPr/>
            </a:pPr>
            <a:r>
              <a:rPr lang="en-US"/>
              <a:t>Sales</a:t>
            </a:r>
          </a:p>
        </c:rich>
      </c:tx>
      <c:layout>
        <c:manualLayout>
          <c:xMode val="edge"/>
          <c:yMode val="edge"/>
          <c:x val="0.81797645154158705"/>
          <c:y val="0.26836609526558303"/>
        </c:manualLayout>
      </c:layout>
      <c:overlay val="0"/>
    </c:title>
    <c:autoTitleDeleted val="0"/>
    <c:plotArea>
      <c:layout>
        <c:manualLayout>
          <c:layoutTarget val="inner"/>
          <c:xMode val="edge"/>
          <c:yMode val="edge"/>
          <c:x val="0.19699863232465001"/>
          <c:y val="0.111273746817437"/>
          <c:w val="0.533101588343451"/>
          <c:h val="0.800361807180481"/>
        </c:manualLayout>
      </c:layout>
      <c:pieChart>
        <c:varyColors val="1"/>
        <c:dLbls>
          <c:showLegendKey val="0"/>
          <c:showVal val="0"/>
          <c:showCatName val="0"/>
          <c:showSerName val="0"/>
          <c:showPercent val="0"/>
          <c:showBubbleSize val="0"/>
          <c:showLeaderLines val="0"/>
        </c:dLbls>
        <c:firstSliceAng val="0"/>
      </c:pieChart>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9"/>
    </mc:Choice>
    <mc:Fallback>
      <c:style val="9"/>
    </mc:Fallback>
  </mc:AlternateContent>
  <c:chart>
    <c:title>
      <c:tx>
        <c:rich>
          <a:bodyPr/>
          <a:lstStyle/>
          <a:p>
            <a:pPr>
              <a:defRPr/>
            </a:pPr>
            <a:r>
              <a:rPr lang="en-US"/>
              <a:t>Sales</a:t>
            </a:r>
          </a:p>
        </c:rich>
      </c:tx>
      <c:layout>
        <c:manualLayout>
          <c:xMode val="edge"/>
          <c:yMode val="edge"/>
          <c:x val="0.81797645154158705"/>
          <c:y val="0.26836609526558303"/>
        </c:manualLayout>
      </c:layout>
      <c:overlay val="0"/>
    </c:title>
    <c:autoTitleDeleted val="0"/>
    <c:plotArea>
      <c:layout>
        <c:manualLayout>
          <c:layoutTarget val="inner"/>
          <c:xMode val="edge"/>
          <c:yMode val="edge"/>
          <c:x val="0.19699863232465001"/>
          <c:y val="0.111273746817437"/>
          <c:w val="0.533101588343451"/>
          <c:h val="0.800361807180481"/>
        </c:manualLayout>
      </c:layout>
      <c:pieChart>
        <c:varyColors val="1"/>
        <c:dLbls>
          <c:showLegendKey val="0"/>
          <c:showVal val="0"/>
          <c:showCatName val="0"/>
          <c:showSerName val="0"/>
          <c:showPercent val="0"/>
          <c:showBubbleSize val="0"/>
          <c:showLeaderLines val="0"/>
        </c:dLbls>
        <c:firstSliceAng val="0"/>
      </c:pieChart>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9"/>
    </mc:Choice>
    <mc:Fallback>
      <c:style val="9"/>
    </mc:Fallback>
  </mc:AlternateContent>
  <c:chart>
    <c:title>
      <c:tx>
        <c:rich>
          <a:bodyPr/>
          <a:lstStyle/>
          <a:p>
            <a:pPr>
              <a:defRPr/>
            </a:pPr>
            <a:r>
              <a:rPr lang="en-US"/>
              <a:t>Sales</a:t>
            </a:r>
          </a:p>
        </c:rich>
      </c:tx>
      <c:layout>
        <c:manualLayout>
          <c:xMode val="edge"/>
          <c:yMode val="edge"/>
          <c:x val="0.81797645154158705"/>
          <c:y val="0.26836609526558303"/>
        </c:manualLayout>
      </c:layout>
      <c:overlay val="0"/>
    </c:title>
    <c:autoTitleDeleted val="0"/>
    <c:plotArea>
      <c:layout>
        <c:manualLayout>
          <c:layoutTarget val="inner"/>
          <c:xMode val="edge"/>
          <c:yMode val="edge"/>
          <c:x val="0.19699863232465001"/>
          <c:y val="0.111273746817437"/>
          <c:w val="0.533101588343451"/>
          <c:h val="0.800361807180481"/>
        </c:manualLayout>
      </c:layout>
      <c:pieChart>
        <c:varyColors val="1"/>
        <c:dLbls>
          <c:showLegendKey val="0"/>
          <c:showVal val="0"/>
          <c:showCatName val="0"/>
          <c:showSerName val="0"/>
          <c:showPercent val="0"/>
          <c:showBubbleSize val="0"/>
          <c:showLeaderLines val="0"/>
        </c:dLbls>
        <c:firstSliceAng val="0"/>
      </c:pieChart>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9"/>
    </mc:Choice>
    <mc:Fallback>
      <c:style val="9"/>
    </mc:Fallback>
  </mc:AlternateContent>
  <c:chart>
    <c:title>
      <c:tx>
        <c:rich>
          <a:bodyPr/>
          <a:lstStyle/>
          <a:p>
            <a:pPr>
              <a:defRPr/>
            </a:pPr>
            <a:r>
              <a:rPr lang="en-US"/>
              <a:t>Sales</a:t>
            </a:r>
          </a:p>
        </c:rich>
      </c:tx>
      <c:layout>
        <c:manualLayout>
          <c:xMode val="edge"/>
          <c:yMode val="edge"/>
          <c:x val="0.81797645154158705"/>
          <c:y val="0.26836609526558303"/>
        </c:manualLayout>
      </c:layout>
      <c:overlay val="0"/>
    </c:title>
    <c:autoTitleDeleted val="0"/>
    <c:plotArea>
      <c:layout>
        <c:manualLayout>
          <c:layoutTarget val="inner"/>
          <c:xMode val="edge"/>
          <c:yMode val="edge"/>
          <c:x val="0.19699863232465001"/>
          <c:y val="0.111273746817437"/>
          <c:w val="0.533101588343451"/>
          <c:h val="0.800361807180481"/>
        </c:manualLayout>
      </c:layout>
      <c:pieChart>
        <c:varyColors val="1"/>
        <c:dLbls>
          <c:showLegendKey val="0"/>
          <c:showVal val="0"/>
          <c:showCatName val="0"/>
          <c:showSerName val="0"/>
          <c:showPercent val="0"/>
          <c:showBubbleSize val="0"/>
          <c:showLeaderLines val="0"/>
        </c:dLbls>
        <c:firstSliceAng val="0"/>
      </c:pieChart>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7859BD-4604-2843-976C-9F2DEE3C79DB}" type="datetimeFigureOut">
              <a:rPr lang="en-US" smtClean="0"/>
              <a:t>1/29/2024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B64456-6A4C-DF40-836A-7ED7CB7228F1}" type="slidenum">
              <a:rPr lang="en-US" smtClean="0"/>
              <a:t>‹#›</a:t>
            </a:fld>
            <a:endParaRPr lang="en-US"/>
          </a:p>
        </p:txBody>
      </p:sp>
    </p:spTree>
    <p:extLst>
      <p:ext uri="{BB962C8B-B14F-4D97-AF65-F5344CB8AC3E}">
        <p14:creationId xmlns:p14="http://schemas.microsoft.com/office/powerpoint/2010/main" val="2632783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08F45-8DB7-E449-85E4-EC04F96DF3AA}" type="datetimeFigureOut">
              <a:rPr lang="en-US" smtClean="0"/>
              <a:t>1/29/2024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6D261-4ACC-5E49-97C5-9D8FD2D9A3AF}" type="slidenum">
              <a:rPr lang="en-US" smtClean="0"/>
              <a:t>‹#›</a:t>
            </a:fld>
            <a:endParaRPr lang="en-US"/>
          </a:p>
        </p:txBody>
      </p:sp>
    </p:spTree>
    <p:extLst>
      <p:ext uri="{BB962C8B-B14F-4D97-AF65-F5344CB8AC3E}">
        <p14:creationId xmlns:p14="http://schemas.microsoft.com/office/powerpoint/2010/main" val="1947345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D3B45"/>
                </a:solidFill>
                <a:effectLst/>
                <a:latin typeface="Lato Extended"/>
              </a:rPr>
              <a:t>• The presentation introduces the data book clearly and succinctly</a:t>
            </a:r>
            <a:br>
              <a:rPr lang="en-US" dirty="0"/>
            </a:br>
            <a:r>
              <a:rPr lang="en-US" b="0" i="0" dirty="0">
                <a:solidFill>
                  <a:srgbClr val="2D3B45"/>
                </a:solidFill>
                <a:effectLst/>
                <a:latin typeface="Lato Extended"/>
              </a:rPr>
              <a:t>• The presentation provides information the context, users, and their information needs </a:t>
            </a:r>
            <a:br>
              <a:rPr lang="en-US" dirty="0"/>
            </a:br>
            <a:r>
              <a:rPr lang="en-US" b="0" i="0" dirty="0">
                <a:solidFill>
                  <a:srgbClr val="2D3B45"/>
                </a:solidFill>
                <a:effectLst/>
                <a:latin typeface="Lato Extended"/>
              </a:rPr>
              <a:t>• The presentation provides an overview of the data types and data one would find in the database </a:t>
            </a:r>
            <a:br>
              <a:rPr lang="en-US" dirty="0"/>
            </a:br>
            <a:r>
              <a:rPr lang="en-US" b="0" i="0" dirty="0">
                <a:solidFill>
                  <a:srgbClr val="2D3B45"/>
                </a:solidFill>
                <a:effectLst/>
                <a:latin typeface="Lato Extended"/>
              </a:rPr>
              <a:t>• The presentation shows a clear walkthrough of the ERD</a:t>
            </a:r>
            <a:br>
              <a:rPr lang="en-US" dirty="0"/>
            </a:br>
            <a:r>
              <a:rPr lang="en-US" b="0" i="0" dirty="0">
                <a:solidFill>
                  <a:srgbClr val="2D3B45"/>
                </a:solidFill>
                <a:effectLst/>
                <a:latin typeface="Lato Extended"/>
              </a:rPr>
              <a:t> • The presentation includes reflections on your struggles and successes </a:t>
            </a:r>
            <a:br>
              <a:rPr lang="en-US" dirty="0"/>
            </a:br>
            <a:r>
              <a:rPr lang="en-US" b="0" i="0" dirty="0">
                <a:solidFill>
                  <a:srgbClr val="2D3B45"/>
                </a:solidFill>
                <a:effectLst/>
                <a:latin typeface="Lato Extended"/>
              </a:rPr>
              <a:t>• The presentation includes insights into what you might do differently on your next database project</a:t>
            </a:r>
            <a:br>
              <a:rPr lang="en-US" dirty="0"/>
            </a:br>
            <a:r>
              <a:rPr lang="en-US" b="0" i="0" dirty="0">
                <a:solidFill>
                  <a:srgbClr val="2D3B45"/>
                </a:solidFill>
                <a:effectLst/>
                <a:latin typeface="Lato Extended"/>
              </a:rPr>
              <a:t>• The presentation is supported by either a simple PowerPoint-style visual aid or a walk-through of data book products</a:t>
            </a:r>
            <a:br>
              <a:rPr lang="en-US" dirty="0"/>
            </a:br>
            <a:r>
              <a:rPr lang="en-US" b="0" i="0" dirty="0">
                <a:solidFill>
                  <a:srgbClr val="2D3B45"/>
                </a:solidFill>
                <a:effectLst/>
                <a:latin typeface="Lato Extended"/>
              </a:rPr>
              <a:t>• The presentation was polished and did not include distractions</a:t>
            </a:r>
            <a:br>
              <a:rPr lang="en-US" dirty="0"/>
            </a:br>
            <a:r>
              <a:rPr lang="en-US" b="0" i="0" dirty="0">
                <a:solidFill>
                  <a:srgbClr val="2D3B45"/>
                </a:solidFill>
                <a:effectLst/>
                <a:latin typeface="Lato Extended"/>
              </a:rPr>
              <a:t>• The presentation was around 10 minutes in duration</a:t>
            </a:r>
            <a:br>
              <a:rPr lang="en-US" dirty="0"/>
            </a:br>
            <a:r>
              <a:rPr lang="en-US" b="0" i="0" dirty="0">
                <a:solidFill>
                  <a:srgbClr val="2D3B45"/>
                </a:solidFill>
                <a:effectLst/>
                <a:latin typeface="Lato Extended"/>
              </a:rPr>
              <a:t>• The presentation was accompanied by a .zip file/archive of your data book, parts one and two</a:t>
            </a:r>
            <a:endParaRPr lang="en-US" dirty="0"/>
          </a:p>
        </p:txBody>
      </p:sp>
      <p:sp>
        <p:nvSpPr>
          <p:cNvPr id="4" name="Slide Number Placeholder 3"/>
          <p:cNvSpPr>
            <a:spLocks noGrp="1"/>
          </p:cNvSpPr>
          <p:nvPr>
            <p:ph type="sldNum" sz="quarter" idx="5"/>
          </p:nvPr>
        </p:nvSpPr>
        <p:spPr/>
        <p:txBody>
          <a:bodyPr/>
          <a:lstStyle/>
          <a:p>
            <a:fld id="{9706D261-4ACC-5E49-97C5-9D8FD2D9A3AF}" type="slidenum">
              <a:rPr lang="en-US" smtClean="0"/>
              <a:t>1</a:t>
            </a:fld>
            <a:endParaRPr lang="en-US"/>
          </a:p>
        </p:txBody>
      </p:sp>
    </p:spTree>
    <p:extLst>
      <p:ext uri="{BB962C8B-B14F-4D97-AF65-F5344CB8AC3E}">
        <p14:creationId xmlns:p14="http://schemas.microsoft.com/office/powerpoint/2010/main" val="501732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D3B45"/>
                </a:solidFill>
                <a:effectLst/>
                <a:latin typeface="Lato Extended"/>
              </a:rPr>
              <a:t>The presentation shows a clear walkthrough of the ERD</a:t>
            </a:r>
            <a:br>
              <a:rPr lang="en-US" dirty="0"/>
            </a:br>
            <a:endParaRPr lang="en-US" dirty="0"/>
          </a:p>
          <a:p>
            <a:pPr marL="342900" marR="0" lvl="0" indent="-342900">
              <a:lnSpc>
                <a:spcPct val="107000"/>
              </a:lnSpc>
              <a:spcBef>
                <a:spcPts val="0"/>
              </a:spcBef>
              <a:spcAft>
                <a:spcPts val="0"/>
              </a:spcAft>
              <a:buFont typeface="+mj-lt"/>
              <a:buAutoNum type="arabicPeriod"/>
            </a:pPr>
            <a:r>
              <a:rPr lang="en-US" sz="1800" dirty="0">
                <a:effectLst/>
                <a:latin typeface="Arial" panose="020B0604020202020204" pitchFamily="34" charset="0"/>
                <a:ea typeface="Lato" panose="020F0502020204030203" pitchFamily="34" charset="0"/>
                <a:cs typeface="Times New Roman" panose="02020603050405020304" pitchFamily="18" charset="0"/>
              </a:rPr>
              <a:t>ACTOR/MOVIE_ACT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0"/>
              </a:spcAft>
            </a:pPr>
            <a:r>
              <a:rPr lang="en-US" sz="1800" kern="100" dirty="0">
                <a:effectLst/>
                <a:latin typeface="Arial" panose="020B0604020202020204" pitchFamily="34" charset="0"/>
                <a:ea typeface="Lato" panose="020F0502020204030203" pitchFamily="34" charset="0"/>
                <a:cs typeface="Times New Roman" panose="02020603050405020304" pitchFamily="18" charset="0"/>
              </a:rPr>
              <a:t>Many ACTOR can star in many MOVIE_ACT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Arial" panose="020B0604020202020204" pitchFamily="34" charset="0"/>
                <a:ea typeface="Lato" panose="020F0502020204030203" pitchFamily="34" charset="0"/>
                <a:cs typeface="Times New Roman" panose="02020603050405020304" pitchFamily="18" charset="0"/>
              </a:rPr>
              <a:t>DIRECTOR/MOVIE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effectLst/>
                <a:latin typeface="Arial" panose="020B0604020202020204" pitchFamily="34" charset="0"/>
                <a:ea typeface="Lato" panose="020F0502020204030203" pitchFamily="34" charset="0"/>
                <a:cs typeface="Times New Roman" panose="02020603050405020304" pitchFamily="18" charset="0"/>
              </a:rPr>
              <a:t>	DIRECTOR can direct one or many MOVIE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Arial" panose="020B0604020202020204" pitchFamily="34" charset="0"/>
                <a:ea typeface="Lato" panose="020F0502020204030203" pitchFamily="34" charset="0"/>
                <a:cs typeface="Times New Roman" panose="02020603050405020304" pitchFamily="18" charset="0"/>
              </a:rPr>
              <a:t>STUDIO/MOVIE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effectLst/>
                <a:latin typeface="Arial" panose="020B0604020202020204" pitchFamily="34" charset="0"/>
                <a:ea typeface="Lato" panose="020F0502020204030203" pitchFamily="34" charset="0"/>
                <a:cs typeface="Times New Roman" panose="02020603050405020304" pitchFamily="18" charset="0"/>
              </a:rPr>
              <a:t>	STUDIO produces one or many MOVIE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Arial" panose="020B0604020202020204" pitchFamily="34" charset="0"/>
                <a:ea typeface="Lato" panose="020F0502020204030203" pitchFamily="34" charset="0"/>
                <a:cs typeface="Times New Roman" panose="02020603050405020304" pitchFamily="18" charset="0"/>
              </a:rPr>
              <a:t>NEWSFIELDS/MOVIE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effectLst/>
                <a:latin typeface="Arial" panose="020B0604020202020204" pitchFamily="34" charset="0"/>
                <a:ea typeface="Lato" panose="020F0502020204030203" pitchFamily="34" charset="0"/>
                <a:cs typeface="Times New Roman" panose="02020603050405020304" pitchFamily="18" charset="0"/>
              </a:rPr>
              <a:t>	NEWFIELDS shows one MOVIE on program date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Arial" panose="020B0604020202020204" pitchFamily="34" charset="0"/>
                <a:ea typeface="Lato" panose="020F0502020204030203" pitchFamily="34" charset="0"/>
                <a:cs typeface="Times New Roman" panose="02020603050405020304" pitchFamily="18" charset="0"/>
              </a:rPr>
              <a:t>FILM_STREAM/MOVIE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effectLst/>
                <a:latin typeface="Arial" panose="020B0604020202020204" pitchFamily="34" charset="0"/>
                <a:ea typeface="Lato" panose="020F0502020204030203" pitchFamily="34" charset="0"/>
                <a:cs typeface="Times New Roman" panose="02020603050405020304" pitchFamily="18" charset="0"/>
              </a:rPr>
              <a:t>	FILM_STREAM streams one or more MOVIE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Arial" panose="020B0604020202020204" pitchFamily="34" charset="0"/>
                <a:ea typeface="Lato" panose="020F0502020204030203" pitchFamily="34" charset="0"/>
                <a:cs typeface="Times New Roman" panose="02020603050405020304" pitchFamily="18" charset="0"/>
              </a:rPr>
              <a:t>MOVIE/AA_BP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effectLst/>
                <a:latin typeface="Arial" panose="020B0604020202020204" pitchFamily="34" charset="0"/>
                <a:ea typeface="Lato" panose="020F0502020204030203" pitchFamily="34" charset="0"/>
                <a:cs typeface="Times New Roman" panose="02020603050405020304" pitchFamily="18" charset="0"/>
              </a:rPr>
              <a:t>	Only one MOVIE wins AA_BP for that year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Arial" panose="020B0604020202020204" pitchFamily="34" charset="0"/>
                <a:ea typeface="Lato" panose="020F0502020204030203" pitchFamily="34" charset="0"/>
                <a:cs typeface="Times New Roman" panose="02020603050405020304" pitchFamily="18" charset="0"/>
              </a:rPr>
              <a:t>MOVIE/GG_DMP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effectLst/>
                <a:latin typeface="Arial" panose="020B0604020202020204" pitchFamily="34" charset="0"/>
                <a:ea typeface="Lato" panose="020F0502020204030203" pitchFamily="34" charset="0"/>
                <a:cs typeface="Times New Roman" panose="02020603050405020304" pitchFamily="18" charset="0"/>
              </a:rPr>
              <a:t>	Only one MOVIE wins GG_DMP for that year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Arial" panose="020B0604020202020204" pitchFamily="34" charset="0"/>
                <a:ea typeface="Lato" panose="020F0502020204030203" pitchFamily="34" charset="0"/>
                <a:cs typeface="Times New Roman" panose="02020603050405020304" pitchFamily="18" charset="0"/>
              </a:rPr>
              <a:t>MOVIE/SAG_OC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effectLst/>
                <a:latin typeface="Arial" panose="020B0604020202020204" pitchFamily="34" charset="0"/>
                <a:ea typeface="Lato" panose="020F0502020204030203" pitchFamily="34" charset="0"/>
                <a:cs typeface="Times New Roman" panose="02020603050405020304" pitchFamily="18" charset="0"/>
              </a:rPr>
              <a:t>	Only one MOVIE wins SAG_OC for that year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06D261-4ACC-5E49-97C5-9D8FD2D9A3AF}" type="slidenum">
              <a:rPr lang="en-US" smtClean="0"/>
              <a:t>10</a:t>
            </a:fld>
            <a:endParaRPr lang="en-US"/>
          </a:p>
        </p:txBody>
      </p:sp>
    </p:spTree>
    <p:extLst>
      <p:ext uri="{BB962C8B-B14F-4D97-AF65-F5344CB8AC3E}">
        <p14:creationId xmlns:p14="http://schemas.microsoft.com/office/powerpoint/2010/main" val="2254074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D3B45"/>
                </a:solidFill>
                <a:effectLst/>
                <a:latin typeface="Lato Extended"/>
              </a:rPr>
              <a:t>Starting with the upper left </a:t>
            </a:r>
            <a:r>
              <a:rPr lang="en-US" b="0" i="0" dirty="0" err="1">
                <a:solidFill>
                  <a:srgbClr val="2D3B45"/>
                </a:solidFill>
                <a:effectLst/>
                <a:latin typeface="Lato Extended"/>
              </a:rPr>
              <a:t>quardent</a:t>
            </a:r>
            <a:r>
              <a:rPr lang="en-US" b="0" i="0" dirty="0">
                <a:solidFill>
                  <a:srgbClr val="2D3B45"/>
                </a:solidFill>
                <a:effectLst/>
                <a:latin typeface="Lato Extended"/>
              </a:rPr>
              <a:t>, the following entities </a:t>
            </a:r>
            <a:br>
              <a:rPr lang="en-US" dirty="0"/>
            </a:br>
            <a:endParaRPr lang="en-US" dirty="0"/>
          </a:p>
          <a:p>
            <a:pPr marL="342900" marR="0" lvl="0" indent="-342900">
              <a:lnSpc>
                <a:spcPct val="107000"/>
              </a:lnSpc>
              <a:spcBef>
                <a:spcPts val="0"/>
              </a:spcBef>
              <a:spcAft>
                <a:spcPts val="0"/>
              </a:spcAft>
              <a:buFont typeface="+mj-lt"/>
              <a:buAutoNum type="arabicPeriod"/>
            </a:pPr>
            <a:r>
              <a:rPr lang="en-US" sz="1800" dirty="0">
                <a:effectLst/>
                <a:latin typeface="Arial" panose="020B0604020202020204" pitchFamily="34" charset="0"/>
                <a:ea typeface="Lato" panose="020F0502020204030203" pitchFamily="34" charset="0"/>
                <a:cs typeface="Times New Roman" panose="02020603050405020304" pitchFamily="18" charset="0"/>
              </a:rPr>
              <a:t>ACTOR/MOVIE_ACT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0"/>
              </a:spcAft>
            </a:pPr>
            <a:r>
              <a:rPr lang="en-US" sz="1800" kern="100" dirty="0">
                <a:effectLst/>
                <a:latin typeface="Arial" panose="020B0604020202020204" pitchFamily="34" charset="0"/>
                <a:ea typeface="Lato" panose="020F0502020204030203" pitchFamily="34" charset="0"/>
                <a:cs typeface="Times New Roman" panose="02020603050405020304" pitchFamily="18" charset="0"/>
              </a:rPr>
              <a:t>Many ACTOR can star in many MOVIE_ACT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Arial" panose="020B0604020202020204" pitchFamily="34" charset="0"/>
                <a:ea typeface="Lato" panose="020F0502020204030203" pitchFamily="34" charset="0"/>
                <a:cs typeface="Times New Roman" panose="02020603050405020304" pitchFamily="18" charset="0"/>
              </a:rPr>
              <a:t>DIRECTOR/MOVIE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effectLst/>
                <a:latin typeface="Arial" panose="020B0604020202020204" pitchFamily="34" charset="0"/>
                <a:ea typeface="Lato" panose="020F0502020204030203" pitchFamily="34" charset="0"/>
                <a:cs typeface="Times New Roman" panose="02020603050405020304" pitchFamily="18" charset="0"/>
              </a:rPr>
              <a:t>	DIRECTOR can direct one or many MOVIE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Arial" panose="020B0604020202020204" pitchFamily="34" charset="0"/>
                <a:ea typeface="Lato" panose="020F0502020204030203" pitchFamily="34" charset="0"/>
                <a:cs typeface="Times New Roman" panose="02020603050405020304" pitchFamily="18" charset="0"/>
              </a:rPr>
              <a:t>STUDIO/MOVIE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effectLst/>
                <a:latin typeface="Arial" panose="020B0604020202020204" pitchFamily="34" charset="0"/>
                <a:ea typeface="Lato" panose="020F0502020204030203" pitchFamily="34" charset="0"/>
                <a:cs typeface="Times New Roman" panose="02020603050405020304" pitchFamily="18" charset="0"/>
              </a:rPr>
              <a:t>	STUDIO produces one or many MOVIE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06D261-4ACC-5E49-97C5-9D8FD2D9A3AF}" type="slidenum">
              <a:rPr lang="en-US" smtClean="0"/>
              <a:t>11</a:t>
            </a:fld>
            <a:endParaRPr lang="en-US"/>
          </a:p>
        </p:txBody>
      </p:sp>
    </p:spTree>
    <p:extLst>
      <p:ext uri="{BB962C8B-B14F-4D97-AF65-F5344CB8AC3E}">
        <p14:creationId xmlns:p14="http://schemas.microsoft.com/office/powerpoint/2010/main" val="3818508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eriod"/>
            </a:pPr>
            <a:r>
              <a:rPr lang="en-US" sz="1800" dirty="0">
                <a:effectLst/>
                <a:latin typeface="Arial" panose="020B0604020202020204" pitchFamily="34" charset="0"/>
                <a:ea typeface="Lato" panose="020F0502020204030203" pitchFamily="34" charset="0"/>
                <a:cs typeface="Times New Roman" panose="02020603050405020304" pitchFamily="18" charset="0"/>
              </a:rPr>
              <a:t>MOVIE/AA_BP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effectLst/>
                <a:latin typeface="Arial" panose="020B0604020202020204" pitchFamily="34" charset="0"/>
                <a:ea typeface="Lato" panose="020F0502020204030203" pitchFamily="34" charset="0"/>
                <a:cs typeface="Times New Roman" panose="02020603050405020304" pitchFamily="18" charset="0"/>
              </a:rPr>
              <a:t>	Only one MOVIE wins AA_BP for that year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Arial" panose="020B0604020202020204" pitchFamily="34" charset="0"/>
                <a:ea typeface="Lato" panose="020F0502020204030203" pitchFamily="34" charset="0"/>
                <a:cs typeface="Times New Roman" panose="02020603050405020304" pitchFamily="18" charset="0"/>
              </a:rPr>
              <a:t>MOVIE/GG_DMP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effectLst/>
                <a:latin typeface="Arial" panose="020B0604020202020204" pitchFamily="34" charset="0"/>
                <a:ea typeface="Lato" panose="020F0502020204030203" pitchFamily="34" charset="0"/>
                <a:cs typeface="Times New Roman" panose="02020603050405020304" pitchFamily="18" charset="0"/>
              </a:rPr>
              <a:t>	Only one MOVIE wins GG_DMP for that year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Arial" panose="020B0604020202020204" pitchFamily="34" charset="0"/>
                <a:ea typeface="Lato" panose="020F0502020204030203" pitchFamily="34" charset="0"/>
                <a:cs typeface="Times New Roman" panose="02020603050405020304" pitchFamily="18" charset="0"/>
              </a:rPr>
              <a:t>MOVIE/SAG_OC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effectLst/>
                <a:latin typeface="Arial" panose="020B0604020202020204" pitchFamily="34" charset="0"/>
                <a:ea typeface="Lato" panose="020F0502020204030203" pitchFamily="34" charset="0"/>
                <a:cs typeface="Times New Roman" panose="02020603050405020304" pitchFamily="18" charset="0"/>
              </a:rPr>
              <a:t>	Only one MOVIE wins SAG_OC for that year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706D261-4ACC-5E49-97C5-9D8FD2D9A3AF}" type="slidenum">
              <a:rPr lang="en-US" smtClean="0"/>
              <a:t>12</a:t>
            </a:fld>
            <a:endParaRPr lang="en-US"/>
          </a:p>
        </p:txBody>
      </p:sp>
    </p:spTree>
    <p:extLst>
      <p:ext uri="{BB962C8B-B14F-4D97-AF65-F5344CB8AC3E}">
        <p14:creationId xmlns:p14="http://schemas.microsoft.com/office/powerpoint/2010/main" val="2492934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D3B45"/>
                </a:solidFill>
                <a:effectLst/>
                <a:latin typeface="Lato Extended"/>
              </a:rPr>
              <a:t>Below Movie has Newfields film programming and streaming tables </a:t>
            </a:r>
          </a:p>
          <a:p>
            <a:endParaRPr lang="en-US" b="0" i="0" dirty="0">
              <a:solidFill>
                <a:srgbClr val="2D3B45"/>
              </a:solidFill>
              <a:effectLst/>
              <a:latin typeface="Lato Extended"/>
            </a:endParaRPr>
          </a:p>
          <a:p>
            <a:pPr marL="342900" marR="0" lvl="0" indent="-342900">
              <a:lnSpc>
                <a:spcPct val="107000"/>
              </a:lnSpc>
              <a:spcBef>
                <a:spcPts val="0"/>
              </a:spcBef>
              <a:spcAft>
                <a:spcPts val="0"/>
              </a:spcAft>
              <a:buFont typeface="+mj-lt"/>
              <a:buAutoNum type="arabicPeriod"/>
            </a:pPr>
            <a:r>
              <a:rPr lang="en-US" sz="1800" dirty="0">
                <a:effectLst/>
                <a:latin typeface="Arial" panose="020B0604020202020204" pitchFamily="34" charset="0"/>
                <a:ea typeface="Lato" panose="020F0502020204030203" pitchFamily="34" charset="0"/>
                <a:cs typeface="Times New Roman" panose="02020603050405020304" pitchFamily="18" charset="0"/>
              </a:rPr>
              <a:t>NEWSFIELDS/MOVIE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effectLst/>
                <a:latin typeface="Arial" panose="020B0604020202020204" pitchFamily="34" charset="0"/>
                <a:ea typeface="Lato" panose="020F0502020204030203" pitchFamily="34" charset="0"/>
                <a:cs typeface="Times New Roman" panose="02020603050405020304" pitchFamily="18" charset="0"/>
              </a:rPr>
              <a:t>	NEWFIELDS shows one MOVIE on program date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Arial" panose="020B0604020202020204" pitchFamily="34" charset="0"/>
                <a:ea typeface="Lato" panose="020F0502020204030203" pitchFamily="34" charset="0"/>
                <a:cs typeface="Times New Roman" panose="02020603050405020304" pitchFamily="18" charset="0"/>
              </a:rPr>
              <a:t>FILM_STREAM/MOVIE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effectLst/>
                <a:latin typeface="Arial" panose="020B0604020202020204" pitchFamily="34" charset="0"/>
                <a:ea typeface="Lato" panose="020F0502020204030203" pitchFamily="34" charset="0"/>
                <a:cs typeface="Times New Roman" panose="02020603050405020304" pitchFamily="18" charset="0"/>
              </a:rPr>
              <a:t>	FILM_STREAM streams one or more MOVIE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06D261-4ACC-5E49-97C5-9D8FD2D9A3AF}" type="slidenum">
              <a:rPr lang="en-US" smtClean="0"/>
              <a:t>13</a:t>
            </a:fld>
            <a:endParaRPr lang="en-US"/>
          </a:p>
        </p:txBody>
      </p:sp>
    </p:spTree>
    <p:extLst>
      <p:ext uri="{BB962C8B-B14F-4D97-AF65-F5344CB8AC3E}">
        <p14:creationId xmlns:p14="http://schemas.microsoft.com/office/powerpoint/2010/main" val="1812888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solidFill>
                  <a:srgbClr val="2D3B45"/>
                </a:solidFill>
                <a:effectLst/>
                <a:latin typeface="Lato Extended"/>
              </a:rPr>
              <a:t>The presentation includes reflections on your struggles and successes </a:t>
            </a:r>
            <a:br>
              <a:rPr lang="en-US" dirty="0"/>
            </a:br>
            <a:endParaRPr lang="en-US" dirty="0"/>
          </a:p>
        </p:txBody>
      </p:sp>
      <p:sp>
        <p:nvSpPr>
          <p:cNvPr id="4" name="Slide Number Placeholder 3"/>
          <p:cNvSpPr>
            <a:spLocks noGrp="1"/>
          </p:cNvSpPr>
          <p:nvPr>
            <p:ph type="sldNum" sz="quarter" idx="5"/>
          </p:nvPr>
        </p:nvSpPr>
        <p:spPr/>
        <p:txBody>
          <a:bodyPr/>
          <a:lstStyle/>
          <a:p>
            <a:fld id="{9706D261-4ACC-5E49-97C5-9D8FD2D9A3AF}" type="slidenum">
              <a:rPr lang="en-US" smtClean="0"/>
              <a:t>14</a:t>
            </a:fld>
            <a:endParaRPr lang="en-US"/>
          </a:p>
        </p:txBody>
      </p:sp>
    </p:spTree>
    <p:extLst>
      <p:ext uri="{BB962C8B-B14F-4D97-AF65-F5344CB8AC3E}">
        <p14:creationId xmlns:p14="http://schemas.microsoft.com/office/powerpoint/2010/main" val="11767034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Knowing what attributes to add to entities</a:t>
            </a:r>
          </a:p>
          <a:p>
            <a:r>
              <a:rPr lang="en-US" dirty="0"/>
              <a:t>Linking ACTOR to MOVIE</a:t>
            </a:r>
          </a:p>
          <a:p>
            <a:r>
              <a:rPr lang="en-US" dirty="0"/>
              <a:t>SQL subquery query </a:t>
            </a:r>
          </a:p>
          <a:p>
            <a:r>
              <a:rPr lang="en-US" dirty="0"/>
              <a:t>Studio merges </a:t>
            </a:r>
          </a:p>
          <a:p>
            <a:endParaRPr lang="en-US"/>
          </a:p>
        </p:txBody>
      </p:sp>
      <p:sp>
        <p:nvSpPr>
          <p:cNvPr id="4" name="Slide Number Placeholder 3"/>
          <p:cNvSpPr>
            <a:spLocks noGrp="1"/>
          </p:cNvSpPr>
          <p:nvPr>
            <p:ph type="sldNum" sz="quarter" idx="10"/>
          </p:nvPr>
        </p:nvSpPr>
        <p:spPr/>
        <p:txBody>
          <a:bodyPr/>
          <a:lstStyle/>
          <a:p>
            <a:fld id="{9706D261-4ACC-5E49-97C5-9D8FD2D9A3AF}" type="slidenum">
              <a:rPr lang="en-US" smtClean="0"/>
              <a:t>15</a:t>
            </a:fld>
            <a:endParaRPr lang="en-US"/>
          </a:p>
        </p:txBody>
      </p:sp>
    </p:spTree>
    <p:extLst>
      <p:ext uri="{BB962C8B-B14F-4D97-AF65-F5344CB8AC3E}">
        <p14:creationId xmlns:p14="http://schemas.microsoft.com/office/powerpoint/2010/main" val="383497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Completing the assignment</a:t>
            </a:r>
          </a:p>
          <a:p>
            <a:r>
              <a:rPr lang="en-US" dirty="0"/>
              <a:t>Separating awards</a:t>
            </a:r>
          </a:p>
          <a:p>
            <a:endParaRPr lang="en-US" dirty="0"/>
          </a:p>
        </p:txBody>
      </p:sp>
      <p:sp>
        <p:nvSpPr>
          <p:cNvPr id="4" name="Slide Number Placeholder 3"/>
          <p:cNvSpPr>
            <a:spLocks noGrp="1"/>
          </p:cNvSpPr>
          <p:nvPr>
            <p:ph type="sldNum" sz="quarter" idx="10"/>
          </p:nvPr>
        </p:nvSpPr>
        <p:spPr/>
        <p:txBody>
          <a:bodyPr/>
          <a:lstStyle/>
          <a:p>
            <a:fld id="{9706D261-4ACC-5E49-97C5-9D8FD2D9A3AF}" type="slidenum">
              <a:rPr lang="en-US" smtClean="0"/>
              <a:t>16</a:t>
            </a:fld>
            <a:endParaRPr lang="en-US"/>
          </a:p>
        </p:txBody>
      </p:sp>
    </p:spTree>
    <p:extLst>
      <p:ext uri="{BB962C8B-B14F-4D97-AF65-F5344CB8AC3E}">
        <p14:creationId xmlns:p14="http://schemas.microsoft.com/office/powerpoint/2010/main" val="1929940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solidFill>
                  <a:srgbClr val="2D3B45"/>
                </a:solidFill>
                <a:effectLst/>
                <a:latin typeface="Lato Extended"/>
              </a:rPr>
              <a:t>• The presentation includes insights into what you might do differently on your next database project</a:t>
            </a:r>
            <a:br>
              <a:rPr lang="en-US" dirty="0"/>
            </a:br>
            <a:r>
              <a:rPr lang="en-US" b="0" i="0" dirty="0">
                <a:solidFill>
                  <a:srgbClr val="2D3B45"/>
                </a:solidFill>
                <a:effectLst/>
                <a:latin typeface="Lato Extended"/>
              </a:rPr>
              <a:t>• The presentation is supported by either a simple PowerPoint-style visual aid or a walk-through of data book products</a:t>
            </a:r>
            <a:br>
              <a:rPr lang="en-US" dirty="0"/>
            </a:br>
            <a:r>
              <a:rPr lang="en-US" b="0" i="0" dirty="0">
                <a:solidFill>
                  <a:srgbClr val="2D3B45"/>
                </a:solidFill>
                <a:effectLst/>
                <a:latin typeface="Lato Extended"/>
              </a:rPr>
              <a:t>• The presentation was polished and did not include distractions</a:t>
            </a:r>
            <a:br>
              <a:rPr lang="en-US" dirty="0"/>
            </a:br>
            <a:r>
              <a:rPr lang="en-US" b="0" i="0" dirty="0">
                <a:solidFill>
                  <a:srgbClr val="2D3B45"/>
                </a:solidFill>
                <a:effectLst/>
                <a:latin typeface="Lato Extended"/>
              </a:rPr>
              <a:t>• The presentation was around 10 minutes in duration</a:t>
            </a:r>
            <a:br>
              <a:rPr lang="en-US" dirty="0"/>
            </a:br>
            <a:r>
              <a:rPr lang="en-US" b="0" i="0" dirty="0">
                <a:solidFill>
                  <a:srgbClr val="2D3B45"/>
                </a:solidFill>
                <a:effectLst/>
                <a:latin typeface="Lato Extended"/>
              </a:rPr>
              <a:t>• The presentation was accompanied by a .zip file/archive of your data book, parts one and two</a:t>
            </a:r>
            <a:endParaRPr lang="en-US" dirty="0"/>
          </a:p>
        </p:txBody>
      </p:sp>
      <p:sp>
        <p:nvSpPr>
          <p:cNvPr id="4" name="Slide Number Placeholder 3"/>
          <p:cNvSpPr>
            <a:spLocks noGrp="1"/>
          </p:cNvSpPr>
          <p:nvPr>
            <p:ph type="sldNum" sz="quarter" idx="5"/>
          </p:nvPr>
        </p:nvSpPr>
        <p:spPr/>
        <p:txBody>
          <a:bodyPr/>
          <a:lstStyle/>
          <a:p>
            <a:fld id="{9706D261-4ACC-5E49-97C5-9D8FD2D9A3AF}" type="slidenum">
              <a:rPr lang="en-US" smtClean="0"/>
              <a:t>17</a:t>
            </a:fld>
            <a:endParaRPr lang="en-US"/>
          </a:p>
        </p:txBody>
      </p:sp>
    </p:spTree>
    <p:extLst>
      <p:ext uri="{BB962C8B-B14F-4D97-AF65-F5344CB8AC3E}">
        <p14:creationId xmlns:p14="http://schemas.microsoft.com/office/powerpoint/2010/main" val="2394403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6D261-4ACC-5E49-97C5-9D8FD2D9A3AF}" type="slidenum">
              <a:rPr lang="en-US" smtClean="0"/>
              <a:t>18</a:t>
            </a:fld>
            <a:endParaRPr lang="en-US"/>
          </a:p>
        </p:txBody>
      </p:sp>
    </p:spTree>
    <p:extLst>
      <p:ext uri="{BB962C8B-B14F-4D97-AF65-F5344CB8AC3E}">
        <p14:creationId xmlns:p14="http://schemas.microsoft.com/office/powerpoint/2010/main" val="8957079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06D261-4ACC-5E49-97C5-9D8FD2D9A3AF}" type="slidenum">
              <a:rPr lang="en-US" smtClean="0"/>
              <a:t>19</a:t>
            </a:fld>
            <a:endParaRPr lang="en-US"/>
          </a:p>
        </p:txBody>
      </p:sp>
    </p:spTree>
    <p:extLst>
      <p:ext uri="{BB962C8B-B14F-4D97-AF65-F5344CB8AC3E}">
        <p14:creationId xmlns:p14="http://schemas.microsoft.com/office/powerpoint/2010/main" val="1235678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b="0" i="0" dirty="0">
                <a:solidFill>
                  <a:srgbClr val="2D3B45"/>
                </a:solidFill>
                <a:effectLst/>
                <a:latin typeface="Lato Extended"/>
              </a:rPr>
              <a:t>• The presentation shows a clear walkthrough of the ERD</a:t>
            </a:r>
            <a:br>
              <a:rPr lang="en-US" dirty="0"/>
            </a:br>
            <a:r>
              <a:rPr lang="en-US" b="0" i="0" dirty="0">
                <a:solidFill>
                  <a:srgbClr val="2D3B45"/>
                </a:solidFill>
                <a:effectLst/>
                <a:latin typeface="Lato Extended"/>
              </a:rPr>
              <a:t> • The presentation includes reflections on your struggles and successes </a:t>
            </a:r>
            <a:br>
              <a:rPr lang="en-US" dirty="0"/>
            </a:br>
            <a:r>
              <a:rPr lang="en-US" b="0" i="0" dirty="0">
                <a:solidFill>
                  <a:srgbClr val="2D3B45"/>
                </a:solidFill>
                <a:effectLst/>
                <a:latin typeface="Lato Extended"/>
              </a:rPr>
              <a:t>• The presentation includes insights into what you might do differently on your next database project</a:t>
            </a:r>
            <a:br>
              <a:rPr lang="en-US" dirty="0"/>
            </a:br>
            <a:r>
              <a:rPr lang="en-US" b="0" i="0" dirty="0">
                <a:solidFill>
                  <a:srgbClr val="2D3B45"/>
                </a:solidFill>
                <a:effectLst/>
                <a:latin typeface="Lato Extended"/>
              </a:rPr>
              <a:t>• The presentation is supported by either a simple PowerPoint-style visual aid or a walk-through of data book products</a:t>
            </a:r>
            <a:br>
              <a:rPr lang="en-US" dirty="0"/>
            </a:br>
            <a:r>
              <a:rPr lang="en-US" b="0" i="0" dirty="0">
                <a:solidFill>
                  <a:srgbClr val="2D3B45"/>
                </a:solidFill>
                <a:effectLst/>
                <a:latin typeface="Lato Extended"/>
              </a:rPr>
              <a:t>• The presentation was polished and did not include distractions</a:t>
            </a:r>
            <a:br>
              <a:rPr lang="en-US" dirty="0"/>
            </a:br>
            <a:r>
              <a:rPr lang="en-US" b="0" i="0" dirty="0">
                <a:solidFill>
                  <a:srgbClr val="2D3B45"/>
                </a:solidFill>
                <a:effectLst/>
                <a:latin typeface="Lato Extended"/>
              </a:rPr>
              <a:t>• The presentation was around 10 minutes in duration</a:t>
            </a:r>
            <a:br>
              <a:rPr lang="en-US" dirty="0"/>
            </a:br>
            <a:r>
              <a:rPr lang="en-US" b="0" i="0" dirty="0">
                <a:solidFill>
                  <a:srgbClr val="2D3B45"/>
                </a:solidFill>
                <a:effectLst/>
                <a:latin typeface="Lato Extended"/>
              </a:rPr>
              <a:t>• The presentation was accompanied by a .zip file/archive of your data book, parts one and two</a:t>
            </a:r>
            <a:endParaRPr lang="en-US" dirty="0"/>
          </a:p>
        </p:txBody>
      </p:sp>
      <p:sp>
        <p:nvSpPr>
          <p:cNvPr id="4" name="Slide Number Placeholder 3"/>
          <p:cNvSpPr>
            <a:spLocks noGrp="1"/>
          </p:cNvSpPr>
          <p:nvPr>
            <p:ph type="sldNum" sz="quarter" idx="5"/>
          </p:nvPr>
        </p:nvSpPr>
        <p:spPr/>
        <p:txBody>
          <a:bodyPr/>
          <a:lstStyle/>
          <a:p>
            <a:fld id="{9706D261-4ACC-5E49-97C5-9D8FD2D9A3AF}" type="slidenum">
              <a:rPr lang="en-US" smtClean="0"/>
              <a:t>2</a:t>
            </a:fld>
            <a:endParaRPr lang="en-US"/>
          </a:p>
        </p:txBody>
      </p:sp>
    </p:spTree>
    <p:extLst>
      <p:ext uri="{BB962C8B-B14F-4D97-AF65-F5344CB8AC3E}">
        <p14:creationId xmlns:p14="http://schemas.microsoft.com/office/powerpoint/2010/main" val="171188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06D261-4ACC-5E49-97C5-9D8FD2D9A3AF}" type="slidenum">
              <a:rPr lang="en-US" smtClean="0"/>
              <a:t>20</a:t>
            </a:fld>
            <a:endParaRPr lang="en-US"/>
          </a:p>
        </p:txBody>
      </p:sp>
    </p:spTree>
    <p:extLst>
      <p:ext uri="{BB962C8B-B14F-4D97-AF65-F5344CB8AC3E}">
        <p14:creationId xmlns:p14="http://schemas.microsoft.com/office/powerpoint/2010/main" val="3754728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solidFill>
                  <a:srgbClr val="2D3B45"/>
                </a:solidFill>
                <a:effectLst/>
                <a:latin typeface="Lato Extended"/>
              </a:rPr>
              <a:t>The presentation provides information the context, users, and their information needs </a:t>
            </a:r>
            <a:br>
              <a:rPr lang="en-US" dirty="0"/>
            </a:br>
            <a:r>
              <a:rPr lang="en-US" b="0" i="0" dirty="0">
                <a:solidFill>
                  <a:srgbClr val="2D3B45"/>
                </a:solidFill>
                <a:effectLst/>
                <a:latin typeface="Lato Extended"/>
              </a:rPr>
              <a:t>• The presentation provides an overview of the data types and data one would find in the database </a:t>
            </a:r>
            <a:br>
              <a:rPr lang="en-US" dirty="0"/>
            </a:br>
            <a:r>
              <a:rPr lang="en-US" b="0" i="0" dirty="0">
                <a:solidFill>
                  <a:srgbClr val="2D3B45"/>
                </a:solidFill>
                <a:effectLst/>
                <a:latin typeface="Lato Extended"/>
              </a:rPr>
              <a:t>•</a:t>
            </a:r>
            <a:endParaRPr lang="en-US" dirty="0"/>
          </a:p>
        </p:txBody>
      </p:sp>
      <p:sp>
        <p:nvSpPr>
          <p:cNvPr id="4" name="Slide Number Placeholder 3"/>
          <p:cNvSpPr>
            <a:spLocks noGrp="1"/>
          </p:cNvSpPr>
          <p:nvPr>
            <p:ph type="sldNum" sz="quarter" idx="5"/>
          </p:nvPr>
        </p:nvSpPr>
        <p:spPr/>
        <p:txBody>
          <a:bodyPr/>
          <a:lstStyle/>
          <a:p>
            <a:fld id="{9706D261-4ACC-5E49-97C5-9D8FD2D9A3AF}" type="slidenum">
              <a:rPr lang="en-US" smtClean="0"/>
              <a:t>3</a:t>
            </a:fld>
            <a:endParaRPr lang="en-US"/>
          </a:p>
        </p:txBody>
      </p:sp>
    </p:spTree>
    <p:extLst>
      <p:ext uri="{BB962C8B-B14F-4D97-AF65-F5344CB8AC3E}">
        <p14:creationId xmlns:p14="http://schemas.microsoft.com/office/powerpoint/2010/main" val="3180340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D3B45"/>
                </a:solidFill>
                <a:effectLst/>
                <a:latin typeface="Lato Extended"/>
              </a:rPr>
              <a:t>Summer Nights is the most popular and longest running program at Newfields. </a:t>
            </a:r>
          </a:p>
          <a:p>
            <a:endParaRPr lang="en-US" b="0" i="0" dirty="0">
              <a:solidFill>
                <a:srgbClr val="2D3B45"/>
              </a:solidFill>
              <a:effectLst/>
              <a:latin typeface="Lato Extended"/>
            </a:endParaRPr>
          </a:p>
          <a:p>
            <a:r>
              <a:rPr lang="en-US" b="0" i="0" dirty="0">
                <a:solidFill>
                  <a:srgbClr val="2D3B45"/>
                </a:solidFill>
                <a:effectLst/>
                <a:latin typeface="Lato Extended"/>
              </a:rPr>
              <a:t>Main users for this </a:t>
            </a:r>
            <a:r>
              <a:rPr lang="en-US" b="0" i="0" dirty="0" err="1">
                <a:solidFill>
                  <a:srgbClr val="2D3B45"/>
                </a:solidFill>
                <a:effectLst/>
                <a:latin typeface="Lato Extended"/>
              </a:rPr>
              <a:t>databook</a:t>
            </a:r>
            <a:r>
              <a:rPr lang="en-US" b="0" i="0" dirty="0">
                <a:solidFill>
                  <a:srgbClr val="2D3B45"/>
                </a:solidFill>
                <a:effectLst/>
                <a:latin typeface="Lato Extended"/>
              </a:rPr>
              <a:t> would be public programming staff </a:t>
            </a:r>
            <a:endParaRPr lang="en-US" dirty="0"/>
          </a:p>
        </p:txBody>
      </p:sp>
      <p:sp>
        <p:nvSpPr>
          <p:cNvPr id="4" name="Slide Number Placeholder 3"/>
          <p:cNvSpPr>
            <a:spLocks noGrp="1"/>
          </p:cNvSpPr>
          <p:nvPr>
            <p:ph type="sldNum" sz="quarter" idx="5"/>
          </p:nvPr>
        </p:nvSpPr>
        <p:spPr/>
        <p:txBody>
          <a:bodyPr/>
          <a:lstStyle/>
          <a:p>
            <a:fld id="{9706D261-4ACC-5E49-97C5-9D8FD2D9A3AF}" type="slidenum">
              <a:rPr lang="en-US" smtClean="0"/>
              <a:t>4</a:t>
            </a:fld>
            <a:endParaRPr lang="en-US"/>
          </a:p>
        </p:txBody>
      </p:sp>
    </p:spTree>
    <p:extLst>
      <p:ext uri="{BB962C8B-B14F-4D97-AF65-F5344CB8AC3E}">
        <p14:creationId xmlns:p14="http://schemas.microsoft.com/office/powerpoint/2010/main" val="948961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museum </a:t>
            </a:r>
            <a:r>
              <a:rPr lang="en-US" dirty="0" err="1"/>
              <a:t>collobrates</a:t>
            </a:r>
            <a:r>
              <a:rPr lang="en-US" dirty="0"/>
              <a:t>  with organizations like The Heartland Film Festival and shows short films during the program run. </a:t>
            </a:r>
          </a:p>
        </p:txBody>
      </p:sp>
      <p:sp>
        <p:nvSpPr>
          <p:cNvPr id="4" name="Slide Number Placeholder 3"/>
          <p:cNvSpPr>
            <a:spLocks noGrp="1"/>
          </p:cNvSpPr>
          <p:nvPr>
            <p:ph type="sldNum" sz="quarter" idx="10"/>
          </p:nvPr>
        </p:nvSpPr>
        <p:spPr/>
        <p:txBody>
          <a:bodyPr/>
          <a:lstStyle/>
          <a:p>
            <a:fld id="{9706D261-4ACC-5E49-97C5-9D8FD2D9A3AF}" type="slidenum">
              <a:rPr lang="en-US" smtClean="0"/>
              <a:t>5</a:t>
            </a:fld>
            <a:endParaRPr lang="en-US"/>
          </a:p>
        </p:txBody>
      </p:sp>
    </p:spTree>
    <p:extLst>
      <p:ext uri="{BB962C8B-B14F-4D97-AF65-F5344CB8AC3E}">
        <p14:creationId xmlns:p14="http://schemas.microsoft.com/office/powerpoint/2010/main" val="869210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D3B45"/>
                </a:solidFill>
                <a:effectLst/>
                <a:latin typeface="Lato Extended"/>
              </a:rPr>
              <a:t>The presentation provides information the context, users, and their information needs </a:t>
            </a:r>
            <a:br>
              <a:rPr lang="en-US" dirty="0"/>
            </a:br>
            <a:r>
              <a:rPr lang="en-US" b="0" i="0" dirty="0">
                <a:solidFill>
                  <a:srgbClr val="2D3B45"/>
                </a:solidFill>
                <a:effectLst/>
                <a:latin typeface="Lato Extended"/>
              </a:rPr>
              <a:t>• The presentation provides an overview of the data types- I did put a limit of characters for primary keys </a:t>
            </a:r>
          </a:p>
          <a:p>
            <a:r>
              <a:rPr lang="en-US" b="0" i="0" dirty="0">
                <a:solidFill>
                  <a:srgbClr val="2D3B45"/>
                </a:solidFill>
                <a:effectLst/>
                <a:latin typeface="Lato Extended"/>
              </a:rPr>
              <a:t>and data one would find in the database - actor names and dobs, same for directors, movie title, release year and genre, award winners the year the movies were released </a:t>
            </a:r>
          </a:p>
          <a:p>
            <a:endParaRPr lang="en-US" b="0" i="0" dirty="0">
              <a:solidFill>
                <a:srgbClr val="2D3B45"/>
              </a:solidFill>
              <a:effectLst/>
              <a:latin typeface="Lato Extended"/>
            </a:endParaRPr>
          </a:p>
          <a:p>
            <a:r>
              <a:rPr lang="en-US" b="0" i="0" dirty="0">
                <a:solidFill>
                  <a:srgbClr val="2D3B45"/>
                </a:solidFill>
                <a:effectLst/>
                <a:latin typeface="Lato Extended"/>
              </a:rPr>
              <a:t>If a movie is on a streaming site could that affect  sales making the movie expensive to show</a:t>
            </a:r>
            <a:endParaRPr lang="en-US" dirty="0"/>
          </a:p>
        </p:txBody>
      </p:sp>
      <p:sp>
        <p:nvSpPr>
          <p:cNvPr id="4" name="Slide Number Placeholder 3"/>
          <p:cNvSpPr>
            <a:spLocks noGrp="1"/>
          </p:cNvSpPr>
          <p:nvPr>
            <p:ph type="sldNum" sz="quarter" idx="5"/>
          </p:nvPr>
        </p:nvSpPr>
        <p:spPr/>
        <p:txBody>
          <a:bodyPr/>
          <a:lstStyle/>
          <a:p>
            <a:fld id="{9706D261-4ACC-5E49-97C5-9D8FD2D9A3AF}" type="slidenum">
              <a:rPr lang="en-US" smtClean="0"/>
              <a:t>6</a:t>
            </a:fld>
            <a:endParaRPr lang="en-US"/>
          </a:p>
        </p:txBody>
      </p:sp>
    </p:spTree>
    <p:extLst>
      <p:ext uri="{BB962C8B-B14F-4D97-AF65-F5344CB8AC3E}">
        <p14:creationId xmlns:p14="http://schemas.microsoft.com/office/powerpoint/2010/main" val="2481879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The department should be able to track the movies being shown at the institution, who the leading actors are, the director, and the release date. Knowing the release date is important since Newfields does promote the movies, movie studios have their own rules about distribution after being made available physically or digitally.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kern="100" dirty="0">
              <a:effectLst/>
              <a:latin typeface="Arial" panose="020B0604020202020204" pitchFamily="34" charset="0"/>
              <a:ea typeface="Calibri" panose="020F0502020204030204" pitchFamily="34" charset="0"/>
              <a:cs typeface="Times New Roman" panose="02020603050405020304" pitchFamily="18" charset="0"/>
            </a:endParaRPr>
          </a:p>
          <a:p>
            <a:r>
              <a:rPr lang="en-US" dirty="0"/>
              <a:t>Knowing release year, staff can think about anniversary screenings </a:t>
            </a:r>
          </a:p>
          <a:p>
            <a:endParaRPr lang="en-US" dirty="0"/>
          </a:p>
          <a:p>
            <a:r>
              <a:rPr lang="en-US" dirty="0"/>
              <a:t>Realize if there is a bias of films being shown with actors, directors </a:t>
            </a:r>
          </a:p>
        </p:txBody>
      </p:sp>
      <p:sp>
        <p:nvSpPr>
          <p:cNvPr id="4" name="Slide Number Placeholder 3"/>
          <p:cNvSpPr>
            <a:spLocks noGrp="1"/>
          </p:cNvSpPr>
          <p:nvPr>
            <p:ph type="sldNum" sz="quarter" idx="5"/>
          </p:nvPr>
        </p:nvSpPr>
        <p:spPr/>
        <p:txBody>
          <a:bodyPr/>
          <a:lstStyle/>
          <a:p>
            <a:fld id="{9706D261-4ACC-5E49-97C5-9D8FD2D9A3AF}" type="slidenum">
              <a:rPr lang="en-US" smtClean="0"/>
              <a:t>7</a:t>
            </a:fld>
            <a:endParaRPr lang="en-US"/>
          </a:p>
        </p:txBody>
      </p:sp>
    </p:spTree>
    <p:extLst>
      <p:ext uri="{BB962C8B-B14F-4D97-AF65-F5344CB8AC3E}">
        <p14:creationId xmlns:p14="http://schemas.microsoft.com/office/powerpoint/2010/main" val="2815154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solidFill>
                  <a:srgbClr val="2D3B45"/>
                </a:solidFill>
                <a:effectLst/>
                <a:latin typeface="Lato Extended"/>
              </a:rPr>
              <a:t>The presentation shows a clear walkthrough of the ERD</a:t>
            </a:r>
            <a:br>
              <a:rPr lang="en-US" dirty="0"/>
            </a:br>
            <a:r>
              <a:rPr lang="en-US" b="0" i="0" dirty="0">
                <a:solidFill>
                  <a:srgbClr val="2D3B45"/>
                </a:solidFill>
                <a:effectLst/>
                <a:latin typeface="Lato Extended"/>
              </a:rPr>
              <a:t> •</a:t>
            </a:r>
            <a:endParaRPr lang="en-US" dirty="0"/>
          </a:p>
        </p:txBody>
      </p:sp>
      <p:sp>
        <p:nvSpPr>
          <p:cNvPr id="4" name="Slide Number Placeholder 3"/>
          <p:cNvSpPr>
            <a:spLocks noGrp="1"/>
          </p:cNvSpPr>
          <p:nvPr>
            <p:ph type="sldNum" sz="quarter" idx="5"/>
          </p:nvPr>
        </p:nvSpPr>
        <p:spPr/>
        <p:txBody>
          <a:bodyPr/>
          <a:lstStyle/>
          <a:p>
            <a:fld id="{9706D261-4ACC-5E49-97C5-9D8FD2D9A3AF}" type="slidenum">
              <a:rPr lang="en-US" smtClean="0"/>
              <a:t>8</a:t>
            </a:fld>
            <a:endParaRPr lang="en-US"/>
          </a:p>
        </p:txBody>
      </p:sp>
    </p:spTree>
    <p:extLst>
      <p:ext uri="{BB962C8B-B14F-4D97-AF65-F5344CB8AC3E}">
        <p14:creationId xmlns:p14="http://schemas.microsoft.com/office/powerpoint/2010/main" val="2773280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D3B45"/>
                </a:solidFill>
                <a:effectLst/>
                <a:latin typeface="Lato Extended"/>
              </a:rPr>
              <a:t>The presentation shows a clear walkthrough of the ERD</a:t>
            </a:r>
            <a:br>
              <a:rPr lang="en-US" dirty="0"/>
            </a:br>
            <a:endParaRPr lang="en-US" dirty="0"/>
          </a:p>
          <a:p>
            <a:r>
              <a:rPr lang="en-US" sz="1800" dirty="0">
                <a:effectLst/>
                <a:latin typeface="Arial" panose="020B0604020202020204" pitchFamily="34" charset="0"/>
                <a:ea typeface="Calibri" panose="020F0502020204030204" pitchFamily="34" charset="0"/>
              </a:rPr>
              <a:t>ACTOR, STUDIO, MOVIE, MOVIE_ACT, DIRECTOR, STREAMING, FILM_STREAM, NEWFIELDS_FP, AA_BP, GG_DMP, AND SAG_OC. </a:t>
            </a:r>
            <a:endParaRPr lang="en-US" dirty="0"/>
          </a:p>
        </p:txBody>
      </p:sp>
      <p:sp>
        <p:nvSpPr>
          <p:cNvPr id="4" name="Slide Number Placeholder 3"/>
          <p:cNvSpPr>
            <a:spLocks noGrp="1"/>
          </p:cNvSpPr>
          <p:nvPr>
            <p:ph type="sldNum" sz="quarter" idx="5"/>
          </p:nvPr>
        </p:nvSpPr>
        <p:spPr/>
        <p:txBody>
          <a:bodyPr/>
          <a:lstStyle/>
          <a:p>
            <a:fld id="{9706D261-4ACC-5E49-97C5-9D8FD2D9A3AF}" type="slidenum">
              <a:rPr lang="en-US" smtClean="0"/>
              <a:t>9</a:t>
            </a:fld>
            <a:endParaRPr lang="en-US"/>
          </a:p>
        </p:txBody>
      </p:sp>
    </p:spTree>
    <p:extLst>
      <p:ext uri="{BB962C8B-B14F-4D97-AF65-F5344CB8AC3E}">
        <p14:creationId xmlns:p14="http://schemas.microsoft.com/office/powerpoint/2010/main" val="23352583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633304" y="-648376"/>
            <a:ext cx="733465" cy="2367520"/>
            <a:chOff x="685136" y="-246616"/>
            <a:chExt cx="733465" cy="2367520"/>
          </a:xfrm>
        </p:grpSpPr>
        <p:sp>
          <p:nvSpPr>
            <p:cNvPr id="6" name="Rectangle 5"/>
            <p:cNvSpPr/>
            <p:nvPr userDrawn="1"/>
          </p:nvSpPr>
          <p:spPr>
            <a:xfrm>
              <a:off x="685136" y="-246616"/>
              <a:ext cx="733465" cy="2367520"/>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08" y="1380149"/>
              <a:ext cx="489120" cy="620806"/>
            </a:xfrm>
            <a:prstGeom prst="rect">
              <a:avLst/>
            </a:prstGeom>
          </p:spPr>
        </p:pic>
      </p:grpSp>
      <p:sp>
        <p:nvSpPr>
          <p:cNvPr id="2" name="Title 1"/>
          <p:cNvSpPr>
            <a:spLocks noGrp="1"/>
          </p:cNvSpPr>
          <p:nvPr userDrawn="1">
            <p:ph type="title" hasCustomPrompt="1"/>
          </p:nvPr>
        </p:nvSpPr>
        <p:spPr>
          <a:xfrm>
            <a:off x="502903" y="2766523"/>
            <a:ext cx="7734221" cy="1114494"/>
          </a:xfrm>
        </p:spPr>
        <p:txBody>
          <a:bodyPr anchor="ctr">
            <a:normAutofit/>
          </a:bodyPr>
          <a:lstStyle>
            <a:lvl1pPr>
              <a:lnSpc>
                <a:spcPct val="90000"/>
              </a:lnSpc>
              <a:defRPr sz="4000" b="1" i="0" spc="0" baseline="0">
                <a:solidFill>
                  <a:schemeClr val="bg1"/>
                </a:solidFill>
                <a:latin typeface="Arial"/>
                <a:cs typeface="Arial"/>
              </a:defRPr>
            </a:lvl1pPr>
          </a:lstStyle>
          <a:p>
            <a:r>
              <a:rPr lang="en-US" dirty="0"/>
              <a:t>Unnecessarily extra long title of presentation</a:t>
            </a:r>
          </a:p>
        </p:txBody>
      </p:sp>
      <p:sp>
        <p:nvSpPr>
          <p:cNvPr id="11" name="Text Placeholder 19"/>
          <p:cNvSpPr>
            <a:spLocks noGrp="1"/>
          </p:cNvSpPr>
          <p:nvPr userDrawn="1">
            <p:ph type="body" sz="quarter" idx="10" hasCustomPrompt="1"/>
          </p:nvPr>
        </p:nvSpPr>
        <p:spPr>
          <a:xfrm>
            <a:off x="530694" y="4709821"/>
            <a:ext cx="7734222" cy="277654"/>
          </a:xfrm>
        </p:spPr>
        <p:txBody>
          <a:bodyPr anchor="ctr">
            <a:noAutofit/>
          </a:bodyPr>
          <a:lstStyle>
            <a:lvl1pPr marL="0" indent="0">
              <a:buNone/>
              <a:defRPr sz="1100" b="1" spc="80" baseline="0">
                <a:solidFill>
                  <a:srgbClr val="A6A6A6"/>
                </a:solidFill>
                <a:latin typeface="Arial"/>
                <a:cs typeface="Arial"/>
              </a:defRPr>
            </a:lvl1pPr>
          </a:lstStyle>
          <a:p>
            <a:pPr lvl="0"/>
            <a:r>
              <a:rPr lang="en-US" dirty="0"/>
              <a:t>IUPUI</a:t>
            </a:r>
          </a:p>
        </p:txBody>
      </p:sp>
      <p:sp>
        <p:nvSpPr>
          <p:cNvPr id="9" name="Text Placeholder 19"/>
          <p:cNvSpPr>
            <a:spLocks noGrp="1"/>
          </p:cNvSpPr>
          <p:nvPr>
            <p:ph type="body" sz="quarter" idx="11" hasCustomPrompt="1"/>
          </p:nvPr>
        </p:nvSpPr>
        <p:spPr>
          <a:xfrm>
            <a:off x="530694" y="2443859"/>
            <a:ext cx="7734222" cy="252412"/>
          </a:xfrm>
        </p:spPr>
        <p:txBody>
          <a:bodyPr anchor="ctr">
            <a:noAutofit/>
          </a:bodyPr>
          <a:lstStyle>
            <a:lvl1pPr marL="0" indent="0">
              <a:buNone/>
              <a:defRPr sz="1800" b="0" spc="0" baseline="0">
                <a:solidFill>
                  <a:srgbClr val="A6A6A6"/>
                </a:solidFill>
                <a:latin typeface="Arial"/>
                <a:cs typeface="Arial"/>
              </a:defRPr>
            </a:lvl1pPr>
          </a:lstStyle>
          <a:p>
            <a:pPr lvl="0"/>
            <a:r>
              <a:rPr lang="en-US" dirty="0"/>
              <a:t>SUBHEAD OR NAME OF SCHOOL, DEPARTMENT, OR UNIT</a:t>
            </a:r>
          </a:p>
        </p:txBody>
      </p:sp>
    </p:spTree>
    <p:extLst>
      <p:ext uri="{BB962C8B-B14F-4D97-AF65-F5344CB8AC3E}">
        <p14:creationId xmlns:p14="http://schemas.microsoft.com/office/powerpoint/2010/main" val="1256653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0" name="TextBox 9"/>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1" name="TextBox 10"/>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4" name="Title 13"/>
          <p:cNvSpPr>
            <a:spLocks noGrp="1"/>
          </p:cNvSpPr>
          <p:nvPr>
            <p:ph type="title" hasCustomPrompt="1"/>
          </p:nvPr>
        </p:nvSpPr>
        <p:spPr>
          <a:xfrm>
            <a:off x="506694" y="2274522"/>
            <a:ext cx="6802482" cy="656910"/>
          </a:xfrm>
        </p:spPr>
        <p:txBody>
          <a:bodyPr anchor="ctr">
            <a:noAutofit/>
          </a:bodyPr>
          <a:lstStyle>
            <a:lvl1pPr>
              <a:defRPr sz="40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526131" y="2028613"/>
            <a:ext cx="3700462" cy="252412"/>
          </a:xfrm>
        </p:spPr>
        <p:txBody>
          <a:bodyPr anchor="ctr">
            <a:noAutofit/>
          </a:bodyPr>
          <a:lstStyle>
            <a:lvl1pPr marL="0" indent="0">
              <a:buNone/>
              <a:defRPr sz="1400" b="1" i="0" spc="50" baseline="0">
                <a:solidFill>
                  <a:srgbClr val="A6A6A6"/>
                </a:solidFill>
                <a:latin typeface="Arial"/>
                <a:cs typeface="Arial"/>
              </a:defRPr>
            </a:lvl1pPr>
          </a:lstStyle>
          <a:p>
            <a:pPr lvl="0"/>
            <a:r>
              <a:rPr lang="en-US" dirty="0"/>
              <a:t>SECTION NUMBER OR SUBTITLE</a:t>
            </a:r>
          </a:p>
        </p:txBody>
      </p:sp>
      <p:sp>
        <p:nvSpPr>
          <p:cNvPr id="4" name="Rectangle 3"/>
          <p:cNvSpPr/>
          <p:nvPr userDrawn="1"/>
        </p:nvSpPr>
        <p:spPr>
          <a:xfrm>
            <a:off x="-14942" y="2032000"/>
            <a:ext cx="148614" cy="836706"/>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85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9827" y="759070"/>
            <a:ext cx="8004391" cy="699065"/>
          </a:xfrm>
        </p:spPr>
        <p:txBody>
          <a:bodyPr>
            <a:normAutofit/>
          </a:bodyPr>
          <a:lstStyle>
            <a:lvl1pPr>
              <a:defRPr sz="3000" b="1" i="0" cap="none" spc="0">
                <a:solidFill>
                  <a:srgbClr val="404041"/>
                </a:solidFill>
                <a:latin typeface="Arial"/>
                <a:cs typeface="Arial"/>
              </a:defRPr>
            </a:lvl1pPr>
          </a:lstStyle>
          <a:p>
            <a:r>
              <a:rPr lang="en-US" dirty="0"/>
              <a:t>Click to edit master title style</a:t>
            </a:r>
          </a:p>
        </p:txBody>
      </p:sp>
      <p:sp>
        <p:nvSpPr>
          <p:cNvPr id="5" name="Rectangle 4"/>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4" name="TextBox 3"/>
          <p:cNvSpPr txBox="1"/>
          <p:nvPr userDrawn="1"/>
        </p:nvSpPr>
        <p:spPr>
          <a:xfrm>
            <a:off x="3556000" y="3541059"/>
            <a:ext cx="184666" cy="369332"/>
          </a:xfrm>
          <a:prstGeom prst="rect">
            <a:avLst/>
          </a:prstGeom>
          <a:noFill/>
        </p:spPr>
        <p:txBody>
          <a:bodyPr wrap="none" rtlCol="0">
            <a:spAutoFit/>
          </a:bodyPr>
          <a:lstStyle/>
          <a:p>
            <a:endParaRPr lang="en-US" dirty="0"/>
          </a:p>
        </p:txBody>
      </p:sp>
      <p:sp>
        <p:nvSpPr>
          <p:cNvPr id="7" name="Text Placeholder 2"/>
          <p:cNvSpPr>
            <a:spLocks noGrp="1"/>
          </p:cNvSpPr>
          <p:nvPr>
            <p:ph idx="1" hasCustomPrompt="1"/>
          </p:nvPr>
        </p:nvSpPr>
        <p:spPr>
          <a:xfrm>
            <a:off x="518824" y="1629404"/>
            <a:ext cx="8015594" cy="2810633"/>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a:solidFill>
                  <a:srgbClr val="404041"/>
                </a:solidFill>
                <a:latin typeface="Arial"/>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dirty="0"/>
              <a:t>Click to edit master subtitle style</a:t>
            </a:r>
          </a:p>
        </p:txBody>
      </p:sp>
      <p:grpSp>
        <p:nvGrpSpPr>
          <p:cNvPr id="12" name="Group 11"/>
          <p:cNvGrpSpPr/>
          <p:nvPr userDrawn="1"/>
        </p:nvGrpSpPr>
        <p:grpSpPr>
          <a:xfrm>
            <a:off x="-30788" y="4661517"/>
            <a:ext cx="9228667" cy="528963"/>
            <a:chOff x="-30788" y="4661517"/>
            <a:chExt cx="9228667" cy="528963"/>
          </a:xfrm>
        </p:grpSpPr>
        <p:sp>
          <p:nvSpPr>
            <p:cNvPr id="14" name="Rectangle 1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21" name="TextBox 20"/>
            <p:cNvSpPr txBox="1"/>
            <p:nvPr userDrawn="1"/>
          </p:nvSpPr>
          <p:spPr>
            <a:xfrm>
              <a:off x="1030972" y="4800655"/>
              <a:ext cx="3613600" cy="276999"/>
            </a:xfrm>
            <a:prstGeom prst="rect">
              <a:avLst/>
            </a:prstGeom>
            <a:noFill/>
          </p:spPr>
          <p:txBody>
            <a:bodyPr wrap="square" rtlCol="0" anchor="ctr">
              <a:spAutoFit/>
            </a:bodyPr>
            <a:lstStyle/>
            <a:p>
              <a:r>
                <a:rPr lang="en-US" sz="1200" dirty="0">
                  <a:solidFill>
                    <a:srgbClr val="FFFFFF"/>
                  </a:solidFill>
                </a:rPr>
                <a:t>IUPUI</a:t>
              </a:r>
            </a:p>
          </p:txBody>
        </p:sp>
      </p:grpSp>
    </p:spTree>
    <p:extLst>
      <p:ext uri="{BB962C8B-B14F-4D97-AF65-F5344CB8AC3E}">
        <p14:creationId xmlns:p14="http://schemas.microsoft.com/office/powerpoint/2010/main" val="368206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25303" y="464386"/>
            <a:ext cx="4560579" cy="779318"/>
          </a:xfrm>
          <a:prstGeom prst="rect">
            <a:avLst/>
          </a:prstGeom>
        </p:spPr>
        <p:txBody>
          <a:bodyPr vert="horz" lIns="91440" tIns="45720" rIns="91440" bIns="45720" rtlCol="0" anchor="ctr">
            <a:noAutofit/>
          </a:bodyPr>
          <a:lstStyle>
            <a:lvl1pPr>
              <a:defRPr sz="3000" b="1" i="0" spc="0">
                <a:solidFill>
                  <a:srgbClr val="40404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25303" y="1629405"/>
            <a:ext cx="4560579" cy="2792362"/>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rgbClr val="404041"/>
                </a:solidFill>
                <a:latin typeface="Arial"/>
                <a:cs typeface="Arial"/>
              </a:defRPr>
            </a:lvl1pPr>
            <a:lvl2pPr marL="742950" indent="-285750">
              <a:lnSpc>
                <a:spcPct val="100000"/>
              </a:lnSpc>
              <a:buFont typeface="Arial"/>
              <a:buChar char="•"/>
              <a:defRPr sz="1800">
                <a:solidFill>
                  <a:srgbClr val="404041"/>
                </a:solidFill>
                <a:latin typeface="Arial"/>
                <a:cs typeface="Arial"/>
              </a:defRPr>
            </a:lvl2pPr>
            <a:lvl3pPr marL="1143000" indent="-228600">
              <a:lnSpc>
                <a:spcPct val="100000"/>
              </a:lnSpc>
              <a:buFont typeface="Arial"/>
              <a:buChar char="•"/>
              <a:defRPr sz="1800">
                <a:solidFill>
                  <a:srgbClr val="404041"/>
                </a:solidFill>
                <a:latin typeface="Arial"/>
                <a:cs typeface="Arial"/>
              </a:defRPr>
            </a:lvl3pPr>
            <a:lvl4pPr marL="1600200" indent="-228600">
              <a:lnSpc>
                <a:spcPct val="100000"/>
              </a:lnSpc>
              <a:buFont typeface="Arial"/>
              <a:buChar char="•"/>
              <a:defRPr sz="1800">
                <a:solidFill>
                  <a:srgbClr val="404041"/>
                </a:solidFill>
                <a:latin typeface="Arial"/>
                <a:cs typeface="Arial"/>
              </a:defRPr>
            </a:lvl4pPr>
            <a:lvl5pPr marL="2057400" indent="-228600">
              <a:lnSpc>
                <a:spcPct val="100000"/>
              </a:lnSpc>
              <a:buFont typeface="Arial"/>
              <a:buChar char="•"/>
              <a:defRPr sz="1800">
                <a:solidFill>
                  <a:srgbClr val="40404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73058" y="0"/>
            <a:ext cx="3570941" cy="5143500"/>
          </a:xfrm>
        </p:spPr>
        <p:txBody>
          <a:bodyPr/>
          <a:lstStyle/>
          <a:p>
            <a:r>
              <a:rPr lang="en-US"/>
              <a:t>Click icon to add picture</a:t>
            </a:r>
          </a:p>
        </p:txBody>
      </p:sp>
      <p:sp>
        <p:nvSpPr>
          <p:cNvPr id="17" name="Rectangle 16"/>
          <p:cNvSpPr/>
          <p:nvPr userDrawn="1"/>
        </p:nvSpPr>
        <p:spPr>
          <a:xfrm>
            <a:off x="0"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1" name="Rectangle 10"/>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Tree>
    <p:extLst>
      <p:ext uri="{BB962C8B-B14F-4D97-AF65-F5344CB8AC3E}">
        <p14:creationId xmlns:p14="http://schemas.microsoft.com/office/powerpoint/2010/main" val="322038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3348" y="759070"/>
            <a:ext cx="8004409" cy="699065"/>
          </a:xfrm>
        </p:spPr>
        <p:txBody>
          <a:bodyPr>
            <a:normAutofit/>
          </a:bodyPr>
          <a:lstStyle>
            <a:lvl1pPr>
              <a:defRPr sz="3000" b="1" i="0" cap="none" spc="0">
                <a:solidFill>
                  <a:schemeClr val="bg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523348" y="1630404"/>
            <a:ext cx="8011069" cy="2818769"/>
          </a:xfrm>
        </p:spPr>
        <p:txBody>
          <a:bodyPr>
            <a:normAutofit/>
          </a:bodyPr>
          <a:lstStyle>
            <a:lvl1pPr marL="342900" indent="-342900" algn="l">
              <a:lnSpc>
                <a:spcPct val="100000"/>
              </a:lnSpc>
              <a:buFont typeface="+mj-lt"/>
              <a:buAutoNum type="arabicPeriod"/>
              <a:defRPr sz="1800" spc="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23" name="Rectangle 22"/>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00654"/>
              <a:ext cx="3613600" cy="276999"/>
            </a:xfrm>
            <a:prstGeom prst="rect">
              <a:avLst/>
            </a:prstGeom>
            <a:noFill/>
          </p:spPr>
          <p:txBody>
            <a:bodyPr wrap="square" rtlCol="0" anchor="ctr">
              <a:spAutoFit/>
            </a:bodyPr>
            <a:lstStyle/>
            <a:p>
              <a:r>
                <a:rPr lang="en-US" sz="1200" dirty="0">
                  <a:solidFill>
                    <a:srgbClr val="FFFFFF"/>
                  </a:solidFill>
                </a:rPr>
                <a:t>IUPUI</a:t>
              </a:r>
            </a:p>
          </p:txBody>
        </p:sp>
      </p:grpSp>
    </p:spTree>
    <p:extLst>
      <p:ext uri="{BB962C8B-B14F-4D97-AF65-F5344CB8AC3E}">
        <p14:creationId xmlns:p14="http://schemas.microsoft.com/office/powerpoint/2010/main" val="172835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hoto: black">
    <p:bg>
      <p:bgPr>
        <a:solidFill>
          <a:srgbClr val="252626"/>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30124" y="464386"/>
            <a:ext cx="4560579" cy="779318"/>
          </a:xfrm>
          <a:prstGeom prst="rect">
            <a:avLst/>
          </a:prstGeom>
        </p:spPr>
        <p:txBody>
          <a:bodyPr vert="horz" lIns="91440" tIns="45720" rIns="91440" bIns="45720" rtlCol="0" anchor="ctr">
            <a:noAutofit/>
          </a:bodyPr>
          <a:lstStyle>
            <a:lvl1pPr>
              <a:defRPr sz="3000" b="1" i="0" spc="0">
                <a:solidFill>
                  <a:schemeClr val="bg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30124" y="1629404"/>
            <a:ext cx="4560579" cy="2801497"/>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chemeClr val="bg1"/>
                </a:solidFill>
                <a:latin typeface="Arial"/>
                <a:cs typeface="Arial"/>
              </a:defRPr>
            </a:lvl1pPr>
            <a:lvl2pPr marL="742950" indent="-285750">
              <a:lnSpc>
                <a:spcPct val="100000"/>
              </a:lnSpc>
              <a:buFont typeface="Arial"/>
              <a:buChar char="•"/>
              <a:defRPr sz="1800">
                <a:solidFill>
                  <a:schemeClr val="bg1"/>
                </a:solidFill>
                <a:latin typeface="Arial"/>
                <a:cs typeface="Arial"/>
              </a:defRPr>
            </a:lvl2pPr>
            <a:lvl3pPr marL="1143000" indent="-228600">
              <a:lnSpc>
                <a:spcPct val="100000"/>
              </a:lnSpc>
              <a:buFont typeface="Arial"/>
              <a:buChar char="•"/>
              <a:defRPr sz="1800">
                <a:solidFill>
                  <a:schemeClr val="bg1"/>
                </a:solidFill>
                <a:latin typeface="Arial"/>
                <a:cs typeface="Arial"/>
              </a:defRPr>
            </a:lvl3pPr>
            <a:lvl4pPr marL="1600200" indent="-228600">
              <a:lnSpc>
                <a:spcPct val="100000"/>
              </a:lnSpc>
              <a:buFont typeface="Arial"/>
              <a:buChar char="•"/>
              <a:defRPr sz="1800">
                <a:solidFill>
                  <a:schemeClr val="bg1"/>
                </a:solidFill>
                <a:latin typeface="Arial"/>
                <a:cs typeface="Arial"/>
              </a:defRPr>
            </a:lvl4pPr>
            <a:lvl5pPr marL="2057400" indent="-228600">
              <a:lnSpc>
                <a:spcPct val="100000"/>
              </a:lnSpc>
              <a:buFont typeface="Arial"/>
              <a:buChar char="•"/>
              <a:defRPr sz="1800">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64909" y="0"/>
            <a:ext cx="3570941" cy="5143500"/>
          </a:xfrm>
        </p:spPr>
        <p:txBody>
          <a:bodyPr/>
          <a:lstStyle/>
          <a:p>
            <a:r>
              <a:rPr lang="en-US"/>
              <a:t>Click icon to add picture</a:t>
            </a:r>
            <a:endParaRPr lang="en-US" dirty="0"/>
          </a:p>
        </p:txBody>
      </p:sp>
      <p:sp>
        <p:nvSpPr>
          <p:cNvPr id="13" name="Rectangle 12"/>
          <p:cNvSpPr/>
          <p:nvPr userDrawn="1"/>
        </p:nvSpPr>
        <p:spPr>
          <a:xfrm>
            <a:off x="-15847"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2" name="Rectangle 11"/>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Tree>
    <p:extLst>
      <p:ext uri="{BB962C8B-B14F-4D97-AF65-F5344CB8AC3E}">
        <p14:creationId xmlns:p14="http://schemas.microsoft.com/office/powerpoint/2010/main" val="1143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grpSp>
        <p:nvGrpSpPr>
          <p:cNvPr id="8" name="Group 7"/>
          <p:cNvGrpSpPr/>
          <p:nvPr userDrawn="1"/>
        </p:nvGrpSpPr>
        <p:grpSpPr>
          <a:xfrm>
            <a:off x="-30788" y="4661517"/>
            <a:ext cx="9228667" cy="528963"/>
            <a:chOff x="-30788" y="4661517"/>
            <a:chExt cx="9228667" cy="528963"/>
          </a:xfrm>
        </p:grpSpPr>
        <p:sp>
          <p:nvSpPr>
            <p:cNvPr id="9" name="Rectangle 8"/>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2" name="TextBox 11"/>
            <p:cNvSpPr txBox="1"/>
            <p:nvPr userDrawn="1"/>
          </p:nvSpPr>
          <p:spPr>
            <a:xfrm>
              <a:off x="1030972" y="4800654"/>
              <a:ext cx="3613600" cy="276999"/>
            </a:xfrm>
            <a:prstGeom prst="rect">
              <a:avLst/>
            </a:prstGeom>
            <a:noFill/>
          </p:spPr>
          <p:txBody>
            <a:bodyPr wrap="square" rtlCol="0" anchor="ctr">
              <a:spAutoFit/>
            </a:bodyPr>
            <a:lstStyle/>
            <a:p>
              <a:r>
                <a:rPr lang="en-US" sz="1200" dirty="0">
                  <a:solidFill>
                    <a:srgbClr val="FFFFFF"/>
                  </a:solidFill>
                </a:rPr>
                <a:t>IUPUI</a:t>
              </a:r>
            </a:p>
          </p:txBody>
        </p:sp>
      </p:grpSp>
    </p:spTree>
    <p:extLst>
      <p:ext uri="{BB962C8B-B14F-4D97-AF65-F5344CB8AC3E}">
        <p14:creationId xmlns:p14="http://schemas.microsoft.com/office/powerpoint/2010/main" val="131565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00654"/>
              <a:ext cx="3613600" cy="276999"/>
            </a:xfrm>
            <a:prstGeom prst="rect">
              <a:avLst/>
            </a:prstGeom>
            <a:noFill/>
          </p:spPr>
          <p:txBody>
            <a:bodyPr wrap="square" rtlCol="0" anchor="ctr">
              <a:spAutoFit/>
            </a:bodyPr>
            <a:lstStyle/>
            <a:p>
              <a:r>
                <a:rPr lang="en-US" sz="1200" dirty="0">
                  <a:solidFill>
                    <a:srgbClr val="FFFFFF"/>
                  </a:solidFill>
                </a:rPr>
                <a:t>IUPUI</a:t>
              </a:r>
            </a:p>
          </p:txBody>
        </p:sp>
      </p:grpSp>
    </p:spTree>
    <p:extLst>
      <p:ext uri="{BB962C8B-B14F-4D97-AF65-F5344CB8AC3E}">
        <p14:creationId xmlns:p14="http://schemas.microsoft.com/office/powerpoint/2010/main" val="72703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0" name="Rectangle 9"/>
          <p:cNvSpPr/>
          <p:nvPr userDrawn="1"/>
        </p:nvSpPr>
        <p:spPr>
          <a:xfrm>
            <a:off x="-15847" y="680397"/>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387AF4E-BEE0-7640-83CF-38AF6CF315C5}"/>
              </a:ext>
            </a:extLst>
          </p:cNvPr>
          <p:cNvPicPr>
            <a:picLocks noChangeAspect="1"/>
          </p:cNvPicPr>
          <p:nvPr userDrawn="1"/>
        </p:nvPicPr>
        <p:blipFill>
          <a:blip r:embed="rId2"/>
          <a:stretch>
            <a:fillRect/>
          </a:stretch>
        </p:blipFill>
        <p:spPr>
          <a:xfrm>
            <a:off x="635303" y="4070964"/>
            <a:ext cx="1973940" cy="716626"/>
          </a:xfrm>
          <a:prstGeom prst="rect">
            <a:avLst/>
          </a:prstGeom>
        </p:spPr>
      </p:pic>
      <p:sp>
        <p:nvSpPr>
          <p:cNvPr id="7" name="Rectangle 6">
            <a:extLst>
              <a:ext uri="{FF2B5EF4-FFF2-40B4-BE49-F238E27FC236}">
                <a16:creationId xmlns:a16="http://schemas.microsoft.com/office/drawing/2014/main" id="{77C04367-EC7C-3642-9AC9-D11792B66E28}"/>
              </a:ext>
            </a:extLst>
          </p:cNvPr>
          <p:cNvSpPr/>
          <p:nvPr userDrawn="1"/>
        </p:nvSpPr>
        <p:spPr>
          <a:xfrm>
            <a:off x="635303" y="4728117"/>
            <a:ext cx="605133" cy="41538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9661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1892" y="634604"/>
            <a:ext cx="6802482"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61892" y="1589938"/>
            <a:ext cx="6802482" cy="32152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69" r:id="rId1"/>
    <p:sldLayoutId id="2147493467" r:id="rId2"/>
    <p:sldLayoutId id="2147493472" r:id="rId3"/>
    <p:sldLayoutId id="2147493457" r:id="rId4"/>
    <p:sldLayoutId id="2147493456" r:id="rId5"/>
    <p:sldLayoutId id="2147493474" r:id="rId6"/>
    <p:sldLayoutId id="2147493475" r:id="rId7"/>
    <p:sldLayoutId id="2147493476" r:id="rId8"/>
    <p:sldLayoutId id="2147493477" r:id="rId9"/>
  </p:sldLayoutIdLst>
  <p:txStyles>
    <p:titleStyle>
      <a:lvl1pPr algn="l" defTabSz="457200" rtl="0" eaLnBrk="1" latinLnBrk="0" hangingPunct="1">
        <a:spcBef>
          <a:spcPct val="0"/>
        </a:spcBef>
        <a:buNone/>
        <a:defRPr sz="3200" b="1" i="0" kern="100" spc="0">
          <a:solidFill>
            <a:schemeClr val="tx1"/>
          </a:solidFill>
          <a:latin typeface="Arial"/>
          <a:ea typeface="+mj-ea"/>
          <a:cs typeface="Arial"/>
        </a:defRPr>
      </a:lvl1pPr>
    </p:titleStyle>
    <p:body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LIS-S511: Database Design</a:t>
            </a:r>
            <a:br>
              <a:rPr lang="en-US" dirty="0"/>
            </a:br>
            <a:r>
              <a:rPr lang="en-US" dirty="0"/>
              <a:t>Virtual Symposium </a:t>
            </a:r>
          </a:p>
        </p:txBody>
      </p:sp>
      <p:sp>
        <p:nvSpPr>
          <p:cNvPr id="3" name="Text Placeholder 2"/>
          <p:cNvSpPr>
            <a:spLocks noGrp="1"/>
          </p:cNvSpPr>
          <p:nvPr>
            <p:ph type="body" sz="quarter" idx="10"/>
          </p:nvPr>
        </p:nvSpPr>
        <p:spPr/>
        <p:txBody>
          <a:bodyPr/>
          <a:lstStyle/>
          <a:p>
            <a:r>
              <a:rPr lang="en-US" dirty="0"/>
              <a:t>IUPUI</a:t>
            </a:r>
          </a:p>
        </p:txBody>
      </p:sp>
      <p:sp>
        <p:nvSpPr>
          <p:cNvPr id="4" name="Text Placeholder 3"/>
          <p:cNvSpPr>
            <a:spLocks noGrp="1"/>
          </p:cNvSpPr>
          <p:nvPr>
            <p:ph type="body" sz="quarter" idx="11"/>
          </p:nvPr>
        </p:nvSpPr>
        <p:spPr/>
        <p:txBody>
          <a:bodyPr/>
          <a:lstStyle/>
          <a:p>
            <a:r>
              <a:rPr lang="en-US" dirty="0" err="1"/>
              <a:t>Luddy</a:t>
            </a:r>
            <a:r>
              <a:rPr lang="en-US" dirty="0"/>
              <a:t> School of Informatics, Computing, and Engineering</a:t>
            </a:r>
          </a:p>
        </p:txBody>
      </p:sp>
      <p:sp>
        <p:nvSpPr>
          <p:cNvPr id="7" name="Text Placeholder 3">
            <a:extLst>
              <a:ext uri="{FF2B5EF4-FFF2-40B4-BE49-F238E27FC236}">
                <a16:creationId xmlns:a16="http://schemas.microsoft.com/office/drawing/2014/main" id="{C79E7FF6-552C-B359-8196-978647F7E7C4}"/>
              </a:ext>
            </a:extLst>
          </p:cNvPr>
          <p:cNvSpPr txBox="1">
            <a:spLocks/>
          </p:cNvSpPr>
          <p:nvPr/>
        </p:nvSpPr>
        <p:spPr>
          <a:xfrm>
            <a:off x="530694" y="3825063"/>
            <a:ext cx="7734222" cy="252412"/>
          </a:xfrm>
          <a:prstGeom prst="rect">
            <a:avLst/>
          </a:prstGeom>
        </p:spPr>
        <p:txBody>
          <a:bodyPr vert="horz" lIns="91440" tIns="45720" rIns="91440" bIns="45720" rtlCol="0" anchor="ctr">
            <a:noAutofit/>
          </a:bodyPr>
          <a:lstStyle>
            <a:lvl1pPr marL="0" indent="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None/>
              <a:defRPr sz="1800" b="0" kern="1200" spc="0" baseline="0">
                <a:solidFill>
                  <a:srgbClr val="A6A6A6"/>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Lauren M. Harris </a:t>
            </a:r>
          </a:p>
        </p:txBody>
      </p:sp>
    </p:spTree>
    <p:extLst>
      <p:ext uri="{BB962C8B-B14F-4D97-AF65-F5344CB8AC3E}">
        <p14:creationId xmlns:p14="http://schemas.microsoft.com/office/powerpoint/2010/main" val="919017497"/>
      </p:ext>
    </p:extLst>
  </p:cSld>
  <p:clrMapOvr>
    <a:masterClrMapping/>
  </p:clrMapOvr>
  <mc:AlternateContent xmlns:mc="http://schemas.openxmlformats.org/markup-compatibility/2006" xmlns:p14="http://schemas.microsoft.com/office/powerpoint/2010/main">
    <mc:Choice Requires="p14">
      <p:transition spd="slow" p14:dur="2000" advTm="5488"/>
    </mc:Choice>
    <mc:Fallback xmlns="">
      <p:transition spd="slow" advTm="548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nvGraphicFramePr>
        <p:xfrm>
          <a:off x="2729879" y="341761"/>
          <a:ext cx="5825944" cy="3880520"/>
        </p:xfrm>
        <a:graphic>
          <a:graphicData uri="http://schemas.openxmlformats.org/drawingml/2006/chart">
            <c:chart xmlns:c="http://schemas.openxmlformats.org/drawingml/2006/chart" xmlns:r="http://schemas.openxmlformats.org/officeDocument/2006/relationships" r:id="rId3"/>
          </a:graphicData>
        </a:graphic>
      </p:graphicFrame>
      <p:pic>
        <p:nvPicPr>
          <p:cNvPr id="5" name="Picture 4" descr="A diagram of a movie&#10;&#10;Description automatically generated">
            <a:extLst>
              <a:ext uri="{FF2B5EF4-FFF2-40B4-BE49-F238E27FC236}">
                <a16:creationId xmlns:a16="http://schemas.microsoft.com/office/drawing/2014/main" id="{37AA926E-7194-876C-D766-28A9EF00BCDA}"/>
              </a:ext>
            </a:extLst>
          </p:cNvPr>
          <p:cNvPicPr>
            <a:picLocks noChangeAspect="1"/>
          </p:cNvPicPr>
          <p:nvPr/>
        </p:nvPicPr>
        <p:blipFill>
          <a:blip r:embed="rId4"/>
          <a:stretch>
            <a:fillRect/>
          </a:stretch>
        </p:blipFill>
        <p:spPr>
          <a:xfrm>
            <a:off x="1395412" y="742950"/>
            <a:ext cx="6353175" cy="3657600"/>
          </a:xfrm>
          <a:prstGeom prst="rect">
            <a:avLst/>
          </a:prstGeom>
        </p:spPr>
      </p:pic>
    </p:spTree>
    <p:extLst>
      <p:ext uri="{BB962C8B-B14F-4D97-AF65-F5344CB8AC3E}">
        <p14:creationId xmlns:p14="http://schemas.microsoft.com/office/powerpoint/2010/main" val="2879333021"/>
      </p:ext>
    </p:extLst>
  </p:cSld>
  <p:clrMapOvr>
    <a:masterClrMapping/>
  </p:clrMapOvr>
  <mc:AlternateContent xmlns:mc="http://schemas.openxmlformats.org/markup-compatibility/2006" xmlns:p14="http://schemas.microsoft.com/office/powerpoint/2010/main">
    <mc:Choice Requires="p14">
      <p:transition spd="slow" p14:dur="2000" advTm="29255"/>
    </mc:Choice>
    <mc:Fallback xmlns="">
      <p:transition spd="slow" advTm="2925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nvGraphicFramePr>
        <p:xfrm>
          <a:off x="2729879" y="341761"/>
          <a:ext cx="5825944" cy="3880520"/>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5" descr="A diagram of a movie studio&#10;&#10;Description automatically generated">
            <a:extLst>
              <a:ext uri="{FF2B5EF4-FFF2-40B4-BE49-F238E27FC236}">
                <a16:creationId xmlns:a16="http://schemas.microsoft.com/office/drawing/2014/main" id="{DF3364AA-F4FE-27FA-A6DD-A95C5603EEC4}"/>
              </a:ext>
            </a:extLst>
          </p:cNvPr>
          <p:cNvPicPr>
            <a:picLocks noChangeAspect="1"/>
          </p:cNvPicPr>
          <p:nvPr/>
        </p:nvPicPr>
        <p:blipFill>
          <a:blip r:embed="rId4"/>
          <a:stretch>
            <a:fillRect/>
          </a:stretch>
        </p:blipFill>
        <p:spPr>
          <a:xfrm>
            <a:off x="1906775" y="165760"/>
            <a:ext cx="5962316" cy="4406239"/>
          </a:xfrm>
          <a:prstGeom prst="rect">
            <a:avLst/>
          </a:prstGeom>
        </p:spPr>
      </p:pic>
    </p:spTree>
    <p:extLst>
      <p:ext uri="{BB962C8B-B14F-4D97-AF65-F5344CB8AC3E}">
        <p14:creationId xmlns:p14="http://schemas.microsoft.com/office/powerpoint/2010/main" val="296472916"/>
      </p:ext>
    </p:extLst>
  </p:cSld>
  <p:clrMapOvr>
    <a:masterClrMapping/>
  </p:clrMapOvr>
  <mc:AlternateContent xmlns:mc="http://schemas.openxmlformats.org/markup-compatibility/2006" xmlns:p14="http://schemas.microsoft.com/office/powerpoint/2010/main">
    <mc:Choice Requires="p14">
      <p:transition spd="slow" p14:dur="2000" advTm="37915"/>
    </mc:Choice>
    <mc:Fallback xmlns="">
      <p:transition spd="slow" advTm="3791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nvGraphicFramePr>
        <p:xfrm>
          <a:off x="2729879" y="341761"/>
          <a:ext cx="5825944" cy="3880520"/>
        </p:xfrm>
        <a:graphic>
          <a:graphicData uri="http://schemas.openxmlformats.org/drawingml/2006/chart">
            <c:chart xmlns:c="http://schemas.openxmlformats.org/drawingml/2006/chart" xmlns:r="http://schemas.openxmlformats.org/officeDocument/2006/relationships" r:id="rId3"/>
          </a:graphicData>
        </a:graphic>
      </p:graphicFrame>
      <p:pic>
        <p:nvPicPr>
          <p:cNvPr id="5" name="Picture 4" descr="A diagram of a movie production&#10;&#10;Description automatically generated">
            <a:extLst>
              <a:ext uri="{FF2B5EF4-FFF2-40B4-BE49-F238E27FC236}">
                <a16:creationId xmlns:a16="http://schemas.microsoft.com/office/drawing/2014/main" id="{6223D8F0-C617-D4D8-3FC2-0F66F248CA40}"/>
              </a:ext>
            </a:extLst>
          </p:cNvPr>
          <p:cNvPicPr>
            <a:picLocks noChangeAspect="1"/>
          </p:cNvPicPr>
          <p:nvPr/>
        </p:nvPicPr>
        <p:blipFill>
          <a:blip r:embed="rId4"/>
          <a:stretch>
            <a:fillRect/>
          </a:stretch>
        </p:blipFill>
        <p:spPr>
          <a:xfrm>
            <a:off x="2916689" y="0"/>
            <a:ext cx="3621271" cy="4642965"/>
          </a:xfrm>
          <a:prstGeom prst="rect">
            <a:avLst/>
          </a:prstGeom>
        </p:spPr>
      </p:pic>
    </p:spTree>
    <p:extLst>
      <p:ext uri="{BB962C8B-B14F-4D97-AF65-F5344CB8AC3E}">
        <p14:creationId xmlns:p14="http://schemas.microsoft.com/office/powerpoint/2010/main" val="1422902493"/>
      </p:ext>
    </p:extLst>
  </p:cSld>
  <p:clrMapOvr>
    <a:masterClrMapping/>
  </p:clrMapOvr>
  <mc:AlternateContent xmlns:mc="http://schemas.openxmlformats.org/markup-compatibility/2006" xmlns:p14="http://schemas.microsoft.com/office/powerpoint/2010/main">
    <mc:Choice Requires="p14">
      <p:transition spd="slow" p14:dur="2000" advTm="30083"/>
    </mc:Choice>
    <mc:Fallback xmlns="">
      <p:transition spd="slow" advTm="3008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nvGraphicFramePr>
        <p:xfrm>
          <a:off x="2729879" y="341761"/>
          <a:ext cx="5825944" cy="3880520"/>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5" descr="A diagram of a movie projector&#10;&#10;Description automatically generated">
            <a:extLst>
              <a:ext uri="{FF2B5EF4-FFF2-40B4-BE49-F238E27FC236}">
                <a16:creationId xmlns:a16="http://schemas.microsoft.com/office/drawing/2014/main" id="{4FCBA3C5-83ED-DA7D-99F0-904EE92D8765}"/>
              </a:ext>
            </a:extLst>
          </p:cNvPr>
          <p:cNvPicPr>
            <a:picLocks noChangeAspect="1"/>
          </p:cNvPicPr>
          <p:nvPr/>
        </p:nvPicPr>
        <p:blipFill>
          <a:blip r:embed="rId4"/>
          <a:stretch>
            <a:fillRect/>
          </a:stretch>
        </p:blipFill>
        <p:spPr>
          <a:xfrm>
            <a:off x="3027310" y="408706"/>
            <a:ext cx="2615541" cy="4137660"/>
          </a:xfrm>
          <a:prstGeom prst="rect">
            <a:avLst/>
          </a:prstGeom>
        </p:spPr>
      </p:pic>
    </p:spTree>
    <p:extLst>
      <p:ext uri="{BB962C8B-B14F-4D97-AF65-F5344CB8AC3E}">
        <p14:creationId xmlns:p14="http://schemas.microsoft.com/office/powerpoint/2010/main" val="479986806"/>
      </p:ext>
    </p:extLst>
  </p:cSld>
  <p:clrMapOvr>
    <a:masterClrMapping/>
  </p:clrMapOvr>
  <mc:AlternateContent xmlns:mc="http://schemas.openxmlformats.org/markup-compatibility/2006" xmlns:p14="http://schemas.microsoft.com/office/powerpoint/2010/main">
    <mc:Choice Requires="p14">
      <p:transition spd="slow" p14:dur="2000" advTm="38716"/>
    </mc:Choice>
    <mc:Fallback xmlns="">
      <p:transition spd="slow" advTm="3871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297DD-67AB-02D5-1470-BEF7FA5A43B3}"/>
              </a:ext>
            </a:extLst>
          </p:cNvPr>
          <p:cNvSpPr>
            <a:spLocks noGrp="1"/>
          </p:cNvSpPr>
          <p:nvPr>
            <p:ph type="title"/>
          </p:nvPr>
        </p:nvSpPr>
        <p:spPr/>
        <p:txBody>
          <a:bodyPr/>
          <a:lstStyle/>
          <a:p>
            <a:r>
              <a:rPr lang="en-US" dirty="0"/>
              <a:t>Struggles and Successes </a:t>
            </a:r>
          </a:p>
        </p:txBody>
      </p:sp>
      <p:sp>
        <p:nvSpPr>
          <p:cNvPr id="3" name="Text Placeholder 2">
            <a:extLst>
              <a:ext uri="{FF2B5EF4-FFF2-40B4-BE49-F238E27FC236}">
                <a16:creationId xmlns:a16="http://schemas.microsoft.com/office/drawing/2014/main" id="{178D755B-B9E0-F78F-3DB4-CC80AE4CEDB5}"/>
              </a:ext>
            </a:extLst>
          </p:cNvPr>
          <p:cNvSpPr>
            <a:spLocks noGrp="1"/>
          </p:cNvSpPr>
          <p:nvPr>
            <p:ph type="body" sz="quarter" idx="10"/>
          </p:nvPr>
        </p:nvSpPr>
        <p:spPr/>
        <p:txBody>
          <a:bodyPr/>
          <a:lstStyle/>
          <a:p>
            <a:r>
              <a:rPr lang="en-US" dirty="0"/>
              <a:t>Section 3</a:t>
            </a:r>
          </a:p>
        </p:txBody>
      </p:sp>
    </p:spTree>
    <p:extLst>
      <p:ext uri="{BB962C8B-B14F-4D97-AF65-F5344CB8AC3E}">
        <p14:creationId xmlns:p14="http://schemas.microsoft.com/office/powerpoint/2010/main" val="3739675076"/>
      </p:ext>
    </p:extLst>
  </p:cSld>
  <p:clrMapOvr>
    <a:masterClrMapping/>
  </p:clrMapOvr>
  <mc:AlternateContent xmlns:mc="http://schemas.openxmlformats.org/markup-compatibility/2006" xmlns:p14="http://schemas.microsoft.com/office/powerpoint/2010/main">
    <mc:Choice Requires="p14">
      <p:transition spd="slow" p14:dur="2000" advTm="7111"/>
    </mc:Choice>
    <mc:Fallback xmlns="">
      <p:transition spd="slow" advTm="711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Struggles</a:t>
            </a:r>
          </a:p>
        </p:txBody>
      </p:sp>
      <p:sp>
        <p:nvSpPr>
          <p:cNvPr id="4" name="Content Placeholder 3"/>
          <p:cNvSpPr>
            <a:spLocks noGrp="1"/>
          </p:cNvSpPr>
          <p:nvPr>
            <p:ph idx="1"/>
          </p:nvPr>
        </p:nvSpPr>
        <p:spPr/>
        <p:txBody>
          <a:bodyPr/>
          <a:lstStyle/>
          <a:p>
            <a:r>
              <a:rPr lang="en-US" dirty="0"/>
              <a:t>Knowing what attributes to add to entities</a:t>
            </a:r>
          </a:p>
          <a:p>
            <a:r>
              <a:rPr lang="en-US" dirty="0"/>
              <a:t>Linking ACTOR to MOVIE</a:t>
            </a:r>
          </a:p>
          <a:p>
            <a:r>
              <a:rPr lang="en-US" dirty="0"/>
              <a:t>SQL subquery query </a:t>
            </a:r>
          </a:p>
          <a:p>
            <a:r>
              <a:rPr lang="en-US" dirty="0"/>
              <a:t>Studio merges </a:t>
            </a:r>
          </a:p>
        </p:txBody>
      </p:sp>
    </p:spTree>
    <p:extLst>
      <p:ext uri="{BB962C8B-B14F-4D97-AF65-F5344CB8AC3E}">
        <p14:creationId xmlns:p14="http://schemas.microsoft.com/office/powerpoint/2010/main" val="914752981"/>
      </p:ext>
    </p:extLst>
  </p:cSld>
  <p:clrMapOvr>
    <a:masterClrMapping/>
  </p:clrMapOvr>
  <mc:AlternateContent xmlns:mc="http://schemas.openxmlformats.org/markup-compatibility/2006" xmlns:p14="http://schemas.microsoft.com/office/powerpoint/2010/main">
    <mc:Choice Requires="p14">
      <p:transition spd="slow" p14:dur="2000" advTm="78293"/>
    </mc:Choice>
    <mc:Fallback xmlns="">
      <p:transition spd="slow" advTm="7829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Successes </a:t>
            </a:r>
          </a:p>
        </p:txBody>
      </p:sp>
      <p:sp>
        <p:nvSpPr>
          <p:cNvPr id="4" name="Content Placeholder 3"/>
          <p:cNvSpPr>
            <a:spLocks noGrp="1"/>
          </p:cNvSpPr>
          <p:nvPr>
            <p:ph idx="1"/>
          </p:nvPr>
        </p:nvSpPr>
        <p:spPr/>
        <p:txBody>
          <a:bodyPr/>
          <a:lstStyle/>
          <a:p>
            <a:r>
              <a:rPr lang="en-US" dirty="0"/>
              <a:t>Completing the assignment</a:t>
            </a:r>
          </a:p>
          <a:p>
            <a:r>
              <a:rPr lang="en-US" dirty="0"/>
              <a:t>Separating awards</a:t>
            </a:r>
          </a:p>
        </p:txBody>
      </p:sp>
    </p:spTree>
    <p:extLst>
      <p:ext uri="{BB962C8B-B14F-4D97-AF65-F5344CB8AC3E}">
        <p14:creationId xmlns:p14="http://schemas.microsoft.com/office/powerpoint/2010/main" val="3238231023"/>
      </p:ext>
    </p:extLst>
  </p:cSld>
  <p:clrMapOvr>
    <a:masterClrMapping/>
  </p:clrMapOvr>
  <mc:AlternateContent xmlns:mc="http://schemas.openxmlformats.org/markup-compatibility/2006" xmlns:p14="http://schemas.microsoft.com/office/powerpoint/2010/main">
    <mc:Choice Requires="p14">
      <p:transition spd="slow" p14:dur="2000" advTm="25637"/>
    </mc:Choice>
    <mc:Fallback xmlns="">
      <p:transition spd="slow" advTm="25637"/>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297DD-67AB-02D5-1470-BEF7FA5A43B3}"/>
              </a:ext>
            </a:extLst>
          </p:cNvPr>
          <p:cNvSpPr>
            <a:spLocks noGrp="1"/>
          </p:cNvSpPr>
          <p:nvPr>
            <p:ph type="title"/>
          </p:nvPr>
        </p:nvSpPr>
        <p:spPr/>
        <p:txBody>
          <a:bodyPr/>
          <a:lstStyle/>
          <a:p>
            <a:r>
              <a:rPr lang="en-US" dirty="0"/>
              <a:t>Next database project </a:t>
            </a:r>
          </a:p>
        </p:txBody>
      </p:sp>
      <p:sp>
        <p:nvSpPr>
          <p:cNvPr id="3" name="Text Placeholder 2">
            <a:extLst>
              <a:ext uri="{FF2B5EF4-FFF2-40B4-BE49-F238E27FC236}">
                <a16:creationId xmlns:a16="http://schemas.microsoft.com/office/drawing/2014/main" id="{178D755B-B9E0-F78F-3DB4-CC80AE4CEDB5}"/>
              </a:ext>
            </a:extLst>
          </p:cNvPr>
          <p:cNvSpPr>
            <a:spLocks noGrp="1"/>
          </p:cNvSpPr>
          <p:nvPr>
            <p:ph type="body" sz="quarter" idx="10"/>
          </p:nvPr>
        </p:nvSpPr>
        <p:spPr/>
        <p:txBody>
          <a:bodyPr/>
          <a:lstStyle/>
          <a:p>
            <a:r>
              <a:rPr lang="en-US" dirty="0"/>
              <a:t>Section 4</a:t>
            </a:r>
          </a:p>
        </p:txBody>
      </p:sp>
    </p:spTree>
    <p:extLst>
      <p:ext uri="{BB962C8B-B14F-4D97-AF65-F5344CB8AC3E}">
        <p14:creationId xmlns:p14="http://schemas.microsoft.com/office/powerpoint/2010/main" val="3376591546"/>
      </p:ext>
    </p:extLst>
  </p:cSld>
  <p:clrMapOvr>
    <a:masterClrMapping/>
  </p:clrMapOvr>
  <mc:AlternateContent xmlns:mc="http://schemas.openxmlformats.org/markup-compatibility/2006" xmlns:p14="http://schemas.microsoft.com/office/powerpoint/2010/main">
    <mc:Choice Requires="p14">
      <p:transition spd="slow" p14:dur="2000" advTm="6441"/>
    </mc:Choice>
    <mc:Fallback xmlns="">
      <p:transition spd="slow" advTm="644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Changes</a:t>
            </a:r>
          </a:p>
        </p:txBody>
      </p:sp>
      <p:sp>
        <p:nvSpPr>
          <p:cNvPr id="3" name="Text Placeholder 2"/>
          <p:cNvSpPr>
            <a:spLocks noGrp="1"/>
          </p:cNvSpPr>
          <p:nvPr>
            <p:ph type="body" sz="quarter" idx="10"/>
          </p:nvPr>
        </p:nvSpPr>
        <p:spPr/>
        <p:txBody>
          <a:bodyPr/>
          <a:lstStyle/>
          <a:p>
            <a:r>
              <a:rPr lang="en-US" dirty="0"/>
              <a:t>Next database project</a:t>
            </a:r>
          </a:p>
        </p:txBody>
      </p:sp>
      <p:sp>
        <p:nvSpPr>
          <p:cNvPr id="4" name="Content Placeholder 3"/>
          <p:cNvSpPr>
            <a:spLocks noGrp="1"/>
          </p:cNvSpPr>
          <p:nvPr>
            <p:ph idx="1"/>
          </p:nvPr>
        </p:nvSpPr>
        <p:spPr/>
        <p:txBody>
          <a:bodyPr/>
          <a:lstStyle/>
          <a:p>
            <a:r>
              <a:rPr lang="en-US" dirty="0"/>
              <a:t>Remove ACTOR?</a:t>
            </a:r>
          </a:p>
          <a:p>
            <a:r>
              <a:rPr lang="en-US" dirty="0"/>
              <a:t>Include prices of tickets, number/ type of guests, and location </a:t>
            </a:r>
          </a:p>
          <a:p>
            <a:r>
              <a:rPr lang="en-US" dirty="0"/>
              <a:t>Staff members who worked </a:t>
            </a:r>
          </a:p>
          <a:p>
            <a:r>
              <a:rPr lang="en-US" dirty="0"/>
              <a:t>Include non-English films</a:t>
            </a:r>
          </a:p>
        </p:txBody>
      </p:sp>
    </p:spTree>
    <p:extLst>
      <p:ext uri="{BB962C8B-B14F-4D97-AF65-F5344CB8AC3E}">
        <p14:creationId xmlns:p14="http://schemas.microsoft.com/office/powerpoint/2010/main" val="541202890"/>
      </p:ext>
    </p:extLst>
  </p:cSld>
  <p:clrMapOvr>
    <a:masterClrMapping/>
  </p:clrMapOvr>
  <mc:AlternateContent xmlns:mc="http://schemas.openxmlformats.org/markup-compatibility/2006" xmlns:p14="http://schemas.microsoft.com/office/powerpoint/2010/main">
    <mc:Choice Requires="p14">
      <p:transition spd="slow" p14:dur="2000" advTm="61385"/>
    </mc:Choice>
    <mc:Fallback xmlns="">
      <p:transition spd="slow" advTm="6138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411983" y="681038"/>
            <a:ext cx="7859713" cy="2720975"/>
          </a:xfrm>
        </p:spPr>
        <p:txBody>
          <a:bodyPr anchor="ctr"/>
          <a:lstStyle/>
          <a:p>
            <a:pPr marL="0" indent="0" algn="ctr">
              <a:buNone/>
            </a:pPr>
            <a:r>
              <a:rPr lang="en-US" dirty="0">
                <a:solidFill>
                  <a:schemeClr val="bg1"/>
                </a:solidFill>
              </a:rPr>
              <a:t>I would be remiss if I did not thank Diana Gingerich, Lindsay </a:t>
            </a:r>
            <a:r>
              <a:rPr lang="en-US" dirty="0" err="1">
                <a:solidFill>
                  <a:schemeClr val="bg1"/>
                </a:solidFill>
              </a:rPr>
              <a:t>Hammon</a:t>
            </a:r>
            <a:r>
              <a:rPr lang="en-US" dirty="0">
                <a:solidFill>
                  <a:schemeClr val="bg1"/>
                </a:solidFill>
              </a:rPr>
              <a:t>, the rest of the public programming department, and volunteers at Newfields for providing information about Summer Nights and other film programming. </a:t>
            </a:r>
          </a:p>
          <a:p>
            <a:endParaRPr lang="en-US" dirty="0"/>
          </a:p>
        </p:txBody>
      </p:sp>
    </p:spTree>
    <p:extLst>
      <p:ext uri="{BB962C8B-B14F-4D97-AF65-F5344CB8AC3E}">
        <p14:creationId xmlns:p14="http://schemas.microsoft.com/office/powerpoint/2010/main" val="2799699045"/>
      </p:ext>
    </p:extLst>
  </p:cSld>
  <p:clrMapOvr>
    <a:masterClrMapping/>
  </p:clrMapOvr>
  <mc:AlternateContent xmlns:mc="http://schemas.openxmlformats.org/markup-compatibility/2006" xmlns:p14="http://schemas.microsoft.com/office/powerpoint/2010/main">
    <mc:Choice Requires="p14">
      <p:transition spd="slow" p14:dur="2000" advTm="15195"/>
    </mc:Choice>
    <mc:Fallback xmlns="">
      <p:transition spd="slow" advTm="1519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D86F1-3C42-3C8F-3611-DEBF0B5DF7BE}"/>
              </a:ext>
            </a:extLst>
          </p:cNvPr>
          <p:cNvSpPr>
            <a:spLocks noGrp="1"/>
          </p:cNvSpPr>
          <p:nvPr>
            <p:ph type="ctrTitle"/>
          </p:nvPr>
        </p:nvSpPr>
        <p:spPr/>
        <p:txBody>
          <a:bodyPr/>
          <a:lstStyle/>
          <a:p>
            <a:r>
              <a:rPr lang="en-US" dirty="0"/>
              <a:t>Agenda</a:t>
            </a:r>
          </a:p>
        </p:txBody>
      </p:sp>
      <p:sp>
        <p:nvSpPr>
          <p:cNvPr id="3" name="Subtitle 2">
            <a:extLst>
              <a:ext uri="{FF2B5EF4-FFF2-40B4-BE49-F238E27FC236}">
                <a16:creationId xmlns:a16="http://schemas.microsoft.com/office/drawing/2014/main" id="{A6508DF2-F2E8-964C-1973-39E77D1779EF}"/>
              </a:ext>
            </a:extLst>
          </p:cNvPr>
          <p:cNvSpPr>
            <a:spLocks noGrp="1"/>
          </p:cNvSpPr>
          <p:nvPr>
            <p:ph type="subTitle" idx="1"/>
          </p:nvPr>
        </p:nvSpPr>
        <p:spPr/>
        <p:txBody>
          <a:bodyPr/>
          <a:lstStyle/>
          <a:p>
            <a:r>
              <a:rPr lang="en-US" dirty="0"/>
              <a:t>Data Narrative</a:t>
            </a:r>
          </a:p>
          <a:p>
            <a:r>
              <a:rPr lang="en-US" dirty="0"/>
              <a:t>Entity Relationship Diagram</a:t>
            </a:r>
          </a:p>
          <a:p>
            <a:r>
              <a:rPr lang="en-US" dirty="0"/>
              <a:t>Struggles</a:t>
            </a:r>
          </a:p>
          <a:p>
            <a:r>
              <a:rPr lang="en-US" dirty="0"/>
              <a:t>Successes</a:t>
            </a:r>
          </a:p>
          <a:p>
            <a:r>
              <a:rPr lang="en-US" dirty="0"/>
              <a:t>Next database project </a:t>
            </a:r>
          </a:p>
        </p:txBody>
      </p:sp>
      <p:sp>
        <p:nvSpPr>
          <p:cNvPr id="4" name="Text Placeholder 3">
            <a:extLst>
              <a:ext uri="{FF2B5EF4-FFF2-40B4-BE49-F238E27FC236}">
                <a16:creationId xmlns:a16="http://schemas.microsoft.com/office/drawing/2014/main" id="{0E609494-D6E8-DA8F-A68B-EAD1A952567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13088219"/>
      </p:ext>
    </p:extLst>
  </p:cSld>
  <p:clrMapOvr>
    <a:masterClrMapping/>
  </p:clrMapOvr>
  <mc:AlternateContent xmlns:mc="http://schemas.openxmlformats.org/markup-compatibility/2006" xmlns:p14="http://schemas.microsoft.com/office/powerpoint/2010/main">
    <mc:Choice Requires="p14">
      <p:transition spd="slow" p14:dur="2000" advTm="12409"/>
    </mc:Choice>
    <mc:Fallback xmlns="">
      <p:transition spd="slow" advTm="1240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6602" y="1210917"/>
            <a:ext cx="7859185" cy="2721665"/>
          </a:xfrm>
        </p:spPr>
        <p:txBody>
          <a:bodyPr anchor="ctr"/>
          <a:lstStyle/>
          <a:p>
            <a:pPr algn="ctr"/>
            <a:r>
              <a:rPr lang="en-US" sz="4000" dirty="0"/>
              <a:t>Thank you </a:t>
            </a:r>
          </a:p>
          <a:p>
            <a:endParaRPr lang="en-US" dirty="0"/>
          </a:p>
        </p:txBody>
      </p:sp>
    </p:spTree>
    <p:extLst>
      <p:ext uri="{BB962C8B-B14F-4D97-AF65-F5344CB8AC3E}">
        <p14:creationId xmlns:p14="http://schemas.microsoft.com/office/powerpoint/2010/main" val="2283468511"/>
      </p:ext>
    </p:extLst>
  </p:cSld>
  <p:clrMapOvr>
    <a:masterClrMapping/>
  </p:clrMapOvr>
  <mc:AlternateContent xmlns:mc="http://schemas.openxmlformats.org/markup-compatibility/2006" xmlns:p14="http://schemas.microsoft.com/office/powerpoint/2010/main">
    <mc:Choice Requires="p14">
      <p:transition spd="slow" p14:dur="2000" advTm="2740"/>
    </mc:Choice>
    <mc:Fallback xmlns="">
      <p:transition spd="slow" advTm="274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Narrative </a:t>
            </a:r>
          </a:p>
        </p:txBody>
      </p:sp>
      <p:sp>
        <p:nvSpPr>
          <p:cNvPr id="3" name="Text Placeholder 2"/>
          <p:cNvSpPr>
            <a:spLocks noGrp="1"/>
          </p:cNvSpPr>
          <p:nvPr>
            <p:ph type="body" sz="quarter" idx="10"/>
          </p:nvPr>
        </p:nvSpPr>
        <p:spPr/>
        <p:txBody>
          <a:bodyPr/>
          <a:lstStyle/>
          <a:p>
            <a:r>
              <a:rPr lang="en-US" dirty="0"/>
              <a:t>SECTION 1</a:t>
            </a:r>
          </a:p>
        </p:txBody>
      </p:sp>
    </p:spTree>
    <p:extLst>
      <p:ext uri="{BB962C8B-B14F-4D97-AF65-F5344CB8AC3E}">
        <p14:creationId xmlns:p14="http://schemas.microsoft.com/office/powerpoint/2010/main" val="2409528838"/>
      </p:ext>
    </p:extLst>
  </p:cSld>
  <p:clrMapOvr>
    <a:masterClrMapping/>
  </p:clrMapOvr>
  <mc:AlternateContent xmlns:mc="http://schemas.openxmlformats.org/markup-compatibility/2006" xmlns:p14="http://schemas.microsoft.com/office/powerpoint/2010/main">
    <mc:Choice Requires="p14">
      <p:transition spd="slow" p14:dur="2000" advTm="2061"/>
    </mc:Choice>
    <mc:Fallback xmlns="">
      <p:transition spd="slow" advTm="206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Summer Nights</a:t>
            </a:r>
            <a:endParaRPr lang="en-US"/>
          </a:p>
        </p:txBody>
      </p:sp>
      <p:sp>
        <p:nvSpPr>
          <p:cNvPr id="3" name="Text Placeholder 2"/>
          <p:cNvSpPr>
            <a:spLocks noGrp="1"/>
          </p:cNvSpPr>
          <p:nvPr>
            <p:ph type="body" sz="quarter" idx="10"/>
          </p:nvPr>
        </p:nvSpPr>
        <p:spPr/>
        <p:txBody>
          <a:bodyPr/>
          <a:lstStyle/>
          <a:p>
            <a:r>
              <a:rPr lang="en-US" dirty="0"/>
              <a:t>Data Narrative</a:t>
            </a:r>
            <a:endParaRPr lang="en-US"/>
          </a:p>
        </p:txBody>
      </p:sp>
      <p:pic>
        <p:nvPicPr>
          <p:cNvPr id="5" name="Picture 8" descr="Larger than Life: Newfields Summer Nights Film Series :: Newfields">
            <a:extLst>
              <a:ext uri="{FF2B5EF4-FFF2-40B4-BE49-F238E27FC236}">
                <a16:creationId xmlns:a16="http://schemas.microsoft.com/office/drawing/2014/main" id="{61199877-2A22-ED6E-44D0-072DDB4D1A4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526595" y="1783785"/>
            <a:ext cx="2304940" cy="21090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Newfields - IndyArtsGuide.org">
            <a:extLst>
              <a:ext uri="{FF2B5EF4-FFF2-40B4-BE49-F238E27FC236}">
                <a16:creationId xmlns:a16="http://schemas.microsoft.com/office/drawing/2014/main" id="{A290AAFD-DE79-6C2F-516F-312473CB2E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495" y="1899138"/>
            <a:ext cx="2693912" cy="199366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00BEA90-E3BA-4FCD-5067-B05B0879CF42}"/>
              </a:ext>
            </a:extLst>
          </p:cNvPr>
          <p:cNvSpPr txBox="1"/>
          <p:nvPr/>
        </p:nvSpPr>
        <p:spPr>
          <a:xfrm>
            <a:off x="1040005" y="4470273"/>
            <a:ext cx="4612192" cy="276999"/>
          </a:xfrm>
          <a:prstGeom prst="rect">
            <a:avLst/>
          </a:prstGeom>
          <a:noFill/>
        </p:spPr>
        <p:txBody>
          <a:bodyPr wrap="square">
            <a:spAutoFit/>
          </a:bodyPr>
          <a:lstStyle/>
          <a:p>
            <a:r>
              <a:rPr lang="en-US" sz="1200" dirty="0"/>
              <a:t>Photos courtesy of Newfields</a:t>
            </a:r>
          </a:p>
        </p:txBody>
      </p:sp>
    </p:spTree>
    <p:extLst>
      <p:ext uri="{BB962C8B-B14F-4D97-AF65-F5344CB8AC3E}">
        <p14:creationId xmlns:p14="http://schemas.microsoft.com/office/powerpoint/2010/main" val="708226800"/>
      </p:ext>
    </p:extLst>
  </p:cSld>
  <p:clrMapOvr>
    <a:masterClrMapping/>
  </p:clrMapOvr>
  <mc:AlternateContent xmlns:mc="http://schemas.openxmlformats.org/markup-compatibility/2006" xmlns:p14="http://schemas.microsoft.com/office/powerpoint/2010/main">
    <mc:Choice Requires="p14">
      <p:transition spd="slow" p14:dur="2000" advTm="28001"/>
    </mc:Choice>
    <mc:Fallback xmlns="">
      <p:transition spd="slow" advTm="2800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Facts about Summer Nights </a:t>
            </a:r>
          </a:p>
        </p:txBody>
      </p:sp>
      <p:sp>
        <p:nvSpPr>
          <p:cNvPr id="3" name="Text Placeholder 2"/>
          <p:cNvSpPr>
            <a:spLocks noGrp="1"/>
          </p:cNvSpPr>
          <p:nvPr>
            <p:ph type="body" sz="quarter" idx="10"/>
          </p:nvPr>
        </p:nvSpPr>
        <p:spPr/>
        <p:txBody>
          <a:bodyPr/>
          <a:lstStyle/>
          <a:p>
            <a:r>
              <a:rPr lang="en-US" dirty="0"/>
              <a:t>Data Narrative </a:t>
            </a:r>
          </a:p>
        </p:txBody>
      </p:sp>
      <p:sp>
        <p:nvSpPr>
          <p:cNvPr id="4" name="Content Placeholder 3"/>
          <p:cNvSpPr>
            <a:spLocks noGrp="1"/>
          </p:cNvSpPr>
          <p:nvPr>
            <p:ph idx="1"/>
          </p:nvPr>
        </p:nvSpPr>
        <p:spPr/>
        <p:txBody>
          <a:bodyPr/>
          <a:lstStyle/>
          <a:p>
            <a:r>
              <a:rPr lang="en-US" dirty="0"/>
              <a:t>Started in 1979</a:t>
            </a:r>
          </a:p>
          <a:p>
            <a:r>
              <a:rPr lang="en-US" dirty="0"/>
              <a:t>The films are screened on Fridays and Saturdays from June to August </a:t>
            </a:r>
          </a:p>
          <a:p>
            <a:r>
              <a:rPr lang="en-US" dirty="0"/>
              <a:t>The movies are screened outdoors at The Amphitheater </a:t>
            </a:r>
          </a:p>
          <a:p>
            <a:r>
              <a:rPr lang="en-US" dirty="0"/>
              <a:t>Movies range from black and white to modern blockbusters </a:t>
            </a:r>
          </a:p>
        </p:txBody>
      </p:sp>
    </p:spTree>
    <p:extLst>
      <p:ext uri="{BB962C8B-B14F-4D97-AF65-F5344CB8AC3E}">
        <p14:creationId xmlns:p14="http://schemas.microsoft.com/office/powerpoint/2010/main" val="2144012005"/>
      </p:ext>
    </p:extLst>
  </p:cSld>
  <p:clrMapOvr>
    <a:masterClrMapping/>
  </p:clrMapOvr>
  <mc:AlternateContent xmlns:mc="http://schemas.openxmlformats.org/markup-compatibility/2006" xmlns:p14="http://schemas.microsoft.com/office/powerpoint/2010/main">
    <mc:Choice Requires="p14">
      <p:transition spd="slow" p14:dur="2000" advTm="59741"/>
    </mc:Choice>
    <mc:Fallback xmlns="">
      <p:transition spd="slow" advTm="5974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Is a movie critically acclaimed? </a:t>
            </a:r>
          </a:p>
        </p:txBody>
      </p:sp>
      <p:sp>
        <p:nvSpPr>
          <p:cNvPr id="3" name="Text Placeholder 2"/>
          <p:cNvSpPr>
            <a:spLocks noGrp="1"/>
          </p:cNvSpPr>
          <p:nvPr>
            <p:ph type="body" sz="quarter" idx="10"/>
          </p:nvPr>
        </p:nvSpPr>
        <p:spPr/>
        <p:txBody>
          <a:bodyPr/>
          <a:lstStyle/>
          <a:p>
            <a:r>
              <a:rPr lang="en-US" dirty="0"/>
              <a:t>Data Narrative</a:t>
            </a:r>
          </a:p>
        </p:txBody>
      </p:sp>
      <p:pic>
        <p:nvPicPr>
          <p:cNvPr id="3074" name="Picture 2">
            <a:extLst>
              <a:ext uri="{FF2B5EF4-FFF2-40B4-BE49-F238E27FC236}">
                <a16:creationId xmlns:a16="http://schemas.microsoft.com/office/drawing/2014/main" id="{8AF38A4E-1D95-6355-CA5F-2FF4981921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827" y="1899138"/>
            <a:ext cx="2391508" cy="134522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Golden Globe Nominations 2024: Complete List of Nominees – Deadline">
            <a:extLst>
              <a:ext uri="{FF2B5EF4-FFF2-40B4-BE49-F238E27FC236}">
                <a16:creationId xmlns:a16="http://schemas.microsoft.com/office/drawing/2014/main" id="{D5D915C3-6D6C-1734-8FC3-A7DB37BB1C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0930" y="1899138"/>
            <a:ext cx="2402184" cy="134522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Production Team Announced for the 28th Annual SAG Awards® | SAG-AFTRA">
            <a:extLst>
              <a:ext uri="{FF2B5EF4-FFF2-40B4-BE49-F238E27FC236}">
                <a16:creationId xmlns:a16="http://schemas.microsoft.com/office/drawing/2014/main" id="{C0B043E4-7248-8B05-7667-D95E20E5A5A7}"/>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6381253" y="1899137"/>
            <a:ext cx="1959975" cy="1345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04A1912-9505-F8E0-C1C7-5A2BC598D42C}"/>
              </a:ext>
            </a:extLst>
          </p:cNvPr>
          <p:cNvSpPr txBox="1"/>
          <p:nvPr/>
        </p:nvSpPr>
        <p:spPr>
          <a:xfrm>
            <a:off x="622998" y="4068463"/>
            <a:ext cx="8339530" cy="461665"/>
          </a:xfrm>
          <a:prstGeom prst="rect">
            <a:avLst/>
          </a:prstGeom>
          <a:noFill/>
        </p:spPr>
        <p:txBody>
          <a:bodyPr wrap="square" rtlCol="0">
            <a:spAutoFit/>
          </a:bodyPr>
          <a:lstStyle/>
          <a:p>
            <a:r>
              <a:rPr lang="en-US" sz="1200" dirty="0"/>
              <a:t>Photos courtesy of Academy of Motion Picture Arts and Science, Dick Clark Productions, Screen Actors Guild-American Federation of Television and Radio Artists (SAG-AFTRA)</a:t>
            </a:r>
          </a:p>
        </p:txBody>
      </p:sp>
    </p:spTree>
    <p:extLst>
      <p:ext uri="{BB962C8B-B14F-4D97-AF65-F5344CB8AC3E}">
        <p14:creationId xmlns:p14="http://schemas.microsoft.com/office/powerpoint/2010/main" val="3117136216"/>
      </p:ext>
    </p:extLst>
  </p:cSld>
  <p:clrMapOvr>
    <a:masterClrMapping/>
  </p:clrMapOvr>
  <mc:AlternateContent xmlns:mc="http://schemas.openxmlformats.org/markup-compatibility/2006" xmlns:p14="http://schemas.microsoft.com/office/powerpoint/2010/main">
    <mc:Choice Requires="p14">
      <p:transition spd="slow" p14:dur="2000" advTm="71833"/>
    </mc:Choice>
    <mc:Fallback xmlns="">
      <p:transition spd="slow" advTm="7183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Who distributed the movie?</a:t>
            </a:r>
          </a:p>
        </p:txBody>
      </p:sp>
      <p:sp>
        <p:nvSpPr>
          <p:cNvPr id="3" name="Text Placeholder 2"/>
          <p:cNvSpPr>
            <a:spLocks noGrp="1"/>
          </p:cNvSpPr>
          <p:nvPr>
            <p:ph type="body" sz="quarter" idx="10"/>
          </p:nvPr>
        </p:nvSpPr>
        <p:spPr/>
        <p:txBody>
          <a:bodyPr/>
          <a:lstStyle/>
          <a:p>
            <a:r>
              <a:rPr lang="en-US" dirty="0"/>
              <a:t>Data Narrative</a:t>
            </a:r>
          </a:p>
        </p:txBody>
      </p:sp>
      <p:pic>
        <p:nvPicPr>
          <p:cNvPr id="2050" name="Picture 2" descr="A24 (@A24) / X">
            <a:extLst>
              <a:ext uri="{FF2B5EF4-FFF2-40B4-BE49-F238E27FC236}">
                <a16:creationId xmlns:a16="http://schemas.microsoft.com/office/drawing/2014/main" id="{6A9AD429-939F-4577-4E9B-2DAA4E10F6B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09422" y="1839379"/>
            <a:ext cx="1722280" cy="17222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etro-Goldwyn-Mayer - Wikipedia">
            <a:extLst>
              <a:ext uri="{FF2B5EF4-FFF2-40B4-BE49-F238E27FC236}">
                <a16:creationId xmlns:a16="http://schemas.microsoft.com/office/drawing/2014/main" id="{DB57601A-F97E-7003-A98E-AFDAC77317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217" y="2145989"/>
            <a:ext cx="1897855" cy="110905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Warner Bros. - Wikipedia">
            <a:extLst>
              <a:ext uri="{FF2B5EF4-FFF2-40B4-BE49-F238E27FC236}">
                <a16:creationId xmlns:a16="http://schemas.microsoft.com/office/drawing/2014/main" id="{B3AA964B-AA55-B067-800A-0C39F2E912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6186" y="1710608"/>
            <a:ext cx="1517627" cy="172228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Paramount Pictures logo: History, Meaning and Evolution | Turbologo">
            <a:extLst>
              <a:ext uri="{FF2B5EF4-FFF2-40B4-BE49-F238E27FC236}">
                <a16:creationId xmlns:a16="http://schemas.microsoft.com/office/drawing/2014/main" id="{E434DE76-3117-FB7C-DA61-F70D21F295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5930" y="1921701"/>
            <a:ext cx="2218994" cy="130009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AD2C8AA-AD43-37C2-DA95-DD78F08BBD6D}"/>
              </a:ext>
            </a:extLst>
          </p:cNvPr>
          <p:cNvSpPr txBox="1"/>
          <p:nvPr/>
        </p:nvSpPr>
        <p:spPr>
          <a:xfrm>
            <a:off x="441927" y="4068072"/>
            <a:ext cx="8092291" cy="461665"/>
          </a:xfrm>
          <a:prstGeom prst="rect">
            <a:avLst/>
          </a:prstGeom>
          <a:noFill/>
        </p:spPr>
        <p:txBody>
          <a:bodyPr wrap="square">
            <a:spAutoFit/>
          </a:bodyPr>
          <a:lstStyle/>
          <a:p>
            <a:r>
              <a:rPr lang="en-US" sz="1200" dirty="0"/>
              <a:t>Photos courtesy of A24, Metro-Goldwyn-Mayer Studios, Inc., Paramount Pictures Corporation, and Warner Bros. Entertainment Inc. </a:t>
            </a:r>
          </a:p>
        </p:txBody>
      </p:sp>
    </p:spTree>
    <p:extLst>
      <p:ext uri="{BB962C8B-B14F-4D97-AF65-F5344CB8AC3E}">
        <p14:creationId xmlns:p14="http://schemas.microsoft.com/office/powerpoint/2010/main" val="2792099605"/>
      </p:ext>
    </p:extLst>
  </p:cSld>
  <p:clrMapOvr>
    <a:masterClrMapping/>
  </p:clrMapOvr>
  <mc:AlternateContent xmlns:mc="http://schemas.openxmlformats.org/markup-compatibility/2006" xmlns:p14="http://schemas.microsoft.com/office/powerpoint/2010/main">
    <mc:Choice Requires="p14">
      <p:transition spd="slow" p14:dur="2000" advTm="54720"/>
    </mc:Choice>
    <mc:Fallback xmlns="">
      <p:transition spd="slow" advTm="5472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694" y="2274522"/>
            <a:ext cx="7457092" cy="656910"/>
          </a:xfrm>
        </p:spPr>
        <p:txBody>
          <a:bodyPr/>
          <a:lstStyle/>
          <a:p>
            <a:r>
              <a:rPr lang="en-US" dirty="0"/>
              <a:t>Entity Relationship Diagram </a:t>
            </a:r>
          </a:p>
        </p:txBody>
      </p:sp>
      <p:sp>
        <p:nvSpPr>
          <p:cNvPr id="3" name="Text Placeholder 2"/>
          <p:cNvSpPr>
            <a:spLocks noGrp="1"/>
          </p:cNvSpPr>
          <p:nvPr>
            <p:ph type="body" sz="quarter" idx="10"/>
          </p:nvPr>
        </p:nvSpPr>
        <p:spPr/>
        <p:txBody>
          <a:bodyPr/>
          <a:lstStyle/>
          <a:p>
            <a:r>
              <a:rPr lang="en-US" dirty="0"/>
              <a:t>SECTION 2</a:t>
            </a:r>
          </a:p>
        </p:txBody>
      </p:sp>
    </p:spTree>
    <p:extLst>
      <p:ext uri="{BB962C8B-B14F-4D97-AF65-F5344CB8AC3E}">
        <p14:creationId xmlns:p14="http://schemas.microsoft.com/office/powerpoint/2010/main" val="4153811443"/>
      </p:ext>
    </p:extLst>
  </p:cSld>
  <p:clrMapOvr>
    <a:masterClrMapping/>
  </p:clrMapOvr>
  <mc:AlternateContent xmlns:mc="http://schemas.openxmlformats.org/markup-compatibility/2006" xmlns:p14="http://schemas.microsoft.com/office/powerpoint/2010/main">
    <mc:Choice Requires="p14">
      <p:transition spd="slow" p14:dur="2000" advTm="9613"/>
    </mc:Choice>
    <mc:Fallback xmlns="">
      <p:transition spd="slow" advTm="961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9019" y="408706"/>
            <a:ext cx="2540102" cy="261610"/>
          </a:xfrm>
          <a:prstGeom prst="rect">
            <a:avLst/>
          </a:prstGeom>
          <a:noFill/>
        </p:spPr>
        <p:txBody>
          <a:bodyPr wrap="square" rtlCol="0">
            <a:spAutoFit/>
          </a:bodyPr>
          <a:lstStyle/>
          <a:p>
            <a:r>
              <a:rPr lang="en-US" sz="1100" dirty="0">
                <a:solidFill>
                  <a:srgbClr val="A6A6A6"/>
                </a:solidFill>
                <a:latin typeface="Arial"/>
                <a:cs typeface="Arial"/>
              </a:rPr>
              <a:t>Overall ERD</a:t>
            </a:r>
          </a:p>
        </p:txBody>
      </p:sp>
      <p:graphicFrame>
        <p:nvGraphicFramePr>
          <p:cNvPr id="3" name="Chart 2"/>
          <p:cNvGraphicFramePr/>
          <p:nvPr>
            <p:extLst>
              <p:ext uri="{D42A27DB-BD31-4B8C-83A1-F6EECF244321}">
                <p14:modId xmlns:p14="http://schemas.microsoft.com/office/powerpoint/2010/main" val="2072082589"/>
              </p:ext>
            </p:extLst>
          </p:nvPr>
        </p:nvGraphicFramePr>
        <p:xfrm>
          <a:off x="2729879" y="341761"/>
          <a:ext cx="5825944" cy="3880520"/>
        </p:xfrm>
        <a:graphic>
          <a:graphicData uri="http://schemas.openxmlformats.org/drawingml/2006/chart">
            <c:chart xmlns:c="http://schemas.openxmlformats.org/drawingml/2006/chart" xmlns:r="http://schemas.openxmlformats.org/officeDocument/2006/relationships" r:id="rId3"/>
          </a:graphicData>
        </a:graphic>
      </p:graphicFrame>
      <p:pic>
        <p:nvPicPr>
          <p:cNvPr id="13" name="Picture 12" descr="A diagram of a computer code&#10;&#10;Description automatically generated with medium confidence">
            <a:extLst>
              <a:ext uri="{FF2B5EF4-FFF2-40B4-BE49-F238E27FC236}">
                <a16:creationId xmlns:a16="http://schemas.microsoft.com/office/drawing/2014/main" id="{109C1542-B422-2035-8BE8-598E31E9DFE9}"/>
              </a:ext>
            </a:extLst>
          </p:cNvPr>
          <p:cNvPicPr>
            <a:picLocks noChangeAspect="1"/>
          </p:cNvPicPr>
          <p:nvPr/>
        </p:nvPicPr>
        <p:blipFill>
          <a:blip r:embed="rId4"/>
          <a:stretch>
            <a:fillRect/>
          </a:stretch>
        </p:blipFill>
        <p:spPr>
          <a:xfrm>
            <a:off x="3665220" y="257940"/>
            <a:ext cx="4205719" cy="4455317"/>
          </a:xfrm>
          <a:prstGeom prst="rect">
            <a:avLst/>
          </a:prstGeom>
        </p:spPr>
      </p:pic>
    </p:spTree>
    <p:extLst>
      <p:ext uri="{BB962C8B-B14F-4D97-AF65-F5344CB8AC3E}">
        <p14:creationId xmlns:p14="http://schemas.microsoft.com/office/powerpoint/2010/main" val="2620028934"/>
      </p:ext>
    </p:extLst>
  </p:cSld>
  <p:clrMapOvr>
    <a:masterClrMapping/>
  </p:clrMapOvr>
  <mc:AlternateContent xmlns:mc="http://schemas.openxmlformats.org/markup-compatibility/2006" xmlns:p14="http://schemas.microsoft.com/office/powerpoint/2010/main">
    <mc:Choice Requires="p14">
      <p:transition spd="slow" p14:dur="2000" advTm="37765"/>
    </mc:Choice>
    <mc:Fallback xmlns="">
      <p:transition spd="slow" advTm="37765"/>
    </mc:Fallback>
  </mc:AlternateContent>
</p:sld>
</file>

<file path=ppt/theme/theme1.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9" id="{A077EA93-62D5-E146-BA93-01D0C3454591}" vid="{16BA519C-B7A2-D14F-B77E-0D59B4CF5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IUPUI-template</Template>
  <TotalTime>1954</TotalTime>
  <Words>1186</Words>
  <Application>Microsoft Office PowerPoint</Application>
  <PresentationFormat>On-screen Show (16:9)</PresentationFormat>
  <Paragraphs>138</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Lato Extended</vt:lpstr>
      <vt:lpstr>Wingdings</vt:lpstr>
      <vt:lpstr>Main</vt:lpstr>
      <vt:lpstr>LIS-S511: Database Design Virtual Symposium </vt:lpstr>
      <vt:lpstr>Agenda</vt:lpstr>
      <vt:lpstr>Data Narrative </vt:lpstr>
      <vt:lpstr>Summer Nights</vt:lpstr>
      <vt:lpstr>Facts about Summer Nights </vt:lpstr>
      <vt:lpstr>Is a movie critically acclaimed? </vt:lpstr>
      <vt:lpstr>Who distributed the movie?</vt:lpstr>
      <vt:lpstr>Entity Relationship Diagram </vt:lpstr>
      <vt:lpstr>PowerPoint Presentation</vt:lpstr>
      <vt:lpstr>PowerPoint Presentation</vt:lpstr>
      <vt:lpstr>PowerPoint Presentation</vt:lpstr>
      <vt:lpstr>PowerPoint Presentation</vt:lpstr>
      <vt:lpstr>PowerPoint Presentation</vt:lpstr>
      <vt:lpstr>Struggles and Successes </vt:lpstr>
      <vt:lpstr>Struggles</vt:lpstr>
      <vt:lpstr>Successes </vt:lpstr>
      <vt:lpstr>Next database project </vt:lpstr>
      <vt:lpstr>Changes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Unnecessarily extra long title of presentation</dc:title>
  <dc:creator>Harris, Lauren</dc:creator>
  <cp:lastModifiedBy>Harris, Lauren</cp:lastModifiedBy>
  <cp:revision>2</cp:revision>
  <cp:lastPrinted>2014-06-24T16:10:50Z</cp:lastPrinted>
  <dcterms:created xsi:type="dcterms:W3CDTF">2023-11-27T19:38:37Z</dcterms:created>
  <dcterms:modified xsi:type="dcterms:W3CDTF">2024-01-29T22:03:03Z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