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72" r:id="rId5"/>
    <p:sldId id="266" r:id="rId6"/>
    <p:sldId id="274" r:id="rId7"/>
    <p:sldId id="27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0"/>
    <p:restoredTop sz="89163"/>
  </p:normalViewPr>
  <p:slideViewPr>
    <p:cSldViewPr snapToGrid="0" snapToObjects="1">
      <p:cViewPr varScale="1">
        <p:scale>
          <a:sx n="102" d="100"/>
          <a:sy n="102" d="100"/>
        </p:scale>
        <p:origin x="200" y="4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– do not add to it, it is exactly 150 words!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Final Submission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 (</a:t>
            </a:r>
            <a:r>
              <a:rPr lang="en-US" sz="3200" dirty="0" err="1"/>
              <a:t>CaDoD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42" y="5151728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 err="1"/>
              <a:t>benperki@iu.edu</a:t>
            </a:r>
            <a:br>
              <a:rPr lang="en-US" dirty="0"/>
            </a:br>
            <a:r>
              <a:rPr lang="en-US" dirty="0"/>
              <a:t>				Lauren Madar				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mwalimbe@iu.edu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s.barghan@gmail.com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5"/>
    </mc:Choice>
    <mc:Fallback xmlns="">
      <p:transition spd="slow" advTm="26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810000" y="2477938"/>
            <a:ext cx="10571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 fundamental tasks in classifying images is object detection within images. Algorithms often employ a ‘bounding box’ tool. To study bounding boxes, our team first evaluated 3 models with </a:t>
            </a:r>
            <a:r>
              <a:rPr lang="en-US" sz="1600" dirty="0" err="1"/>
              <a:t>GridSearchCV</a:t>
            </a:r>
            <a:r>
              <a:rPr lang="en-US" sz="1600" dirty="0"/>
              <a:t>, to be trained on existing bounding box data for the purpose of predicting bounding boxes.  The best model was used for bounding box prediction.</a:t>
            </a:r>
          </a:p>
          <a:p>
            <a:endParaRPr lang="en-US" sz="1600" dirty="0"/>
          </a:p>
          <a:p>
            <a:r>
              <a:rPr lang="en-US" sz="1600" dirty="0"/>
              <a:t>A feature engineering pipeline was created to generate additional numeric features from </a:t>
            </a:r>
            <a:r>
              <a:rPr lang="en-US" sz="1600" dirty="0" err="1"/>
              <a:t>bbox</a:t>
            </a:r>
            <a:r>
              <a:rPr lang="en-US" sz="1600" dirty="0"/>
              <a:t> inputs, and then transformed predictions from the </a:t>
            </a:r>
            <a:r>
              <a:rPr lang="en-US" sz="1600" dirty="0" err="1"/>
              <a:t>bbox</a:t>
            </a:r>
            <a:r>
              <a:rPr lang="en-US" sz="1600" dirty="0"/>
              <a:t> model for later use in training our classifier.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Next, images were classified as ‘cat’ or ‘dog’ by two logistic regression models with </a:t>
            </a:r>
            <a:r>
              <a:rPr lang="en-US" sz="1600" dirty="0" err="1"/>
              <a:t>SciKit</a:t>
            </a:r>
            <a:r>
              <a:rPr lang="en-US" sz="1600" dirty="0"/>
              <a:t> Learn. We then created a </a:t>
            </a:r>
            <a:r>
              <a:rPr lang="en-US" sz="1600" dirty="0" err="1"/>
              <a:t>PyTorch</a:t>
            </a:r>
            <a:r>
              <a:rPr lang="en-US" sz="1600" dirty="0"/>
              <a:t> model with classification and bounding box predictions using Cross Entropy and Mean Squared Error loss functions. </a:t>
            </a:r>
            <a:r>
              <a:rPr lang="en-US" sz="1600" dirty="0" err="1"/>
              <a:t>PyTorch</a:t>
            </a:r>
            <a:r>
              <a:rPr lang="en-US" sz="1600" dirty="0"/>
              <a:t> allows for a much simpler modeling, training and prediction process, though the Nvidia GPU made a move to Google </a:t>
            </a:r>
            <a:r>
              <a:rPr lang="en-US" sz="1600" dirty="0" err="1"/>
              <a:t>Colab</a:t>
            </a:r>
            <a:r>
              <a:rPr lang="en-US" sz="1600" dirty="0"/>
              <a:t> necessary.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144 words...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0"/>
    </mc:Choice>
    <mc:Fallback xmlns="">
      <p:transition spd="slow" advTm="22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8136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Purpose-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activities-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Methodologies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Mangesh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 &amp; Conclusion -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Samin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9"/>
    </mc:Choice>
    <mc:Fallback xmlns="">
      <p:transition spd="slow" advTm="26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8" y="345588"/>
            <a:ext cx="10571998" cy="970450"/>
          </a:xfrm>
        </p:spPr>
        <p:txBody>
          <a:bodyPr anchor="t"/>
          <a:lstStyle/>
          <a:p>
            <a:r>
              <a:rPr lang="en-US" dirty="0"/>
              <a:t>Purpose -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1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"/>
    </mc:Choice>
    <mc:Fallback xmlns="">
      <p:transition spd="slow" advTm="76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467075"/>
            <a:ext cx="10571998" cy="970450"/>
          </a:xfrm>
        </p:spPr>
        <p:txBody>
          <a:bodyPr/>
          <a:lstStyle/>
          <a:p>
            <a:r>
              <a:rPr lang="en-US" dirty="0"/>
              <a:t>Project activities – What?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17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3"/>
    </mc:Choice>
    <mc:Fallback xmlns="">
      <p:transition spd="slow" advTm="43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467075"/>
            <a:ext cx="10571998" cy="970450"/>
          </a:xfrm>
        </p:spPr>
        <p:txBody>
          <a:bodyPr/>
          <a:lstStyle/>
          <a:p>
            <a:r>
              <a:rPr lang="en-US" dirty="0"/>
              <a:t>Methodologies – How?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227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3"/>
    </mc:Choice>
    <mc:Fallback>
      <p:transition spd="slow" advTm="43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467075"/>
            <a:ext cx="10571998" cy="970450"/>
          </a:xfrm>
        </p:spPr>
        <p:txBody>
          <a:bodyPr/>
          <a:lstStyle/>
          <a:p>
            <a:r>
              <a:rPr lang="en-US" dirty="0"/>
              <a:t>Results, Findings, 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96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3"/>
    </mc:Choice>
    <mc:Fallback>
      <p:transition spd="slow" advTm="43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aimed to train a model to predict bounding boxes based on provided images and then predict whether each image was a dog or cat as a classification step, using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and neural networks. Image classification is a complex machine learning problem. Focusing on a subset of data allowed a short-term project to be approachable. Class prediction based on bounding-boxes alone doesn’t seem to indicate a high probability of success. We achieved about 53% accuracy for classification and box prediction, and 80% accuracy on classification-only convolutional neural net models. Time and hardware (GPU) limitations affected our progress. Though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makes certain aspects of dataset splitting and neural net model training simpler, tensor datasets and correctly matching layer input and output can be complex to work with, especially with network/remote GPU tools. Next steps would involve transfer learning with a pretrained model, which we did not have sufficient time to perform.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CCBF7-0D7F-C549-9FC2-12576C6F63CC}"/>
              </a:ext>
            </a:extLst>
          </p:cNvPr>
          <p:cNvSpPr txBox="1"/>
          <p:nvPr/>
        </p:nvSpPr>
        <p:spPr>
          <a:xfrm>
            <a:off x="5624186" y="4271375"/>
            <a:ext cx="280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 words exactly....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1229</TotalTime>
  <Words>1351</Words>
  <Application>Microsoft Macintosh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AML I526 Spring 2021 Group 2 Final Submission Cats vs Dogs Classification and Prediction (CaDoD)</vt:lpstr>
      <vt:lpstr>Abstract</vt:lpstr>
      <vt:lpstr>Overview</vt:lpstr>
      <vt:lpstr>Purpose - Why?</vt:lpstr>
      <vt:lpstr>Project activities – What?</vt:lpstr>
      <vt:lpstr>Methodologies – How?</vt:lpstr>
      <vt:lpstr>Results, Findings,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62</cp:revision>
  <dcterms:created xsi:type="dcterms:W3CDTF">2021-04-18T01:32:44Z</dcterms:created>
  <dcterms:modified xsi:type="dcterms:W3CDTF">2021-05-04T20:48:53Z</dcterms:modified>
</cp:coreProperties>
</file>