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60408"/>
  </p:normalViewPr>
  <p:slideViewPr>
    <p:cSldViewPr snapToGrid="0" snapToObjects="1">
      <p:cViewPr varScale="1">
        <p:scale>
          <a:sx n="74" d="100"/>
          <a:sy n="74" d="100"/>
        </p:scale>
        <p:origin x="13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6B6267-2028-3F42-A601-94E7AF39776D}" type="datetimeFigureOut">
              <a:rPr lang="en-US" smtClean="0"/>
              <a:t>4/17/21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E2E259-F0C1-274B-BB83-2518BC0EE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66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Video and in class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presentationVideo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in class presentation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In-class explanation, and discussion  of your results (as part of final exam period)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Your video should have a logical and scientific flow to it.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team members need to present a part of the video.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more detail, your video should have a logical and scientific flow to it with main sections for each of the following: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a title slide (with the project name, Group Number, the team member names, and photos).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E2E259-F0C1-274B-BB83-2518BC0EEF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07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Make sure it has an outline slide with good descriptive section headings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Team names, photos (already done on Title slide)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Project description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Some summary visual EDA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criterion is linked to a Learning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OutcomeProject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AbstractExpectations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here are to get the following: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 (150 words approximately describing this phase of the project): that details the problem you are tackling, the main goal of this phase, what you did (main experiments), what were your results/findings (best pipeline and the corresponding public, private scores).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 abstract should be compelling and entice the reader to go through the work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should be 3 parts that should be clear in your abstract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Context of the project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Methods used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3.(I asked what #3 is... was blank in the matrix)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E2E259-F0C1-274B-BB83-2518BC0EEF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69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criterion is linked to a Learning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OutcomeProject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Description (data and tasks)Expectations here are to provide the following in sections and subsections: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Description of the data and task at hand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--Data description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--Task to be tackled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Provide diagrams to aid understanding the 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E2E259-F0C1-274B-BB83-2518BC0EEF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33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criterion is linked to a Learning Outcome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Expectations here are to provide the following in sections and subsections: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CaDoD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Overview of images (i.e. count of cat images, dog images, total images, memory size of images, etc..)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Other useful text-based analysis (as opposed to graphic-based)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criterion is linked to a Learning Outcome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 EDA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Expectations here are to provide the following in sections and subsections: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CaDoD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preview and a small sample of images before and after transformations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E2E259-F0C1-274B-BB83-2518BC0EEF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18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Modeling Pipelines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Expectations here are to provide the following in sections and subsections: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CaDoD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Modeling Pipelines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Preprocessing images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input Image size (w, h)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Loss function used (data loss and regularization parts) in latex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Number of experiments conducted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Experiment table with the following details per experiment: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 Baseline experiment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 The families of input features used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 For train/valid/test record the following in a Pandas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DataFrame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 Accuracy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E2E259-F0C1-274B-BB83-2518BC0EEF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94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criterion is linked to a Learning Outcome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 and discussion of results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Expectations here are to provide the following in sections and subsections: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Discussion’s aim is result interpretation, which means explain,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compare them. Often, this part is the most important, simply because it lets the researcher take a step back and give a broader look at the experiment. Do not discuss any outcomes not presented in the results part.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E2E259-F0C1-274B-BB83-2518BC0EEF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85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ConclusionExpectations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here are to address the following following in your conclusion (in about 150 words) in a main section by itself: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Restate your project focus explain why it’s important. Make sure that this part of the conclusion is concise and clear.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Restate your hypothesis (e.g., ML pipelines with custom features can accurately forecast box office returns)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Summarize main points of your project: Remind your readers your key points.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Discuss the significance of your results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Discuss the future of your project and closing thoughts.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E2E259-F0C1-274B-BB83-2518BC0EEFC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96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B323-9D5E-2047-A0AF-D762DA7A1F92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D8BF-A5CC-3343-AA1E-290575DA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10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B323-9D5E-2047-A0AF-D762DA7A1F92}" type="datetimeFigureOut">
              <a:rPr lang="en-US" smtClean="0"/>
              <a:t>4/17/21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D8BF-A5CC-3343-AA1E-290575DA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42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B323-9D5E-2047-A0AF-D762DA7A1F92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D8BF-A5CC-3343-AA1E-290575DA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84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B323-9D5E-2047-A0AF-D762DA7A1F92}" type="datetimeFigureOut">
              <a:rPr lang="en-US" smtClean="0"/>
              <a:t>4/17/21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D8BF-A5CC-3343-AA1E-290575DA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86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B323-9D5E-2047-A0AF-D762DA7A1F92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D8BF-A5CC-3343-AA1E-290575DA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184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B323-9D5E-2047-A0AF-D762DA7A1F92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D8BF-A5CC-3343-AA1E-290575DA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22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B323-9D5E-2047-A0AF-D762DA7A1F92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D8BF-A5CC-3343-AA1E-290575DA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85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B323-9D5E-2047-A0AF-D762DA7A1F92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D8BF-A5CC-3343-AA1E-290575DA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25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B323-9D5E-2047-A0AF-D762DA7A1F92}" type="datetimeFigureOut">
              <a:rPr lang="en-US" smtClean="0"/>
              <a:t>4/17/21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D8BF-A5CC-3343-AA1E-290575DA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63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B323-9D5E-2047-A0AF-D762DA7A1F92}" type="datetimeFigureOut">
              <a:rPr lang="en-US" smtClean="0"/>
              <a:t>4/17/21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D8BF-A5CC-3343-AA1E-290575DA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89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B323-9D5E-2047-A0AF-D762DA7A1F92}" type="datetimeFigureOut">
              <a:rPr lang="en-US" smtClean="0"/>
              <a:t>4/17/21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D8BF-A5CC-3343-AA1E-290575DA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01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B323-9D5E-2047-A0AF-D762DA7A1F92}" type="datetimeFigureOut">
              <a:rPr lang="en-US" smtClean="0"/>
              <a:t>4/17/21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D8BF-A5CC-3343-AA1E-290575DA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2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B323-9D5E-2047-A0AF-D762DA7A1F92}" type="datetimeFigureOut">
              <a:rPr lang="en-US" smtClean="0"/>
              <a:t>4/17/21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D8BF-A5CC-3343-AA1E-290575DA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46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73EB323-9D5E-2047-A0AF-D762DA7A1F92}" type="datetimeFigureOut">
              <a:rPr lang="en-US" smtClean="0"/>
              <a:t>4/17/21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AE34D8BF-A5CC-3343-AA1E-290575DA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65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73EB323-9D5E-2047-A0AF-D762DA7A1F92}" type="datetimeFigureOut">
              <a:rPr lang="en-US" smtClean="0"/>
              <a:t>4/17/21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AE34D8BF-A5CC-3343-AA1E-290575DA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687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erkins.benjamin@gmail.com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s.barghan@gmail.com" TargetMode="External"/><Relationship Id="rId5" Type="http://schemas.openxmlformats.org/officeDocument/2006/relationships/hyperlink" Target="mailto:mwalimbe@iu.edu" TargetMode="External"/><Relationship Id="rId4" Type="http://schemas.openxmlformats.org/officeDocument/2006/relationships/hyperlink" Target="mailto:laurenmadar@gmail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E6426-A1C3-7147-BC6F-3C3EC85CA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92793"/>
            <a:ext cx="10572000" cy="3827073"/>
          </a:xfrm>
        </p:spPr>
        <p:txBody>
          <a:bodyPr anchor="t"/>
          <a:lstStyle/>
          <a:p>
            <a:r>
              <a:rPr lang="en-US" sz="3600" dirty="0"/>
              <a:t>AML I526 Spring 2021 Group 2 Phase 1</a:t>
            </a:r>
            <a:br>
              <a:rPr lang="en-US" dirty="0"/>
            </a:br>
            <a:r>
              <a:rPr lang="en-US" sz="3600" dirty="0"/>
              <a:t>Cats vs Dogs </a:t>
            </a:r>
            <a:r>
              <a:rPr lang="en-US" sz="3200" dirty="0"/>
              <a:t>Classification and Prediction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69D5EA-241C-4046-AA3A-B04F27894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0" y="5280846"/>
            <a:ext cx="10835659" cy="1484361"/>
          </a:xfrm>
        </p:spPr>
        <p:txBody>
          <a:bodyPr>
            <a:normAutofit/>
          </a:bodyPr>
          <a:lstStyle/>
          <a:p>
            <a:r>
              <a:rPr lang="en-US" dirty="0"/>
              <a:t>Team Info:</a:t>
            </a:r>
            <a:br>
              <a:rPr lang="en-US" dirty="0"/>
            </a:br>
            <a:r>
              <a:rPr lang="en-US" dirty="0"/>
              <a:t>Left to right: 	Ben Perkins				 	</a:t>
            </a:r>
            <a:r>
              <a:rPr lang="en-US" dirty="0">
                <a:hlinkClick r:id="rId3"/>
              </a:rPr>
              <a:t>perkins.benjamin@gmail.com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				Lauren Madar				</a:t>
            </a:r>
            <a:r>
              <a:rPr lang="en-US" dirty="0">
                <a:hlinkClick r:id="rId4"/>
              </a:rPr>
              <a:t>laurenmadar@gmail.com</a:t>
            </a:r>
            <a:br>
              <a:rPr lang="en-US" dirty="0"/>
            </a:br>
            <a:r>
              <a:rPr lang="en-US" dirty="0"/>
              <a:t>				Mangesh </a:t>
            </a:r>
            <a:r>
              <a:rPr lang="en-US" dirty="0" err="1"/>
              <a:t>Walimbe</a:t>
            </a:r>
            <a:r>
              <a:rPr lang="en-US" dirty="0"/>
              <a:t>			</a:t>
            </a:r>
            <a:r>
              <a:rPr lang="en-US" dirty="0">
                <a:hlinkClick r:id="rId5"/>
              </a:rPr>
              <a:t>mwalimbe@iu.edu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				</a:t>
            </a:r>
            <a:r>
              <a:rPr lang="en-US" dirty="0" err="1"/>
              <a:t>Samin</a:t>
            </a:r>
            <a:r>
              <a:rPr lang="en-US" dirty="0"/>
              <a:t> </a:t>
            </a:r>
            <a:r>
              <a:rPr lang="en-US" dirty="0" err="1"/>
              <a:t>Barghan</a:t>
            </a:r>
            <a:r>
              <a:rPr lang="en-US" dirty="0"/>
              <a:t>				</a:t>
            </a:r>
            <a:r>
              <a:rPr lang="en-US" dirty="0">
                <a:hlinkClick r:id="rId6"/>
              </a:rPr>
              <a:t>s.barghan@gmail.com</a:t>
            </a:r>
            <a:r>
              <a:rPr lang="en-US" dirty="0"/>
              <a:t>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C70EAAE-3344-9E46-86AC-EA00530B3ED8}"/>
              </a:ext>
            </a:extLst>
          </p:cNvPr>
          <p:cNvGrpSpPr/>
          <p:nvPr/>
        </p:nvGrpSpPr>
        <p:grpSpPr>
          <a:xfrm>
            <a:off x="938822" y="1352018"/>
            <a:ext cx="5157178" cy="3429343"/>
            <a:chOff x="6776405" y="1851503"/>
            <a:chExt cx="5157178" cy="3429343"/>
          </a:xfrm>
        </p:grpSpPr>
        <p:pic>
          <p:nvPicPr>
            <p:cNvPr id="5" name="Picture 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35470611-C73B-5345-BF84-F1F65E2FB9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b="17642"/>
            <a:stretch/>
          </p:blipFill>
          <p:spPr>
            <a:xfrm>
              <a:off x="6776405" y="1851503"/>
              <a:ext cx="5157178" cy="3429343"/>
            </a:xfrm>
            <a:prstGeom prst="rect">
              <a:avLst/>
            </a:prstGeom>
          </p:spPr>
        </p:pic>
        <p:pic>
          <p:nvPicPr>
            <p:cNvPr id="6" name="Picture 5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2606F7F8-FE89-614F-93ED-0F23D2B033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4546" t="62124" r="50832" b="17642"/>
            <a:stretch/>
          </p:blipFill>
          <p:spPr>
            <a:xfrm>
              <a:off x="6776405" y="4438332"/>
              <a:ext cx="1269765" cy="842514"/>
            </a:xfrm>
            <a:prstGeom prst="rect">
              <a:avLst/>
            </a:prstGeom>
          </p:spPr>
        </p:pic>
        <p:pic>
          <p:nvPicPr>
            <p:cNvPr id="7" name="Picture 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81B395D0-ED67-BC44-9A21-3A19C208D5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61690" r="75378" b="18076"/>
            <a:stretch/>
          </p:blipFill>
          <p:spPr>
            <a:xfrm>
              <a:off x="8058527" y="4420198"/>
              <a:ext cx="1269766" cy="842514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513CB98-841B-3C42-A829-BFCCA0F50781}"/>
              </a:ext>
            </a:extLst>
          </p:cNvPr>
          <p:cNvSpPr txBox="1"/>
          <p:nvPr/>
        </p:nvSpPr>
        <p:spPr>
          <a:xfrm>
            <a:off x="6752091" y="5902086"/>
            <a:ext cx="3899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5"/>
              </a:rPr>
              <a:t>mwalimbe@iu.edu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3428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5F4395-E66D-B146-B970-2F99E542D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681B8C-2CB3-DA4F-9A7C-F10990D6F242}"/>
              </a:ext>
            </a:extLst>
          </p:cNvPr>
          <p:cNvSpPr txBox="1"/>
          <p:nvPr/>
        </p:nvSpPr>
        <p:spPr>
          <a:xfrm>
            <a:off x="1518249" y="2708694"/>
            <a:ext cx="95580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Abstract (we must shorten ours to 150 words).</a:t>
            </a:r>
          </a:p>
          <a:p>
            <a:endParaRPr lang="en-US" dirty="0"/>
          </a:p>
          <a:p>
            <a:r>
              <a:rPr lang="en-US" dirty="0"/>
              <a:t>In the next few sections we will describe: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Description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Exploratory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Modeling </a:t>
            </a:r>
            <a:r>
              <a:rPr lang="en-US" dirty="0" err="1"/>
              <a:t>PIpeline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Results &amp; Discussion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Conclusion &amp; Next Steps</a:t>
            </a:r>
          </a:p>
        </p:txBody>
      </p:sp>
    </p:spTree>
    <p:extLst>
      <p:ext uri="{BB962C8B-B14F-4D97-AF65-F5344CB8AC3E}">
        <p14:creationId xmlns:p14="http://schemas.microsoft.com/office/powerpoint/2010/main" val="1666768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EC188-A6EC-CA47-B52E-241DA02EA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&amp; Tasks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75BCF-07D1-EC4F-B451-933F1AE1A4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Images &amp; CSV Attributes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CB5062-A64F-C148-B1C2-CEAC9BB01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659674"/>
          </a:xfrm>
        </p:spPr>
        <p:txBody>
          <a:bodyPr>
            <a:normAutofit/>
          </a:bodyPr>
          <a:lstStyle/>
          <a:p>
            <a:r>
              <a:rPr lang="en-US" dirty="0"/>
              <a:t>Summarize # of images</a:t>
            </a:r>
          </a:p>
          <a:p>
            <a:r>
              <a:rPr lang="en-US" dirty="0"/>
              <a:t>Describe bounding box points being provided as % of image width</a:t>
            </a:r>
          </a:p>
          <a:p>
            <a:r>
              <a:rPr lang="en-US" dirty="0"/>
              <a:t>Variety of image shapes and the problems that creates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C477F1-4FBC-404B-AEEF-6A76535559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Data Tasks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DC9D5F-B396-8A46-BF7D-C05C7AE76A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659674"/>
          </a:xfrm>
        </p:spPr>
        <p:txBody>
          <a:bodyPr>
            <a:normAutofit/>
          </a:bodyPr>
          <a:lstStyle/>
          <a:p>
            <a:r>
              <a:rPr lang="en-US" dirty="0"/>
              <a:t>Import CSV</a:t>
            </a:r>
          </a:p>
          <a:p>
            <a:r>
              <a:rPr lang="en-US" dirty="0"/>
              <a:t>Import images &amp; examine shape</a:t>
            </a:r>
          </a:p>
          <a:p>
            <a:r>
              <a:rPr lang="en-US" dirty="0"/>
              <a:t>Resize images to 128x128 as normalization</a:t>
            </a:r>
          </a:p>
          <a:p>
            <a:r>
              <a:rPr lang="en-US" dirty="0"/>
              <a:t>Save resized images, bounding box and image data to </a:t>
            </a:r>
            <a:r>
              <a:rPr lang="en-US" dirty="0" err="1"/>
              <a:t>numpy</a:t>
            </a:r>
            <a:r>
              <a:rPr lang="en-US" dirty="0"/>
              <a:t> files as a checkpoint (later, describe memory issues)</a:t>
            </a:r>
          </a:p>
          <a:p>
            <a:r>
              <a:rPr lang="en-US" dirty="0"/>
              <a:t>EDA </a:t>
            </a:r>
          </a:p>
          <a:p>
            <a:r>
              <a:rPr lang="en-US" dirty="0"/>
              <a:t>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4164283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3BA86-9F58-EB42-9DEF-D6FF4A2C5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Bounding Box Details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CC159-BD20-2D4A-8FDF-A3D23348AB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6F9853-A33F-D940-8E40-FBE4E3D511E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Illustrate </a:t>
            </a:r>
            <a:r>
              <a:rPr lang="en-US" dirty="0" err="1"/>
              <a:t>XClick</a:t>
            </a:r>
            <a:r>
              <a:rPr lang="en-US" dirty="0"/>
              <a:t> vs Bounding Box here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E16D99E-CDF4-EA40-A23C-2A42BFA2D909}"/>
              </a:ext>
            </a:extLst>
          </p:cNvPr>
          <p:cNvSpPr txBox="1">
            <a:spLocks/>
          </p:cNvSpPr>
          <p:nvPr/>
        </p:nvSpPr>
        <p:spPr>
          <a:xfrm>
            <a:off x="6187415" y="2174875"/>
            <a:ext cx="5189857" cy="57626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Bounding Box Data</a:t>
            </a:r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FBC57DAB-A8FE-624E-ABF4-DC93C598EA19}"/>
              </a:ext>
            </a:extLst>
          </p:cNvPr>
          <p:cNvSpPr txBox="1">
            <a:spLocks/>
          </p:cNvSpPr>
          <p:nvPr/>
        </p:nvSpPr>
        <p:spPr>
          <a:xfrm>
            <a:off x="6187416" y="2751138"/>
            <a:ext cx="5189856" cy="390845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XClick attributes are coordinates that a human reviewer clicked on an image to choose 4 ‘outer’ feature points</a:t>
            </a:r>
          </a:p>
          <a:p>
            <a:r>
              <a:rPr lang="en-US"/>
              <a:t>XMin, YMin, XMax and YMax points are the bounding box upper left and lower right points that contain all of the XClick points (illustrate)</a:t>
            </a:r>
          </a:p>
          <a:p>
            <a:r>
              <a:rPr lang="en-US"/>
              <a:t>Each of these bounding boxes and the class information is only as good as the human’s interpretation (example: raccoon labeled as dog, any inaccurate bounding boxes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728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EC188-A6EC-CA47-B52E-241DA02EA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and Feature Engineering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75BCF-07D1-EC4F-B451-933F1AE1A4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Correlation, Missing Data,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CB5062-A64F-C148-B1C2-CEAC9BB01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908454"/>
          </a:xfrm>
        </p:spPr>
        <p:txBody>
          <a:bodyPr>
            <a:normAutofit/>
          </a:bodyPr>
          <a:lstStyle/>
          <a:p>
            <a:r>
              <a:rPr lang="en-US" dirty="0"/>
              <a:t>TBD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C477F1-4FBC-404B-AEEF-6A76535559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DC9D5F-B396-8A46-BF7D-C05C7AE76A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908454"/>
          </a:xfrm>
        </p:spPr>
        <p:txBody>
          <a:bodyPr>
            <a:normAutofit/>
          </a:bodyPr>
          <a:lstStyle/>
          <a:p>
            <a:r>
              <a:rPr lang="en-US" dirty="0"/>
              <a:t>Describe transformer</a:t>
            </a:r>
          </a:p>
        </p:txBody>
      </p:sp>
    </p:spTree>
    <p:extLst>
      <p:ext uri="{BB962C8B-B14F-4D97-AF65-F5344CB8AC3E}">
        <p14:creationId xmlns:p14="http://schemas.microsoft.com/office/powerpoint/2010/main" val="1234540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8CB60-0A8C-9C4B-A752-E6E560BA3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Pipelines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CF00A-B562-A54D-BF9D-1AE3FA38C9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B95454-C76B-DC4E-8B7F-B8A3CFDCD7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ADD62E-D885-B34E-9B41-F05823741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537803-017A-6C43-8965-23235FD67E2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69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FC94C-B8F1-2F46-8429-1C6AC6009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&amp;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48431-64F0-3A41-9438-12793F22BE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Results 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35AF4-F7C7-9748-99D9-82C158F6E60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Explain</a:t>
            </a:r>
          </a:p>
          <a:p>
            <a:r>
              <a:rPr lang="en-US" dirty="0"/>
              <a:t>Analyze</a:t>
            </a:r>
          </a:p>
          <a:p>
            <a:r>
              <a:rPr lang="en-US" dirty="0"/>
              <a:t>Compare</a:t>
            </a:r>
          </a:p>
          <a:p>
            <a:r>
              <a:rPr lang="en-US" dirty="0"/>
              <a:t>Outcomes to be discussed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4336B0-BB02-A142-A285-FD9A822C12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2C8C3A-B4EC-FE46-AD92-3ADD3B82309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Discussion for any of the results to the left</a:t>
            </a:r>
          </a:p>
        </p:txBody>
      </p:sp>
    </p:spTree>
    <p:extLst>
      <p:ext uri="{BB962C8B-B14F-4D97-AF65-F5344CB8AC3E}">
        <p14:creationId xmlns:p14="http://schemas.microsoft.com/office/powerpoint/2010/main" val="4092814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0AB149-B447-AF4B-8887-B5326C040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0"/>
            <a:ext cx="10561418" cy="966158"/>
          </a:xfrm>
        </p:spPr>
        <p:txBody>
          <a:bodyPr anchor="t"/>
          <a:lstStyle/>
          <a:p>
            <a:pPr algn="l"/>
            <a:r>
              <a:rPr lang="en-US" dirty="0"/>
              <a:t>Conclusion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1DCA8-3A3A-A244-9131-8F06A16B2D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 Steps: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DEDE8E-EB7C-6548-9161-48A7D91BC726}"/>
              </a:ext>
            </a:extLst>
          </p:cNvPr>
          <p:cNvSpPr txBox="1"/>
          <p:nvPr/>
        </p:nvSpPr>
        <p:spPr>
          <a:xfrm>
            <a:off x="1155939" y="966158"/>
            <a:ext cx="95580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Conclusion should be 150 words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Restate project focus &amp; why important.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Restate hypothesis.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Summarize main points.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Significance of results?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Future of project (next steps) &amp; closing thoughts.</a:t>
            </a:r>
          </a:p>
        </p:txBody>
      </p:sp>
    </p:spTree>
    <p:extLst>
      <p:ext uri="{BB962C8B-B14F-4D97-AF65-F5344CB8AC3E}">
        <p14:creationId xmlns:p14="http://schemas.microsoft.com/office/powerpoint/2010/main" val="41583594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{E3CCE0F9-7312-F044-AAC1-BA0254039AF1}tf10001121</Template>
  <TotalTime>49</TotalTime>
  <Words>1087</Words>
  <Application>Microsoft Macintosh PowerPoint</Application>
  <PresentationFormat>Widescreen</PresentationFormat>
  <Paragraphs>89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2</vt:lpstr>
      <vt:lpstr>Quotable</vt:lpstr>
      <vt:lpstr>AML I526 Spring 2021 Group 2 Phase 1 Cats vs Dogs Classification and Prediction</vt:lpstr>
      <vt:lpstr>Project Overview</vt:lpstr>
      <vt:lpstr>Data &amp; Tasks</vt:lpstr>
      <vt:lpstr>Bounding Box Details</vt:lpstr>
      <vt:lpstr>EDA and Feature Engineering</vt:lpstr>
      <vt:lpstr>Modeling Pipelines</vt:lpstr>
      <vt:lpstr>Results &amp; Discussion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 L Madar</dc:creator>
  <cp:lastModifiedBy>Lauren L Madar</cp:lastModifiedBy>
  <cp:revision>6</cp:revision>
  <dcterms:created xsi:type="dcterms:W3CDTF">2021-04-18T01:32:44Z</dcterms:created>
  <dcterms:modified xsi:type="dcterms:W3CDTF">2021-04-18T02:22:02Z</dcterms:modified>
</cp:coreProperties>
</file>