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0408"/>
  </p:normalViewPr>
  <p:slideViewPr>
    <p:cSldViewPr snapToGrid="0" snapToObjects="1">
      <p:cViewPr varScale="1">
        <p:scale>
          <a:sx n="74" d="100"/>
          <a:sy n="74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Overview of images (i.e. count of cat images, dog images, total images, memory size of images, etc..)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Other useful text-based analysis (as opposed to graphic-based)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preview and a small sample of images before and after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Preprocessing images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input Image size (w, h)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Loss function used (data loss and regularization parts) in latex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Number of experiments conducted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Experiment table with the following details per experiment: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Baseline experiment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The families of input features used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For train/valid/test record the following in a Pandas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kins.benjamin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barghan@gmail.com" TargetMode="External"/><Relationship Id="rId5" Type="http://schemas.openxmlformats.org/officeDocument/2006/relationships/hyperlink" Target="mailto:mwalimbe@iu.edu" TargetMode="External"/><Relationship Id="rId4" Type="http://schemas.openxmlformats.org/officeDocument/2006/relationships/hyperlink" Target="mailto:laurenmada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Phase 1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>
                <a:hlinkClick r:id="rId3"/>
              </a:rPr>
              <a:t>perkins.benjamin@gmail.com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Lauren Madar				</a:t>
            </a:r>
            <a:r>
              <a:rPr lang="en-US" dirty="0">
                <a:hlinkClick r:id="rId4"/>
              </a:rPr>
              <a:t>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</a:t>
            </a:r>
            <a:r>
              <a:rPr lang="en-US" dirty="0">
                <a:hlinkClick r:id="rId5"/>
              </a:rPr>
              <a:t>mwalimbe@iu.edu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</a:t>
            </a:r>
            <a:r>
              <a:rPr lang="en-US" dirty="0">
                <a:hlinkClick r:id="rId6"/>
              </a:rPr>
              <a:t>s.barghan@gmail.com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13CB98-841B-3C42-A829-BFCCA0F50781}"/>
              </a:ext>
            </a:extLst>
          </p:cNvPr>
          <p:cNvSpPr txBox="1"/>
          <p:nvPr/>
        </p:nvSpPr>
        <p:spPr>
          <a:xfrm>
            <a:off x="6752091" y="5902086"/>
            <a:ext cx="3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mwalimbe@iu.edu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DCA8-3A3A-A244-9131-8F06A16B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Develop  unsupervised machine learning models in </a:t>
            </a:r>
            <a:r>
              <a:rPr lang="en-US" dirty="0" err="1"/>
              <a:t>PyTorch</a:t>
            </a:r>
            <a:br>
              <a:rPr lang="en-US" dirty="0"/>
            </a:br>
            <a:r>
              <a:rPr lang="en-US" dirty="0"/>
              <a:t>to better predict bounding boxes and image classes.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should be 150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project focus &amp; why important.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hypothesis.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Summarize main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Significance of results?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of project (next steps) &amp; closing thoughts.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</a:t>
            </a:r>
            <a:r>
              <a:rPr lang="en-US" sz="1600" dirty="0" err="1"/>
              <a:t>as‘cat</a:t>
            </a:r>
            <a:r>
              <a:rPr lang="en-US" sz="1600" dirty="0"/>
              <a:t>’ or ‘dog’ by two logistic regression models, </a:t>
            </a:r>
            <a:r>
              <a:rPr lang="en-US" sz="1600" dirty="0" err="1"/>
              <a:t>SciKitLearn</a:t>
            </a:r>
            <a:r>
              <a:rPr lang="en-US" sz="1600" dirty="0"/>
              <a:t> </a:t>
            </a:r>
            <a:r>
              <a:rPr lang="en-US" sz="1600" dirty="0" err="1"/>
              <a:t>LogisticRegression</a:t>
            </a:r>
            <a:r>
              <a:rPr lang="en-US" sz="1600" dirty="0"/>
              <a:t> and a homegrown model, which we evaluated with gradient descent. These models were compared across several scoring methods.</a:t>
            </a:r>
          </a:p>
          <a:p>
            <a:endParaRPr lang="en-US" sz="1600" dirty="0"/>
          </a:p>
          <a:p>
            <a:r>
              <a:rPr lang="en-US" sz="1600" dirty="0"/>
              <a:t>In order to study model performance, we implemented a confusion matrix and studied the area under the curve. Pipelines included localization prediction, feature engineering, and classifier pipelines.  We obtained accuracy of 52% with the homegrown model.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b="0" dirty="0"/>
              <a:t>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next few sections we will describe: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Data, EDA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Pipelines and Feature Engineering-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Metrics, Results &amp; Discussion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 &amp; Next Steps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Tasks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&amp; CSV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659674"/>
          </a:xfrm>
        </p:spPr>
        <p:txBody>
          <a:bodyPr>
            <a:normAutofit/>
          </a:bodyPr>
          <a:lstStyle/>
          <a:p>
            <a:r>
              <a:rPr lang="en-US" dirty="0"/>
              <a:t>Summarize # of images</a:t>
            </a:r>
          </a:p>
          <a:p>
            <a:r>
              <a:rPr lang="en-US" dirty="0"/>
              <a:t>Describe bounding box points being provided as % of image width</a:t>
            </a:r>
          </a:p>
          <a:p>
            <a:r>
              <a:rPr lang="en-US" dirty="0"/>
              <a:t>Variety of image shapes and the problems that creates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Import images &amp; examine shape</a:t>
            </a:r>
          </a:p>
          <a:p>
            <a:r>
              <a:rPr lang="en-US" dirty="0"/>
              <a:t>Resize images to 128x128 as normalization</a:t>
            </a:r>
          </a:p>
          <a:p>
            <a:r>
              <a:rPr lang="en-US" dirty="0"/>
              <a:t>Save resized images, bounding box and image data to </a:t>
            </a:r>
            <a:r>
              <a:rPr lang="en-US" dirty="0" err="1"/>
              <a:t>numpy</a:t>
            </a:r>
            <a:r>
              <a:rPr lang="en-US" dirty="0"/>
              <a:t> files as a checkpoint (later, describe memory issues)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42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A86-9F58-EB42-9DEF-D6FF4A2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Bounding Box Details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C159-BD20-2D4A-8FDF-A3D23348A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9853-A33F-D940-8E40-FBE4E3D51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Illustrate </a:t>
            </a:r>
            <a:r>
              <a:rPr lang="en-US" dirty="0" err="1"/>
              <a:t>XClick</a:t>
            </a:r>
            <a:r>
              <a:rPr lang="en-US" dirty="0"/>
              <a:t> vs Bounding Box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16D99E-CDF4-EA40-A23C-2A42BFA2D909}"/>
              </a:ext>
            </a:extLst>
          </p:cNvPr>
          <p:cNvSpPr txBox="1">
            <a:spLocks/>
          </p:cNvSpPr>
          <p:nvPr/>
        </p:nvSpPr>
        <p:spPr>
          <a:xfrm>
            <a:off x="6187415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Bounding Box Data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C57DAB-A8FE-624E-ABF4-DC93C598EA19}"/>
              </a:ext>
            </a:extLst>
          </p:cNvPr>
          <p:cNvSpPr txBox="1">
            <a:spLocks/>
          </p:cNvSpPr>
          <p:nvPr/>
        </p:nvSpPr>
        <p:spPr>
          <a:xfrm>
            <a:off x="6187416" y="2751138"/>
            <a:ext cx="5189856" cy="3908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XClick attributes are coordinates that a human reviewer clicked on an image to choose 4 ‘outer’ feature points</a:t>
            </a:r>
          </a:p>
          <a:p>
            <a:r>
              <a:rPr lang="en-US"/>
              <a:t>XMin, YMin, XMax and YMax points are the bounding box upper left and lower right points that contain all of the XClick points (illustrate)</a:t>
            </a:r>
          </a:p>
          <a:p>
            <a:r>
              <a:rPr lang="en-US"/>
              <a:t>Each of these bounding boxes and the class information is only as good as the human’s interpretation (example: raccoon labeled as dog, any inaccurate bounding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Engineering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Correlation, Missing Data,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908454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908454"/>
          </a:xfrm>
        </p:spPr>
        <p:txBody>
          <a:bodyPr>
            <a:normAutofit/>
          </a:bodyPr>
          <a:lstStyle/>
          <a:p>
            <a:r>
              <a:rPr lang="en-US" dirty="0"/>
              <a:t>Describe transformer</a:t>
            </a:r>
          </a:p>
        </p:txBody>
      </p:sp>
    </p:spTree>
    <p:extLst>
      <p:ext uri="{BB962C8B-B14F-4D97-AF65-F5344CB8AC3E}">
        <p14:creationId xmlns:p14="http://schemas.microsoft.com/office/powerpoint/2010/main" val="12345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B60-0A8C-9C4B-A752-E6E560B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F00A-B562-A54D-BF9D-1AE3FA38C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5454-C76B-DC4E-8B7F-B8A3CFDC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D62E-D885-B34E-9B41-F0582374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7803-017A-6C43-8965-23235FD67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models evaluated with </a:t>
            </a:r>
            <a:r>
              <a:rPr lang="en-US" dirty="0" err="1"/>
              <a:t>GridSearchCV</a:t>
            </a:r>
            <a:r>
              <a:rPr lang="en-US" dirty="0"/>
              <a:t> and different alpha parameters and KNN parameters.</a:t>
            </a:r>
          </a:p>
          <a:p>
            <a:r>
              <a:rPr lang="en-US" dirty="0"/>
              <a:t>Lasso Linear Regression</a:t>
            </a:r>
          </a:p>
          <a:p>
            <a:r>
              <a:rPr lang="en-US" dirty="0"/>
              <a:t>Ridge Linear Regression</a:t>
            </a:r>
          </a:p>
          <a:p>
            <a:r>
              <a:rPr lang="en-US" dirty="0"/>
              <a:t>K Nearest Neighbor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Best model: Lasso LR with alpha =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Logistic Regression model</a:t>
            </a:r>
          </a:p>
          <a:p>
            <a:r>
              <a:rPr lang="en-US" dirty="0"/>
              <a:t>Homegrown Logistic Regression model using gradient descent</a:t>
            </a:r>
          </a:p>
          <a:p>
            <a:pPr marL="0" indent="0">
              <a:buNone/>
            </a:pPr>
            <a:r>
              <a:rPr lang="en-US" dirty="0"/>
              <a:t>We did not have sufficient time to perform CV on these two models, but ran them both through training and test sets to compare predictions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9281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Outcomes to be discussed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Discussion for any of the results to the left</a:t>
            </a:r>
          </a:p>
        </p:txBody>
      </p:sp>
    </p:spTree>
    <p:extLst>
      <p:ext uri="{BB962C8B-B14F-4D97-AF65-F5344CB8AC3E}">
        <p14:creationId xmlns:p14="http://schemas.microsoft.com/office/powerpoint/2010/main" val="365658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86</TotalTime>
  <Words>1638</Words>
  <Application>Microsoft Macintosh PowerPoint</Application>
  <PresentationFormat>Widescreen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AML I526 Spring 2021 Group 2 Phase 1 Cats vs Dogs Classification and Prediction</vt:lpstr>
      <vt:lpstr>Abstract - Samin</vt:lpstr>
      <vt:lpstr>Overview - Samin</vt:lpstr>
      <vt:lpstr>Data &amp; Tasks - Lauren</vt:lpstr>
      <vt:lpstr>Data: Bounding Box Details - Lauren</vt:lpstr>
      <vt:lpstr>EDA and Feature Engineering - Lauren</vt:lpstr>
      <vt:lpstr>Pipelines - Lauren</vt:lpstr>
      <vt:lpstr>Models - Mangesh</vt:lpstr>
      <vt:lpstr>Metrics, Results, Discussion - Ben</vt:lpstr>
      <vt:lpstr>Conclusion - 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10</cp:revision>
  <dcterms:created xsi:type="dcterms:W3CDTF">2021-04-18T01:32:44Z</dcterms:created>
  <dcterms:modified xsi:type="dcterms:W3CDTF">2021-04-20T15:40:45Z</dcterms:modified>
</cp:coreProperties>
</file>