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100" d="100"/>
          <a:sy n="100" d="100"/>
        </p:scale>
        <p:origin x="51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705" y="0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52FCBC-199A-46F0-B92A-0341FF65179D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3296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705" y="8893296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B650D-1E6F-42F4-988A-5F8857B5C8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342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921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342" y="8894921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6" tIns="46968" rIns="93936" bIns="4696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D98B6B9-72CA-41D5-AAEB-48DDC7250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3233" indent="-293551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4204" indent="-234841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43885" indent="-234841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13567" indent="-234841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A316BD-A2AB-4FDF-8F82-8D516F7868C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753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4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5F1F8DC-64BC-4CB6-BD59-8F35E7838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9BF9FE0-6639-458A-B967-3F4F25AC6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11B2D1B-D734-47E0-AD5C-71F6B4040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900DB87-A7BC-4414-951D-DE2537295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885D254-DB1D-453D-B792-97D90B254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F4BB33-476C-4FCF-A9B6-86DCEB0FB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B79600F-B4F2-42B5-AC82-13660635D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5732487-E863-430E-BD85-885D85226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FDB760-32FF-46EB-A1FB-0B640740C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AFDF47B-1267-48AA-ACB3-BB9B0D25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B29E9EA-44D7-4D3E-9277-EC83B1164BF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14EF0E1E-4AE0-4FAA-AE8F-6E16D30FCE7D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25636"/>
              </p:ext>
            </p:extLst>
          </p:nvPr>
        </p:nvGraphicFramePr>
        <p:xfrm>
          <a:off x="914400" y="1143000"/>
          <a:ext cx="7304088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4" imgW="7304259" imgH="3005437" progId="Word.Document.12">
                  <p:embed/>
                </p:oleObj>
              </mc:Choice>
              <mc:Fallback>
                <p:oleObj name="Document" r:id="rId4" imgW="7304259" imgH="3005437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4088" cy="300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40373"/>
              </p:ext>
            </p:extLst>
          </p:nvPr>
        </p:nvGraphicFramePr>
        <p:xfrm>
          <a:off x="900112" y="1600200"/>
          <a:ext cx="73437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5" name="Visio" r:id="rId3" imgW="4927225" imgH="1399680" progId="Visio.Drawing.11">
                  <p:embed/>
                </p:oleObj>
              </mc:Choice>
              <mc:Fallback>
                <p:oleObj name="Visio" r:id="rId3" imgW="4927225" imgH="1399680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" y="1600200"/>
                        <a:ext cx="7343775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93001"/>
              </p:ext>
            </p:extLst>
          </p:nvPr>
        </p:nvGraphicFramePr>
        <p:xfrm>
          <a:off x="990600" y="685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6" name="Document" r:id="rId5" imgW="7375415" imgH="827071" progId="Word.Document.12">
                  <p:embed/>
                </p:oleObj>
              </mc:Choice>
              <mc:Fallback>
                <p:oleObj name="Document" r:id="rId5" imgW="7375415" imgH="827071" progId="Word.Document.12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8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65533"/>
              </p:ext>
            </p:extLst>
          </p:nvPr>
        </p:nvGraphicFramePr>
        <p:xfrm>
          <a:off x="990600" y="685800"/>
          <a:ext cx="7361413" cy="44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Document" r:id="rId3" imgW="7361413" imgH="446861" progId="Word.Document.12">
                  <p:embed/>
                </p:oleObj>
              </mc:Choice>
              <mc:Fallback>
                <p:oleObj name="Document" r:id="rId3" imgW="7361413" imgH="446861" progId="Word.Document.12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46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56459"/>
              </p:ext>
            </p:extLst>
          </p:nvPr>
        </p:nvGraphicFramePr>
        <p:xfrm>
          <a:off x="990600" y="1371600"/>
          <a:ext cx="7429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8" name="Visio" r:id="rId5" imgW="5595534" imgH="1399680" progId="Visio.Drawing.11">
                  <p:embed/>
                </p:oleObj>
              </mc:Choice>
              <mc:Fallback>
                <p:oleObj name="Visio" r:id="rId5" imgW="5595534" imgH="1399680" progId="Visio.Drawing.11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4295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6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251118"/>
              </p:ext>
            </p:extLst>
          </p:nvPr>
        </p:nvGraphicFramePr>
        <p:xfrm>
          <a:off x="990600" y="685800"/>
          <a:ext cx="7296152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4" name="Document" r:id="rId3" imgW="7361413" imgH="1750056" progId="Word.Document.12">
                  <p:embed/>
                </p:oleObj>
              </mc:Choice>
              <mc:Fallback>
                <p:oleObj name="Document" r:id="rId3" imgW="7361413" imgH="1750056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296152" cy="173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9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24566"/>
              </p:ext>
            </p:extLst>
          </p:nvPr>
        </p:nvGraphicFramePr>
        <p:xfrm>
          <a:off x="990600" y="685800"/>
          <a:ext cx="7361413" cy="27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Document" r:id="rId3" imgW="7361413" imgH="2767806" progId="Word.Document.12">
                  <p:embed/>
                </p:oleObj>
              </mc:Choice>
              <mc:Fallback>
                <p:oleObj name="Document" r:id="rId3" imgW="7361413" imgH="2767806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76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39496"/>
              </p:ext>
            </p:extLst>
          </p:nvPr>
        </p:nvGraphicFramePr>
        <p:xfrm>
          <a:off x="9906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5" name="Document" r:id="rId3" imgW="7361413" imgH="776165" progId="Word.Document.12">
                  <p:embed/>
                </p:oleObj>
              </mc:Choice>
              <mc:Fallback>
                <p:oleObj name="Document" r:id="rId3" imgW="7361413" imgH="776165" progId="Word.Documen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21141"/>
              </p:ext>
            </p:extLst>
          </p:nvPr>
        </p:nvGraphicFramePr>
        <p:xfrm>
          <a:off x="990600" y="1600200"/>
          <a:ext cx="74676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6" name="Visio" r:id="rId5" imgW="4814039" imgH="2780460" progId="Visio.Drawing.11">
                  <p:embed/>
                </p:oleObj>
              </mc:Choice>
              <mc:Fallback>
                <p:oleObj name="Visio" r:id="rId5" imgW="4814039" imgH="2780460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467600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6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7144"/>
              </p:ext>
            </p:extLst>
          </p:nvPr>
        </p:nvGraphicFramePr>
        <p:xfrm>
          <a:off x="990600" y="685800"/>
          <a:ext cx="7361413" cy="414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5" name="Document" r:id="rId3" imgW="7361413" imgH="4146856" progId="Word.Document.12">
                  <p:embed/>
                </p:oleObj>
              </mc:Choice>
              <mc:Fallback>
                <p:oleObj name="Document" r:id="rId3" imgW="7361413" imgH="4146856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146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03256"/>
              </p:ext>
            </p:extLst>
          </p:nvPr>
        </p:nvGraphicFramePr>
        <p:xfrm>
          <a:off x="990600" y="685800"/>
          <a:ext cx="7304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1" name="Document" r:id="rId3" imgW="7304259" imgH="426010" progId="Word.Document.12">
                  <p:embed/>
                </p:oleObj>
              </mc:Choice>
              <mc:Fallback>
                <p:oleObj name="Document" r:id="rId3" imgW="7304259" imgH="426010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86428"/>
              </p:ext>
            </p:extLst>
          </p:nvPr>
        </p:nvGraphicFramePr>
        <p:xfrm>
          <a:off x="990600" y="1219200"/>
          <a:ext cx="5343525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2" name="Visio" r:id="rId5" imgW="4495552" imgH="4182030" progId="Visio.Drawing.11">
                  <p:embed/>
                </p:oleObj>
              </mc:Choice>
              <mc:Fallback>
                <p:oleObj name="Visio" r:id="rId5" imgW="4495552" imgH="418203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5343525" cy="496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46428"/>
              </p:ext>
            </p:extLst>
          </p:nvPr>
        </p:nvGraphicFramePr>
        <p:xfrm>
          <a:off x="990600" y="685800"/>
          <a:ext cx="7361413" cy="241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2" name="Document" r:id="rId3" imgW="7361413" imgH="2415854" progId="Word.Document.12">
                  <p:embed/>
                </p:oleObj>
              </mc:Choice>
              <mc:Fallback>
                <p:oleObj name="Document" r:id="rId3" imgW="7361413" imgH="2415854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15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85988"/>
              </p:ext>
            </p:extLst>
          </p:nvPr>
        </p:nvGraphicFramePr>
        <p:xfrm>
          <a:off x="990600" y="685800"/>
          <a:ext cx="7361413" cy="4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Document" r:id="rId3" imgW="7361413" imgH="484968" progId="Word.Document.12">
                  <p:embed/>
                </p:oleObj>
              </mc:Choice>
              <mc:Fallback>
                <p:oleObj name="Document" r:id="rId3" imgW="7361413" imgH="484968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84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-0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8889" y="1295400"/>
            <a:ext cx="707771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51243"/>
              </p:ext>
            </p:extLst>
          </p:nvPr>
        </p:nvGraphicFramePr>
        <p:xfrm>
          <a:off x="990600" y="685800"/>
          <a:ext cx="7361413" cy="210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0" name="Document" r:id="rId3" imgW="7361413" imgH="2102008" progId="Word.Document.12">
                  <p:embed/>
                </p:oleObj>
              </mc:Choice>
              <mc:Fallback>
                <p:oleObj name="Document" r:id="rId3" imgW="7361413" imgH="2102008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02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3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549683"/>
              </p:ext>
            </p:extLst>
          </p:nvPr>
        </p:nvGraphicFramePr>
        <p:xfrm>
          <a:off x="1143000" y="533400"/>
          <a:ext cx="7315200" cy="497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Document" r:id="rId3" imgW="7321727" imgH="4967181" progId="Word.Document.12">
                  <p:embed/>
                </p:oleObj>
              </mc:Choice>
              <mc:Fallback>
                <p:oleObj name="Document" r:id="rId3" imgW="7321727" imgH="4967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533400"/>
                        <a:ext cx="7315200" cy="497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6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37973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Document" r:id="rId3" imgW="7361413" imgH="2196917" progId="Word.Document.12">
                  <p:embed/>
                </p:oleObj>
              </mc:Choice>
              <mc:Fallback>
                <p:oleObj name="Document" r:id="rId3" imgW="7361413" imgH="2196917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3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31295"/>
              </p:ext>
            </p:extLst>
          </p:nvPr>
        </p:nvGraphicFramePr>
        <p:xfrm>
          <a:off x="990600" y="685800"/>
          <a:ext cx="723900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Document" r:id="rId3" imgW="7304259" imgH="5375634" progId="Word.Document.12">
                  <p:embed/>
                </p:oleObj>
              </mc:Choice>
              <mc:Fallback>
                <p:oleObj name="Document" r:id="rId3" imgW="7304259" imgH="537563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239000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0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1200"/>
              </p:ext>
            </p:extLst>
          </p:nvPr>
        </p:nvGraphicFramePr>
        <p:xfrm>
          <a:off x="990600" y="685800"/>
          <a:ext cx="74580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9" name="Document" r:id="rId3" imgW="7583201" imgH="4862265" progId="Word.Document.12">
                  <p:embed/>
                </p:oleObj>
              </mc:Choice>
              <mc:Fallback>
                <p:oleObj name="Document" r:id="rId3" imgW="7583201" imgH="4862265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58075" cy="487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8367"/>
              </p:ext>
            </p:extLst>
          </p:nvPr>
        </p:nvGraphicFramePr>
        <p:xfrm>
          <a:off x="990600" y="685800"/>
          <a:ext cx="7458075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2" name="Document" r:id="rId3" imgW="7545098" imgH="2274929" progId="Word.Document.12">
                  <p:embed/>
                </p:oleObj>
              </mc:Choice>
              <mc:Fallback>
                <p:oleObj name="Document" r:id="rId3" imgW="7545098" imgH="227492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58075" cy="228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3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37486"/>
              </p:ext>
            </p:extLst>
          </p:nvPr>
        </p:nvGraphicFramePr>
        <p:xfrm>
          <a:off x="990600" y="685800"/>
          <a:ext cx="7361413" cy="251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Document" r:id="rId3" imgW="7361413" imgH="2511122" progId="Word.Document.12">
                  <p:embed/>
                </p:oleObj>
              </mc:Choice>
              <mc:Fallback>
                <p:oleObj name="Document" r:id="rId3" imgW="7361413" imgH="251112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511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914103"/>
              </p:ext>
            </p:extLst>
          </p:nvPr>
        </p:nvGraphicFramePr>
        <p:xfrm>
          <a:off x="990600" y="685800"/>
          <a:ext cx="7370759" cy="535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Document" r:id="rId3" imgW="7370759" imgH="5355142" progId="Word.Document.12">
                  <p:embed/>
                </p:oleObj>
              </mc:Choice>
              <mc:Fallback>
                <p:oleObj name="Document" r:id="rId3" imgW="7370759" imgH="535514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70759" cy="5355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27225"/>
              </p:ext>
            </p:extLst>
          </p:nvPr>
        </p:nvGraphicFramePr>
        <p:xfrm>
          <a:off x="990600" y="685800"/>
          <a:ext cx="7361413" cy="435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Document" r:id="rId3" imgW="7361413" imgH="4356086" progId="Word.Document.12">
                  <p:embed/>
                </p:oleObj>
              </mc:Choice>
              <mc:Fallback>
                <p:oleObj name="Document" r:id="rId3" imgW="7361413" imgH="43560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3560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6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587038"/>
              </p:ext>
            </p:extLst>
          </p:nvPr>
        </p:nvGraphicFramePr>
        <p:xfrm>
          <a:off x="990600" y="685800"/>
          <a:ext cx="7361413" cy="170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7" name="Document" r:id="rId3" imgW="7361413" imgH="1702602" progId="Word.Document.12">
                  <p:embed/>
                </p:oleObj>
              </mc:Choice>
              <mc:Fallback>
                <p:oleObj name="Document" r:id="rId3" imgW="7361413" imgH="170260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702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1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91646"/>
              </p:ext>
            </p:extLst>
          </p:nvPr>
        </p:nvGraphicFramePr>
        <p:xfrm>
          <a:off x="990600" y="685800"/>
          <a:ext cx="7361413" cy="538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Document" r:id="rId4" imgW="7361413" imgH="5383543" progId="Word.Document.12">
                  <p:embed/>
                </p:oleObj>
              </mc:Choice>
              <mc:Fallback>
                <p:oleObj name="Document" r:id="rId4" imgW="7361413" imgH="538354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383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4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76987"/>
              </p:ext>
            </p:extLst>
          </p:nvPr>
        </p:nvGraphicFramePr>
        <p:xfrm>
          <a:off x="990600" y="685800"/>
          <a:ext cx="7361413" cy="40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Document" r:id="rId3" imgW="7361413" imgH="4090055" progId="Word.Document.12">
                  <p:embed/>
                </p:oleObj>
              </mc:Choice>
              <mc:Fallback>
                <p:oleObj name="Document" r:id="rId3" imgW="7361413" imgH="4090055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090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4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56053"/>
              </p:ext>
            </p:extLst>
          </p:nvPr>
        </p:nvGraphicFramePr>
        <p:xfrm>
          <a:off x="990600" y="685800"/>
          <a:ext cx="73152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5" name="Document" r:id="rId3" imgW="7321727" imgH="3217122" progId="Word.Document.12">
                  <p:embed/>
                </p:oleObj>
              </mc:Choice>
              <mc:Fallback>
                <p:oleObj name="Document" r:id="rId3" imgW="7321727" imgH="3217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4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82917"/>
              </p:ext>
            </p:extLst>
          </p:nvPr>
        </p:nvGraphicFramePr>
        <p:xfrm>
          <a:off x="990600" y="685800"/>
          <a:ext cx="7361413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Document" r:id="rId3" imgW="7361413" imgH="426010" progId="Word.Document.12">
                  <p:embed/>
                </p:oleObj>
              </mc:Choice>
              <mc:Fallback>
                <p:oleObj name="Document" r:id="rId3" imgW="7361413" imgH="42601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2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1-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155700"/>
            <a:ext cx="7337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35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629376"/>
              </p:ext>
            </p:extLst>
          </p:nvPr>
        </p:nvGraphicFramePr>
        <p:xfrm>
          <a:off x="990600" y="685800"/>
          <a:ext cx="7361413" cy="308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1" name="Document" r:id="rId3" imgW="7361413" imgH="3081651" progId="Word.Document.12">
                  <p:embed/>
                </p:oleObj>
              </mc:Choice>
              <mc:Fallback>
                <p:oleObj name="Document" r:id="rId3" imgW="7361413" imgH="308165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08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1-12b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4725" y="3683000"/>
            <a:ext cx="7331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19884"/>
              </p:ext>
            </p:extLst>
          </p:nvPr>
        </p:nvGraphicFramePr>
        <p:xfrm>
          <a:off x="990600" y="685800"/>
          <a:ext cx="7361413" cy="288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4" name="Document" r:id="rId3" imgW="7361413" imgH="2881768" progId="Word.Document.12">
                  <p:embed/>
                </p:oleObj>
              </mc:Choice>
              <mc:Fallback>
                <p:oleObj name="Document" r:id="rId3" imgW="7361413" imgH="2881768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881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1-13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1390" y="3479800"/>
            <a:ext cx="736981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2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85915"/>
              </p:ext>
            </p:extLst>
          </p:nvPr>
        </p:nvGraphicFramePr>
        <p:xfrm>
          <a:off x="990600" y="685800"/>
          <a:ext cx="7361413" cy="345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name="Document" r:id="rId3" imgW="7361413" imgH="3452657" progId="Word.Document.12">
                  <p:embed/>
                </p:oleObj>
              </mc:Choice>
              <mc:Fallback>
                <p:oleObj name="Document" r:id="rId3" imgW="7361413" imgH="345265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452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3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91514"/>
              </p:ext>
            </p:extLst>
          </p:nvPr>
        </p:nvGraphicFramePr>
        <p:xfrm>
          <a:off x="990600" y="685800"/>
          <a:ext cx="7361413" cy="19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0" name="Document" r:id="rId3" imgW="7361413" imgH="1930885" progId="Word.Document.12">
                  <p:embed/>
                </p:oleObj>
              </mc:Choice>
              <mc:Fallback>
                <p:oleObj name="Document" r:id="rId3" imgW="7361413" imgH="193088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30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8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278"/>
              </p:ext>
            </p:extLst>
          </p:nvPr>
        </p:nvGraphicFramePr>
        <p:xfrm>
          <a:off x="990600" y="685800"/>
          <a:ext cx="7361413" cy="40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6" name="Document" r:id="rId3" imgW="7361413" imgH="4013840" progId="Word.Document.12">
                  <p:embed/>
                </p:oleObj>
              </mc:Choice>
              <mc:Fallback>
                <p:oleObj name="Document" r:id="rId3" imgW="7361413" imgH="401384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013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5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70453"/>
              </p:ext>
            </p:extLst>
          </p:nvPr>
        </p:nvGraphicFramePr>
        <p:xfrm>
          <a:off x="990600" y="685800"/>
          <a:ext cx="7361413" cy="315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2" name="Document" r:id="rId3" imgW="7361413" imgH="3157866" progId="Word.Document.12">
                  <p:embed/>
                </p:oleObj>
              </mc:Choice>
              <mc:Fallback>
                <p:oleObj name="Document" r:id="rId3" imgW="7361413" imgH="315786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57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1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23631"/>
              </p:ext>
            </p:extLst>
          </p:nvPr>
        </p:nvGraphicFramePr>
        <p:xfrm>
          <a:off x="990600" y="685800"/>
          <a:ext cx="7361413" cy="453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8" name="Document" r:id="rId3" imgW="7361413" imgH="4536916" progId="Word.Document.12">
                  <p:embed/>
                </p:oleObj>
              </mc:Choice>
              <mc:Fallback>
                <p:oleObj name="Document" r:id="rId3" imgW="7361413" imgH="453691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536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454739"/>
              </p:ext>
            </p:extLst>
          </p:nvPr>
        </p:nvGraphicFramePr>
        <p:xfrm>
          <a:off x="990600" y="685800"/>
          <a:ext cx="7361413" cy="431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4" name="Document" r:id="rId3" imgW="7361413" imgH="4318338" progId="Word.Document.12">
                  <p:embed/>
                </p:oleObj>
              </mc:Choice>
              <mc:Fallback>
                <p:oleObj name="Document" r:id="rId3" imgW="7361413" imgH="431833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31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9258"/>
              </p:ext>
            </p:extLst>
          </p:nvPr>
        </p:nvGraphicFramePr>
        <p:xfrm>
          <a:off x="990600" y="685800"/>
          <a:ext cx="72961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0" name="Document" r:id="rId3" imgW="7361413" imgH="4693658" progId="Word.Document.12">
                  <p:embed/>
                </p:oleObj>
              </mc:Choice>
              <mc:Fallback>
                <p:oleObj name="Document" r:id="rId3" imgW="7361413" imgH="469365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29615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7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2205697613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0408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00544"/>
              </p:ext>
            </p:extLst>
          </p:nvPr>
        </p:nvGraphicFramePr>
        <p:xfrm>
          <a:off x="990615" y="1295397"/>
          <a:ext cx="5927456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Visio" r:id="rId4" imgW="4127901" imgH="3436020" progId="Visio.Drawing.11">
                  <p:embed/>
                </p:oleObj>
              </mc:Choice>
              <mc:Fallback>
                <p:oleObj name="Visio" r:id="rId4" imgW="4127901" imgH="3436020" progId="Visio.Drawing.11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15" y="1295397"/>
                        <a:ext cx="5927456" cy="493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44603"/>
              </p:ext>
            </p:extLst>
          </p:nvPr>
        </p:nvGraphicFramePr>
        <p:xfrm>
          <a:off x="990600" y="685800"/>
          <a:ext cx="7361413" cy="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1" name="Document" r:id="rId3" imgW="7361413" imgH="598930" progId="Word.Document.12">
                  <p:embed/>
                </p:oleObj>
              </mc:Choice>
              <mc:Fallback>
                <p:oleObj name="Document" r:id="rId3" imgW="7361413" imgH="598930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98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160424"/>
              </p:ext>
            </p:extLst>
          </p:nvPr>
        </p:nvGraphicFramePr>
        <p:xfrm>
          <a:off x="990600" y="1257300"/>
          <a:ext cx="73152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Visio" r:id="rId5" imgW="4333015" imgH="2504325" progId="Visio.Drawing.11">
                  <p:embed/>
                </p:oleObj>
              </mc:Choice>
              <mc:Fallback>
                <p:oleObj name="Visio" r:id="rId5" imgW="4333015" imgH="250432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57300"/>
                        <a:ext cx="7315200" cy="422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6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263207"/>
              </p:ext>
            </p:extLst>
          </p:nvPr>
        </p:nvGraphicFramePr>
        <p:xfrm>
          <a:off x="990600" y="685800"/>
          <a:ext cx="7361413" cy="13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9" name="Document" r:id="rId3" imgW="7361413" imgH="1388397" progId="Word.Document.12">
                  <p:embed/>
                </p:oleObj>
              </mc:Choice>
              <mc:Fallback>
                <p:oleObj name="Document" r:id="rId3" imgW="7361413" imgH="138839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388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4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57304"/>
              </p:ext>
            </p:extLst>
          </p:nvPr>
        </p:nvGraphicFramePr>
        <p:xfrm>
          <a:off x="990600" y="685800"/>
          <a:ext cx="7361413" cy="296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3" name="Document" r:id="rId3" imgW="7361413" imgH="2967689" progId="Word.Document.12">
                  <p:embed/>
                </p:oleObj>
              </mc:Choice>
              <mc:Fallback>
                <p:oleObj name="Document" r:id="rId3" imgW="7361413" imgH="296768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967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6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14158"/>
              </p:ext>
            </p:extLst>
          </p:nvPr>
        </p:nvGraphicFramePr>
        <p:xfrm>
          <a:off x="995363" y="685800"/>
          <a:ext cx="720090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7" name="Document" r:id="rId3" imgW="7375415" imgH="5509729" progId="Word.Document.12">
                  <p:embed/>
                </p:oleObj>
              </mc:Choice>
              <mc:Fallback>
                <p:oleObj name="Document" r:id="rId3" imgW="7375415" imgH="550972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685800"/>
                        <a:ext cx="7200900" cy="537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1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57373"/>
              </p:ext>
            </p:extLst>
          </p:nvPr>
        </p:nvGraphicFramePr>
        <p:xfrm>
          <a:off x="990600" y="685800"/>
          <a:ext cx="7304088" cy="513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1" name="Document" r:id="rId3" imgW="7304259" imgH="5131532" progId="Word.Document.12">
                  <p:embed/>
                </p:oleObj>
              </mc:Choice>
              <mc:Fallback>
                <p:oleObj name="Document" r:id="rId3" imgW="7304259" imgH="513153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513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2050"/>
              </p:ext>
            </p:extLst>
          </p:nvPr>
        </p:nvGraphicFramePr>
        <p:xfrm>
          <a:off x="995363" y="685799"/>
          <a:ext cx="7375415" cy="546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5" name="Document" r:id="rId3" imgW="7375415" imgH="5461840" progId="Word.Document.12">
                  <p:embed/>
                </p:oleObj>
              </mc:Choice>
              <mc:Fallback>
                <p:oleObj name="Document" r:id="rId3" imgW="7375415" imgH="5461840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685799"/>
                        <a:ext cx="7375415" cy="5461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2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419695"/>
              </p:ext>
            </p:extLst>
          </p:nvPr>
        </p:nvGraphicFramePr>
        <p:xfrm>
          <a:off x="990600" y="685800"/>
          <a:ext cx="7304259" cy="544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9" name="Document" r:id="rId3" imgW="7304259" imgH="5440704" progId="Word.Document.12">
                  <p:embed/>
                </p:oleObj>
              </mc:Choice>
              <mc:Fallback>
                <p:oleObj name="Document" r:id="rId3" imgW="7304259" imgH="544070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259" cy="5440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133920"/>
              </p:ext>
            </p:extLst>
          </p:nvPr>
        </p:nvGraphicFramePr>
        <p:xfrm>
          <a:off x="990600" y="685800"/>
          <a:ext cx="7304259" cy="359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Document" r:id="rId3" imgW="7304259" imgH="3594301" progId="Word.Document.12">
                  <p:embed/>
                </p:oleObj>
              </mc:Choice>
              <mc:Fallback>
                <p:oleObj name="Document" r:id="rId3" imgW="7304259" imgH="3594301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259" cy="3594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85188"/>
              </p:ext>
            </p:extLst>
          </p:nvPr>
        </p:nvGraphicFramePr>
        <p:xfrm>
          <a:off x="9906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7" name="Document" r:id="rId3" imgW="7361413" imgH="776165" progId="Word.Document.12">
                  <p:embed/>
                </p:oleObj>
              </mc:Choice>
              <mc:Fallback>
                <p:oleObj name="Document" r:id="rId3" imgW="7361413" imgH="776165" progId="Word.Document.12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1701"/>
              </p:ext>
            </p:extLst>
          </p:nvPr>
        </p:nvGraphicFramePr>
        <p:xfrm>
          <a:off x="990600" y="1524000"/>
          <a:ext cx="77057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8" name="Visio" r:id="rId5" imgW="4906965" imgH="1552500" progId="Visio.Drawing.11">
                  <p:embed/>
                </p:oleObj>
              </mc:Choice>
              <mc:Fallback>
                <p:oleObj name="Visio" r:id="rId5" imgW="4906965" imgH="1552500" progId="Visio.Drawing.11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70572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7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57303"/>
              </p:ext>
            </p:extLst>
          </p:nvPr>
        </p:nvGraphicFramePr>
        <p:xfrm>
          <a:off x="990600" y="685800"/>
          <a:ext cx="7304259" cy="285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Document" r:id="rId3" imgW="7304259" imgH="2858041" progId="Word.Document.12">
                  <p:embed/>
                </p:oleObj>
              </mc:Choice>
              <mc:Fallback>
                <p:oleObj name="Document" r:id="rId3" imgW="7304259" imgH="2858041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259" cy="2858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8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301055"/>
              </p:ext>
            </p:extLst>
          </p:nvPr>
        </p:nvGraphicFramePr>
        <p:xfrm>
          <a:off x="990600" y="685800"/>
          <a:ext cx="7361413" cy="262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6" name="Document" r:id="rId3" imgW="7361413" imgH="2625084" progId="Word.Document.12">
                  <p:embed/>
                </p:oleObj>
              </mc:Choice>
              <mc:Fallback>
                <p:oleObj name="Document" r:id="rId3" imgW="7361413" imgH="2625084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25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08CC66A-3035-4CDB-9D11-784AAA692D1F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86857"/>
              </p:ext>
            </p:extLst>
          </p:nvPr>
        </p:nvGraphicFramePr>
        <p:xfrm>
          <a:off x="990600" y="685800"/>
          <a:ext cx="7361413" cy="195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2" name="Document" r:id="rId3" imgW="7375415" imgH="1956238" progId="Word.Document.12">
                  <p:embed/>
                </p:oleObj>
              </mc:Choice>
              <mc:Fallback>
                <p:oleObj name="Document" r:id="rId3" imgW="7375415" imgH="1956238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59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7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1622</TotalTime>
  <Words>738</Words>
  <Application>Microsoft Office PowerPoint</Application>
  <PresentationFormat>On-screen Show (4:3)</PresentationFormat>
  <Paragraphs>186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 Narrow</vt:lpstr>
      <vt:lpstr>Times New Roman</vt:lpstr>
      <vt:lpstr>Master slides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Louis Mazzoli</cp:lastModifiedBy>
  <cp:revision>32</cp:revision>
  <cp:lastPrinted>2016-06-11T01:42:40Z</cp:lastPrinted>
  <dcterms:created xsi:type="dcterms:W3CDTF">2012-04-05T21:33:03Z</dcterms:created>
  <dcterms:modified xsi:type="dcterms:W3CDTF">2016-06-11T02:08:25Z</dcterms:modified>
</cp:coreProperties>
</file>