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0"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A1F9-84EA-4389-80A3-369593F67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58FC6C-E2EA-4C02-9A82-B7DC45EA5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0A4C0-97E2-474B-A668-A156ED1F64BD}"/>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FF6265F6-4E1F-4A5E-AD2B-C3F20ADE0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A20E3-BCCA-4B12-B378-D0DFB90F80B5}"/>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4242328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720E-F514-4BF8-882E-D2902C6B32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B43406-8126-46BF-B0F9-BA977F4F0D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E2897-A8F5-4BB9-B1C8-B112B8665742}"/>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86215073-5247-4F1C-8B88-6F2FD11F8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AF70A-FF95-4767-A8A6-D32148DB7263}"/>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28061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CC59B2-A34E-4335-B327-07165EB06A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5BAAE6-97F2-48BB-A0BE-8841707405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4AD38-C6BE-4942-B149-49632E2B8138}"/>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9F491239-E9A6-4450-8AAE-D71FB135E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32FCB-367A-4D13-96BF-A3CE28C3F7A4}"/>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35849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EB36-BE51-44A2-A7A6-F33A5B170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7E223-F157-4F00-9A6C-0419F8E0F3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02E67-045D-4EE2-9F4C-AAAA46B53F89}"/>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8F402481-0EC2-44A1-ADBF-3A765260A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70DE0-F14D-4DCE-894F-EBDE0D8082B7}"/>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358304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46F9-F609-4A3C-8C8E-37ECAAFDA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38E0BE-BD42-4A24-B725-9CDE7F9F6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0DCA2F-0CB7-44D3-8B48-F681DAB33740}"/>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B0446093-6DA9-4832-B035-CFA3BB47B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783AB-4446-4C5A-809C-48A91322644C}"/>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259815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3DF7-2C45-4552-BA18-F9F55E050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B6A59-60B7-461A-8FCE-495CCFB162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BBE72C-9CB2-45A2-90D4-E6E48A3738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3A43B2-E321-483A-BDAC-6B797C3318EB}"/>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6" name="Footer Placeholder 5">
            <a:extLst>
              <a:ext uri="{FF2B5EF4-FFF2-40B4-BE49-F238E27FC236}">
                <a16:creationId xmlns:a16="http://schemas.microsoft.com/office/drawing/2014/main" id="{5B70E05F-9B41-48BD-96D2-DEC5663A1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58114-40A4-4CB9-8CE1-890FE53A9516}"/>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381895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ED81-24AD-49DF-B687-58E7B5259B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3122A-BB76-4396-8BE6-E5022D81B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FCB3AE-EB61-4111-A921-34F9F07D1D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EF21AA-429C-4E73-A4DD-232252B5C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0F8B0A-CBCA-4D18-B916-2860F2A932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5455F9-0E65-472A-AB66-F7085834CCD7}"/>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8" name="Footer Placeholder 7">
            <a:extLst>
              <a:ext uri="{FF2B5EF4-FFF2-40B4-BE49-F238E27FC236}">
                <a16:creationId xmlns:a16="http://schemas.microsoft.com/office/drawing/2014/main" id="{DB4882CA-F076-47D8-9542-8F63A8157B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B8DF1C-6304-4B7E-B378-CAE66F6E94FA}"/>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285195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7C8A-DD99-4276-867A-BBF4802AAE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8625C1-86EF-437A-ADE2-D8D878EC6EEB}"/>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4" name="Footer Placeholder 3">
            <a:extLst>
              <a:ext uri="{FF2B5EF4-FFF2-40B4-BE49-F238E27FC236}">
                <a16:creationId xmlns:a16="http://schemas.microsoft.com/office/drawing/2014/main" id="{EE45DF1C-BC70-4733-BFAD-BCE4EED984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2802D3-A94F-4B43-A8BB-DD8C08BEB0E4}"/>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263843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78804-152C-460E-B591-65A15CC534A0}"/>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3" name="Footer Placeholder 2">
            <a:extLst>
              <a:ext uri="{FF2B5EF4-FFF2-40B4-BE49-F238E27FC236}">
                <a16:creationId xmlns:a16="http://schemas.microsoft.com/office/drawing/2014/main" id="{7FC06C04-E4AE-4651-ABCF-418F60384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683C4F-2EC3-49B9-AE05-6B86B7922AC6}"/>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68548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7228-FA02-4EFD-ADBA-4DFFAA8BF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8255E-27DD-4B4E-BC31-A31D453AD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648095-7356-47E6-95E5-F0C26DA0C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68D568-174E-4BB3-9FAB-E256E784F765}"/>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6" name="Footer Placeholder 5">
            <a:extLst>
              <a:ext uri="{FF2B5EF4-FFF2-40B4-BE49-F238E27FC236}">
                <a16:creationId xmlns:a16="http://schemas.microsoft.com/office/drawing/2014/main" id="{2F3773F6-5CA1-40C0-BCA0-F84D9D849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E9D91-C7DA-4440-855C-0EC953F8C668}"/>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154614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F196-C88E-47D5-8ED2-42BB6A908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4D1BB3-11D4-48AC-BD18-CEA872D04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F4DDEB-AACE-4485-B772-32D314625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B0A608-237D-4723-A924-08406A269C54}"/>
              </a:ext>
            </a:extLst>
          </p:cNvPr>
          <p:cNvSpPr>
            <a:spLocks noGrp="1"/>
          </p:cNvSpPr>
          <p:nvPr>
            <p:ph type="dt" sz="half" idx="10"/>
          </p:nvPr>
        </p:nvSpPr>
        <p:spPr/>
        <p:txBody>
          <a:bodyPr/>
          <a:lstStyle/>
          <a:p>
            <a:fld id="{013537DD-988F-4DCC-B6C0-CB794FB06015}" type="datetimeFigureOut">
              <a:rPr lang="en-US" smtClean="0"/>
              <a:t>3/17/2018</a:t>
            </a:fld>
            <a:endParaRPr lang="en-US"/>
          </a:p>
        </p:txBody>
      </p:sp>
      <p:sp>
        <p:nvSpPr>
          <p:cNvPr id="6" name="Footer Placeholder 5">
            <a:extLst>
              <a:ext uri="{FF2B5EF4-FFF2-40B4-BE49-F238E27FC236}">
                <a16:creationId xmlns:a16="http://schemas.microsoft.com/office/drawing/2014/main" id="{79AD7300-0980-4325-8F4C-6E8C81062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572AE-81C3-48A7-BBA0-636B2767B664}"/>
              </a:ext>
            </a:extLst>
          </p:cNvPr>
          <p:cNvSpPr>
            <a:spLocks noGrp="1"/>
          </p:cNvSpPr>
          <p:nvPr>
            <p:ph type="sldNum" sz="quarter" idx="12"/>
          </p:nvPr>
        </p:nvSpPr>
        <p:spPr/>
        <p:txBody>
          <a:bodyPr/>
          <a:lstStyle/>
          <a:p>
            <a:fld id="{641B3928-6A26-495F-BA7D-298D4154BAD4}" type="slidenum">
              <a:rPr lang="en-US" smtClean="0"/>
              <a:t>‹#›</a:t>
            </a:fld>
            <a:endParaRPr lang="en-US"/>
          </a:p>
        </p:txBody>
      </p:sp>
    </p:spTree>
    <p:extLst>
      <p:ext uri="{BB962C8B-B14F-4D97-AF65-F5344CB8AC3E}">
        <p14:creationId xmlns:p14="http://schemas.microsoft.com/office/powerpoint/2010/main" val="346720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CEC75-AA14-4ED9-9FB0-8018AF6B4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45820A-E72F-451E-ACE8-393BED9C4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FEA4A-EFD6-4FED-8877-C383940DE8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537DD-988F-4DCC-B6C0-CB794FB06015}" type="datetimeFigureOut">
              <a:rPr lang="en-US" smtClean="0"/>
              <a:t>3/17/2018</a:t>
            </a:fld>
            <a:endParaRPr lang="en-US"/>
          </a:p>
        </p:txBody>
      </p:sp>
      <p:sp>
        <p:nvSpPr>
          <p:cNvPr id="5" name="Footer Placeholder 4">
            <a:extLst>
              <a:ext uri="{FF2B5EF4-FFF2-40B4-BE49-F238E27FC236}">
                <a16:creationId xmlns:a16="http://schemas.microsoft.com/office/drawing/2014/main" id="{4DF0E769-A960-41BF-B72F-9CECF7E3B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65855B-61A5-4EF2-99B7-88D433716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B3928-6A26-495F-BA7D-298D4154BAD4}" type="slidenum">
              <a:rPr lang="en-US" smtClean="0"/>
              <a:t>‹#›</a:t>
            </a:fld>
            <a:endParaRPr lang="en-US"/>
          </a:p>
        </p:txBody>
      </p:sp>
    </p:spTree>
    <p:extLst>
      <p:ext uri="{BB962C8B-B14F-4D97-AF65-F5344CB8AC3E}">
        <p14:creationId xmlns:p14="http://schemas.microsoft.com/office/powerpoint/2010/main" val="3546417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79C53-3370-4BFF-9EF7-3A396C14377B}"/>
              </a:ext>
            </a:extLst>
          </p:cNvPr>
          <p:cNvSpPr/>
          <p:nvPr/>
        </p:nvSpPr>
        <p:spPr>
          <a:xfrm>
            <a:off x="600075" y="314325"/>
            <a:ext cx="11039475" cy="11049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RelateID Blockchain</a:t>
            </a:r>
          </a:p>
        </p:txBody>
      </p:sp>
      <p:cxnSp>
        <p:nvCxnSpPr>
          <p:cNvPr id="7" name="Straight Arrow Connector 6">
            <a:extLst>
              <a:ext uri="{FF2B5EF4-FFF2-40B4-BE49-F238E27FC236}">
                <a16:creationId xmlns:a16="http://schemas.microsoft.com/office/drawing/2014/main" id="{EE78CD35-F4E8-4D82-8BEF-699011780646}"/>
              </a:ext>
            </a:extLst>
          </p:cNvPr>
          <p:cNvCxnSpPr>
            <a:cxnSpLocks/>
          </p:cNvCxnSpPr>
          <p:nvPr/>
        </p:nvCxnSpPr>
        <p:spPr>
          <a:xfrm flipV="1">
            <a:off x="2428874" y="1419225"/>
            <a:ext cx="676276" cy="1266825"/>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55ECDA7-E36C-41BE-9E60-1BF0838C9DD3}"/>
              </a:ext>
            </a:extLst>
          </p:cNvPr>
          <p:cNvSpPr/>
          <p:nvPr/>
        </p:nvSpPr>
        <p:spPr>
          <a:xfrm>
            <a:off x="1038225" y="2600325"/>
            <a:ext cx="1981200" cy="11811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PeaceTones</a:t>
            </a:r>
            <a:endParaRPr lang="en-US" dirty="0"/>
          </a:p>
        </p:txBody>
      </p:sp>
      <p:sp>
        <p:nvSpPr>
          <p:cNvPr id="10" name="TextBox 9">
            <a:extLst>
              <a:ext uri="{FF2B5EF4-FFF2-40B4-BE49-F238E27FC236}">
                <a16:creationId xmlns:a16="http://schemas.microsoft.com/office/drawing/2014/main" id="{3CD16C1C-F707-4832-B85D-5B2DEA38AAA9}"/>
              </a:ext>
            </a:extLst>
          </p:cNvPr>
          <p:cNvSpPr txBox="1"/>
          <p:nvPr/>
        </p:nvSpPr>
        <p:spPr>
          <a:xfrm>
            <a:off x="3276599" y="1584663"/>
            <a:ext cx="4057651" cy="1200329"/>
          </a:xfrm>
          <a:prstGeom prst="rect">
            <a:avLst/>
          </a:prstGeom>
          <a:noFill/>
        </p:spPr>
        <p:txBody>
          <a:bodyPr wrap="square" rtlCol="0">
            <a:spAutoFit/>
          </a:bodyPr>
          <a:lstStyle/>
          <a:p>
            <a:r>
              <a:rPr lang="en-US" dirty="0" err="1"/>
              <a:t>PeaceTones</a:t>
            </a:r>
            <a:r>
              <a:rPr lang="en-US" dirty="0"/>
              <a:t> exists as a trusted organization on the RelateID network. The trust is achieved by consensus on the network by trusted </a:t>
            </a:r>
            <a:r>
              <a:rPr lang="en-US" dirty="0" err="1"/>
              <a:t>indviduals</a:t>
            </a:r>
            <a:r>
              <a:rPr lang="en-US" dirty="0"/>
              <a:t>. </a:t>
            </a:r>
          </a:p>
        </p:txBody>
      </p:sp>
      <p:cxnSp>
        <p:nvCxnSpPr>
          <p:cNvPr id="12" name="Straight Arrow Connector 11">
            <a:extLst>
              <a:ext uri="{FF2B5EF4-FFF2-40B4-BE49-F238E27FC236}">
                <a16:creationId xmlns:a16="http://schemas.microsoft.com/office/drawing/2014/main" id="{B9869351-E643-463C-BC00-29B298D36741}"/>
              </a:ext>
            </a:extLst>
          </p:cNvPr>
          <p:cNvCxnSpPr/>
          <p:nvPr/>
        </p:nvCxnSpPr>
        <p:spPr>
          <a:xfrm flipH="1">
            <a:off x="2800350" y="2266950"/>
            <a:ext cx="3048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428360-5AEB-4366-8E83-B3A483D1979B}"/>
              </a:ext>
            </a:extLst>
          </p:cNvPr>
          <p:cNvCxnSpPr>
            <a:cxnSpLocks/>
          </p:cNvCxnSpPr>
          <p:nvPr/>
        </p:nvCxnSpPr>
        <p:spPr>
          <a:xfrm flipH="1">
            <a:off x="2800350" y="2419350"/>
            <a:ext cx="457200" cy="266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B71B243-8BF4-435B-93AE-9C40279E540D}"/>
              </a:ext>
            </a:extLst>
          </p:cNvPr>
          <p:cNvSpPr/>
          <p:nvPr/>
        </p:nvSpPr>
        <p:spPr>
          <a:xfrm>
            <a:off x="1407318" y="4857750"/>
            <a:ext cx="1114425" cy="82391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Kelsey</a:t>
            </a:r>
          </a:p>
        </p:txBody>
      </p:sp>
      <p:cxnSp>
        <p:nvCxnSpPr>
          <p:cNvPr id="30" name="Straight Arrow Connector 29">
            <a:extLst>
              <a:ext uri="{FF2B5EF4-FFF2-40B4-BE49-F238E27FC236}">
                <a16:creationId xmlns:a16="http://schemas.microsoft.com/office/drawing/2014/main" id="{9B2FCBEB-B24A-4CA6-80B6-6F3EDC86D3AC}"/>
              </a:ext>
            </a:extLst>
          </p:cNvPr>
          <p:cNvCxnSpPr>
            <a:cxnSpLocks/>
          </p:cNvCxnSpPr>
          <p:nvPr/>
        </p:nvCxnSpPr>
        <p:spPr>
          <a:xfrm>
            <a:off x="1964531" y="3779402"/>
            <a:ext cx="0" cy="1059298"/>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43137AF-F0B2-43FB-A264-28B17D341038}"/>
              </a:ext>
            </a:extLst>
          </p:cNvPr>
          <p:cNvSpPr txBox="1"/>
          <p:nvPr/>
        </p:nvSpPr>
        <p:spPr>
          <a:xfrm>
            <a:off x="3028950" y="3562350"/>
            <a:ext cx="3209925" cy="1200329"/>
          </a:xfrm>
          <a:prstGeom prst="rect">
            <a:avLst/>
          </a:prstGeom>
          <a:noFill/>
        </p:spPr>
        <p:txBody>
          <a:bodyPr wrap="square" rtlCol="0">
            <a:spAutoFit/>
          </a:bodyPr>
          <a:lstStyle/>
          <a:p>
            <a:r>
              <a:rPr lang="en-US" dirty="0"/>
              <a:t>Kelsey is part of the </a:t>
            </a:r>
            <a:r>
              <a:rPr lang="en-US" dirty="0" err="1"/>
              <a:t>PeaceTones</a:t>
            </a:r>
            <a:r>
              <a:rPr lang="en-US" dirty="0"/>
              <a:t> organization on the RelateID network and has been verified by </a:t>
            </a:r>
            <a:r>
              <a:rPr lang="en-US" dirty="0" err="1"/>
              <a:t>PeaceTones</a:t>
            </a:r>
            <a:r>
              <a:rPr lang="en-US" dirty="0"/>
              <a:t>.</a:t>
            </a:r>
          </a:p>
        </p:txBody>
      </p:sp>
      <p:cxnSp>
        <p:nvCxnSpPr>
          <p:cNvPr id="36" name="Straight Arrow Connector 35">
            <a:extLst>
              <a:ext uri="{FF2B5EF4-FFF2-40B4-BE49-F238E27FC236}">
                <a16:creationId xmlns:a16="http://schemas.microsoft.com/office/drawing/2014/main" id="{A067217A-50B1-4A3E-8D6C-6C54E930BEF1}"/>
              </a:ext>
            </a:extLst>
          </p:cNvPr>
          <p:cNvCxnSpPr>
            <a:cxnSpLocks/>
          </p:cNvCxnSpPr>
          <p:nvPr/>
        </p:nvCxnSpPr>
        <p:spPr>
          <a:xfrm flipH="1">
            <a:off x="2428874" y="4276725"/>
            <a:ext cx="600076" cy="571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3C30463-A13F-4833-9A32-767C6D8CFA4C}"/>
              </a:ext>
            </a:extLst>
          </p:cNvPr>
          <p:cNvSpPr/>
          <p:nvPr/>
        </p:nvSpPr>
        <p:spPr>
          <a:xfrm>
            <a:off x="4943475" y="3276600"/>
            <a:ext cx="2390775" cy="148607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Emanuel</a:t>
            </a:r>
          </a:p>
        </p:txBody>
      </p:sp>
      <p:cxnSp>
        <p:nvCxnSpPr>
          <p:cNvPr id="39" name="Straight Arrow Connector 38">
            <a:extLst>
              <a:ext uri="{FF2B5EF4-FFF2-40B4-BE49-F238E27FC236}">
                <a16:creationId xmlns:a16="http://schemas.microsoft.com/office/drawing/2014/main" id="{6B9E8F26-A681-4856-A837-3C7C6A77E2E7}"/>
              </a:ext>
            </a:extLst>
          </p:cNvPr>
          <p:cNvCxnSpPr>
            <a:cxnSpLocks/>
          </p:cNvCxnSpPr>
          <p:nvPr/>
        </p:nvCxnSpPr>
        <p:spPr>
          <a:xfrm flipV="1">
            <a:off x="2552700" y="4210050"/>
            <a:ext cx="2390775" cy="941964"/>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25D16A0-AB5C-46EA-9A16-1A60D821ACAC}"/>
              </a:ext>
            </a:extLst>
          </p:cNvPr>
          <p:cNvSpPr txBox="1"/>
          <p:nvPr/>
        </p:nvSpPr>
        <p:spPr>
          <a:xfrm>
            <a:off x="3543300" y="5410379"/>
            <a:ext cx="2552700" cy="1200329"/>
          </a:xfrm>
          <a:prstGeom prst="rect">
            <a:avLst/>
          </a:prstGeom>
          <a:noFill/>
        </p:spPr>
        <p:txBody>
          <a:bodyPr wrap="square" rtlCol="0">
            <a:spAutoFit/>
          </a:bodyPr>
          <a:lstStyle/>
          <a:p>
            <a:r>
              <a:rPr lang="en-US" dirty="0"/>
              <a:t>Kelsey verifies Emanuel as a trusted individual and part of the </a:t>
            </a:r>
            <a:r>
              <a:rPr lang="en-US" dirty="0" err="1"/>
              <a:t>PeaceTones</a:t>
            </a:r>
            <a:r>
              <a:rPr lang="en-US" dirty="0"/>
              <a:t> organization</a:t>
            </a:r>
          </a:p>
        </p:txBody>
      </p:sp>
      <p:cxnSp>
        <p:nvCxnSpPr>
          <p:cNvPr id="43" name="Straight Arrow Connector 42">
            <a:extLst>
              <a:ext uri="{FF2B5EF4-FFF2-40B4-BE49-F238E27FC236}">
                <a16:creationId xmlns:a16="http://schemas.microsoft.com/office/drawing/2014/main" id="{DDF9AA70-ACCD-4D55-B421-7826406B90CF}"/>
              </a:ext>
            </a:extLst>
          </p:cNvPr>
          <p:cNvCxnSpPr>
            <a:cxnSpLocks/>
          </p:cNvCxnSpPr>
          <p:nvPr/>
        </p:nvCxnSpPr>
        <p:spPr>
          <a:xfrm flipH="1" flipV="1">
            <a:off x="3543300" y="4857751"/>
            <a:ext cx="323850" cy="552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91C68390-FFE4-412A-B5E8-A2B003AD25A6}"/>
              </a:ext>
            </a:extLst>
          </p:cNvPr>
          <p:cNvSpPr/>
          <p:nvPr/>
        </p:nvSpPr>
        <p:spPr>
          <a:xfrm>
            <a:off x="8196263" y="2184827"/>
            <a:ext cx="1862138" cy="90127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Song</a:t>
            </a:r>
          </a:p>
        </p:txBody>
      </p:sp>
      <p:cxnSp>
        <p:nvCxnSpPr>
          <p:cNvPr id="48" name="Straight Arrow Connector 47">
            <a:extLst>
              <a:ext uri="{FF2B5EF4-FFF2-40B4-BE49-F238E27FC236}">
                <a16:creationId xmlns:a16="http://schemas.microsoft.com/office/drawing/2014/main" id="{316EF7F0-5E6D-422C-AAC6-14BDC008DBC5}"/>
              </a:ext>
            </a:extLst>
          </p:cNvPr>
          <p:cNvCxnSpPr>
            <a:cxnSpLocks/>
          </p:cNvCxnSpPr>
          <p:nvPr/>
        </p:nvCxnSpPr>
        <p:spPr>
          <a:xfrm flipV="1">
            <a:off x="7119938" y="2809786"/>
            <a:ext cx="1076325" cy="751375"/>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A8DFBC8-93BB-491A-BCEA-12D3F3496BB1}"/>
              </a:ext>
            </a:extLst>
          </p:cNvPr>
          <p:cNvSpPr txBox="1"/>
          <p:nvPr/>
        </p:nvSpPr>
        <p:spPr>
          <a:xfrm>
            <a:off x="7786688" y="3609885"/>
            <a:ext cx="3209925" cy="2031325"/>
          </a:xfrm>
          <a:prstGeom prst="rect">
            <a:avLst/>
          </a:prstGeom>
          <a:noFill/>
        </p:spPr>
        <p:txBody>
          <a:bodyPr wrap="square" rtlCol="0">
            <a:spAutoFit/>
          </a:bodyPr>
          <a:lstStyle/>
          <a:p>
            <a:r>
              <a:rPr lang="en-US" dirty="0"/>
              <a:t>Emanuel creates a song and uploads the song to the RelateID network. Cryptographic evidence of the song is created. The song belongs exclusively to Emanuel and he may assign rights to it as he pleases.</a:t>
            </a:r>
          </a:p>
        </p:txBody>
      </p:sp>
      <p:cxnSp>
        <p:nvCxnSpPr>
          <p:cNvPr id="51" name="Straight Arrow Connector 50">
            <a:extLst>
              <a:ext uri="{FF2B5EF4-FFF2-40B4-BE49-F238E27FC236}">
                <a16:creationId xmlns:a16="http://schemas.microsoft.com/office/drawing/2014/main" id="{4F3628CA-29CB-49F7-8342-3308870446FE}"/>
              </a:ext>
            </a:extLst>
          </p:cNvPr>
          <p:cNvCxnSpPr>
            <a:cxnSpLocks/>
          </p:cNvCxnSpPr>
          <p:nvPr/>
        </p:nvCxnSpPr>
        <p:spPr>
          <a:xfrm flipH="1" flipV="1">
            <a:off x="7872413" y="3134231"/>
            <a:ext cx="323850" cy="552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F5631DE0-39ED-4B37-B2B8-3CD58271B5DE}"/>
              </a:ext>
            </a:extLst>
          </p:cNvPr>
          <p:cNvSpPr/>
          <p:nvPr/>
        </p:nvSpPr>
        <p:spPr>
          <a:xfrm>
            <a:off x="6334125" y="5205749"/>
            <a:ext cx="1862138" cy="90127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License </a:t>
            </a:r>
          </a:p>
        </p:txBody>
      </p:sp>
      <p:cxnSp>
        <p:nvCxnSpPr>
          <p:cNvPr id="54" name="Straight Arrow Connector 53">
            <a:extLst>
              <a:ext uri="{FF2B5EF4-FFF2-40B4-BE49-F238E27FC236}">
                <a16:creationId xmlns:a16="http://schemas.microsoft.com/office/drawing/2014/main" id="{FB38579A-3E36-4BF3-B4B1-A597762A9CF9}"/>
              </a:ext>
            </a:extLst>
          </p:cNvPr>
          <p:cNvCxnSpPr>
            <a:cxnSpLocks/>
          </p:cNvCxnSpPr>
          <p:nvPr/>
        </p:nvCxnSpPr>
        <p:spPr>
          <a:xfrm flipH="1">
            <a:off x="7543800" y="3127136"/>
            <a:ext cx="1583532" cy="2006929"/>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C57A2E-FA2B-48C6-A1FD-1D653411BA23}"/>
              </a:ext>
            </a:extLst>
          </p:cNvPr>
          <p:cNvSpPr txBox="1"/>
          <p:nvPr/>
        </p:nvSpPr>
        <p:spPr>
          <a:xfrm>
            <a:off x="8596312" y="4681032"/>
            <a:ext cx="2400301" cy="1200329"/>
          </a:xfrm>
          <a:prstGeom prst="rect">
            <a:avLst/>
          </a:prstGeom>
          <a:noFill/>
        </p:spPr>
        <p:txBody>
          <a:bodyPr wrap="square" rtlCol="0">
            <a:spAutoFit/>
          </a:bodyPr>
          <a:lstStyle/>
          <a:p>
            <a:r>
              <a:rPr lang="en-US" dirty="0"/>
              <a:t>Emanuel then creates a smart license for his song for future licensing</a:t>
            </a:r>
          </a:p>
        </p:txBody>
      </p:sp>
      <p:cxnSp>
        <p:nvCxnSpPr>
          <p:cNvPr id="59" name="Straight Arrow Connector 58">
            <a:extLst>
              <a:ext uri="{FF2B5EF4-FFF2-40B4-BE49-F238E27FC236}">
                <a16:creationId xmlns:a16="http://schemas.microsoft.com/office/drawing/2014/main" id="{E812A2FE-1F2E-4D6D-9952-8B96318D6B24}"/>
              </a:ext>
            </a:extLst>
          </p:cNvPr>
          <p:cNvCxnSpPr>
            <a:cxnSpLocks/>
          </p:cNvCxnSpPr>
          <p:nvPr/>
        </p:nvCxnSpPr>
        <p:spPr>
          <a:xfrm flipH="1" flipV="1">
            <a:off x="8339138" y="4218387"/>
            <a:ext cx="323850" cy="552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81D3441-BD4F-4FC5-8057-4396AD6D33B3}"/>
              </a:ext>
            </a:extLst>
          </p:cNvPr>
          <p:cNvSpPr/>
          <p:nvPr/>
        </p:nvSpPr>
        <p:spPr>
          <a:xfrm>
            <a:off x="9853613" y="5190573"/>
            <a:ext cx="1862138" cy="90127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DISPUTE</a:t>
            </a:r>
          </a:p>
        </p:txBody>
      </p:sp>
      <p:cxnSp>
        <p:nvCxnSpPr>
          <p:cNvPr id="61" name="Straight Arrow Connector 60">
            <a:extLst>
              <a:ext uri="{FF2B5EF4-FFF2-40B4-BE49-F238E27FC236}">
                <a16:creationId xmlns:a16="http://schemas.microsoft.com/office/drawing/2014/main" id="{3EE4FA2B-B5E4-4AC9-BA0C-65975A71F2C8}"/>
              </a:ext>
            </a:extLst>
          </p:cNvPr>
          <p:cNvCxnSpPr>
            <a:cxnSpLocks/>
          </p:cNvCxnSpPr>
          <p:nvPr/>
        </p:nvCxnSpPr>
        <p:spPr>
          <a:xfrm flipV="1">
            <a:off x="8302229" y="5641209"/>
            <a:ext cx="1494233" cy="48725"/>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945CBCA0-7B51-4A5D-BB30-C9CE00983B3B}"/>
              </a:ext>
            </a:extLst>
          </p:cNvPr>
          <p:cNvSpPr txBox="1"/>
          <p:nvPr/>
        </p:nvSpPr>
        <p:spPr>
          <a:xfrm>
            <a:off x="7853363" y="6010543"/>
            <a:ext cx="4148137" cy="923330"/>
          </a:xfrm>
          <a:prstGeom prst="rect">
            <a:avLst/>
          </a:prstGeom>
          <a:noFill/>
        </p:spPr>
        <p:txBody>
          <a:bodyPr wrap="square" rtlCol="0">
            <a:spAutoFit/>
          </a:bodyPr>
          <a:lstStyle/>
          <a:p>
            <a:r>
              <a:rPr lang="en-US" dirty="0"/>
              <a:t>Emanuel used his smart license to license the music to X. X violated the terms of the license leading to a dispute. </a:t>
            </a:r>
          </a:p>
        </p:txBody>
      </p:sp>
      <p:cxnSp>
        <p:nvCxnSpPr>
          <p:cNvPr id="65" name="Straight Arrow Connector 64">
            <a:extLst>
              <a:ext uri="{FF2B5EF4-FFF2-40B4-BE49-F238E27FC236}">
                <a16:creationId xmlns:a16="http://schemas.microsoft.com/office/drawing/2014/main" id="{DD4754A7-C551-449B-83E2-0BD61F08DF8C}"/>
              </a:ext>
            </a:extLst>
          </p:cNvPr>
          <p:cNvCxnSpPr>
            <a:cxnSpLocks/>
          </p:cNvCxnSpPr>
          <p:nvPr/>
        </p:nvCxnSpPr>
        <p:spPr>
          <a:xfrm flipV="1">
            <a:off x="8963026" y="5685505"/>
            <a:ext cx="0" cy="373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9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50"/>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5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57"/>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9"/>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65"/>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p:bldP spid="10" grpId="1"/>
      <p:bldP spid="19" grpId="0" animBg="1"/>
      <p:bldP spid="33" grpId="0"/>
      <p:bldP spid="33" grpId="1"/>
      <p:bldP spid="38" grpId="0" animBg="1"/>
      <p:bldP spid="42" grpId="0"/>
      <p:bldP spid="42" grpId="1"/>
      <p:bldP spid="47" grpId="0" animBg="1"/>
      <p:bldP spid="50" grpId="0"/>
      <p:bldP spid="50" grpId="1"/>
      <p:bldP spid="53" grpId="0" animBg="1"/>
      <p:bldP spid="57" grpId="0"/>
      <p:bldP spid="57" grpId="1"/>
      <p:bldP spid="60" grpId="0" animBg="1"/>
      <p:bldP spid="64" grpId="0"/>
      <p:bldP spid="6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137</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dc:creator>
  <cp:lastModifiedBy>Martin</cp:lastModifiedBy>
  <cp:revision>7</cp:revision>
  <dcterms:created xsi:type="dcterms:W3CDTF">2018-03-17T19:31:41Z</dcterms:created>
  <dcterms:modified xsi:type="dcterms:W3CDTF">2018-03-17T20:43:32Z</dcterms:modified>
</cp:coreProperties>
</file>