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7" r:id="rId10"/>
    <p:sldId id="266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66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17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4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76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47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9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1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4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E7D1BA7-9E92-42EF-BD9B-CCC165D9C4AA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BF5ECC-8E65-4652-B960-C220F6CDC7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3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Neander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 Gabriel </a:t>
            </a:r>
            <a:r>
              <a:rPr lang="pt-BR" dirty="0" err="1"/>
              <a:t>Niemiec</a:t>
            </a:r>
            <a:r>
              <a:rPr lang="pt-BR" dirty="0"/>
              <a:t> e Lauren </a:t>
            </a:r>
            <a:r>
              <a:rPr lang="pt-BR" dirty="0" err="1"/>
              <a:t>Rolan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50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Decremento e </a:t>
            </a:r>
            <a:r>
              <a:rPr lang="pt-BR" dirty="0" err="1"/>
              <a:t>Mult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LDA  </a:t>
            </a:r>
            <a:r>
              <a:rPr lang="pt-BR" dirty="0" err="1"/>
              <a:t>endEntrada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DEC</a:t>
            </a:r>
          </a:p>
          <a:p>
            <a:pPr marL="0" indent="0">
              <a:buNone/>
            </a:pPr>
            <a:r>
              <a:rPr lang="pt-BR" dirty="0"/>
              <a:t>   MULT cte2</a:t>
            </a:r>
          </a:p>
          <a:p>
            <a:pPr marL="0" indent="0">
              <a:buNone/>
            </a:pPr>
            <a:r>
              <a:rPr lang="pt-BR" dirty="0"/>
              <a:t>   STA </a:t>
            </a:r>
            <a:r>
              <a:rPr lang="pt-BR" dirty="0" err="1"/>
              <a:t>endSaida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HLT</a:t>
            </a:r>
          </a:p>
        </p:txBody>
      </p:sp>
    </p:spTree>
    <p:extLst>
      <p:ext uri="{BB962C8B-B14F-4D97-AF65-F5344CB8AC3E}">
        <p14:creationId xmlns:p14="http://schemas.microsoft.com/office/powerpoint/2010/main" val="229656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Tempos de Execução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070497"/>
              </p:ext>
            </p:extLst>
          </p:nvPr>
        </p:nvGraphicFramePr>
        <p:xfrm>
          <a:off x="1810830" y="3233531"/>
          <a:ext cx="85947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211641797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392809895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7714847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183808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# Instruções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# Ciclos de </a:t>
                      </a:r>
                      <a:r>
                        <a:rPr lang="pt-BR" dirty="0" err="1"/>
                        <a:t>clock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(</a:t>
                      </a:r>
                      <a:r>
                        <a:rPr lang="pt-BR" dirty="0" err="1"/>
                        <a:t>ns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Soma</a:t>
                      </a:r>
                      <a:r>
                        <a:rPr lang="pt-BR" baseline="0" dirty="0"/>
                        <a:t> de Matrizes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6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Mult</a:t>
                      </a:r>
                      <a:r>
                        <a:rPr lang="pt-BR" dirty="0"/>
                        <a:t> e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Dec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59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integração dos componentes gerou o </a:t>
            </a:r>
            <a:r>
              <a:rPr lang="pt-BR" dirty="0" err="1"/>
              <a:t>warning</a:t>
            </a:r>
            <a:r>
              <a:rPr lang="pt-BR" dirty="0"/>
              <a:t> “</a:t>
            </a:r>
            <a:r>
              <a:rPr lang="pt-BR" dirty="0" err="1"/>
              <a:t>conv_integer</a:t>
            </a:r>
            <a:r>
              <a:rPr lang="pt-BR" dirty="0"/>
              <a:t>” e não foi resolvido.</a:t>
            </a:r>
          </a:p>
          <a:p>
            <a:pPr algn="just"/>
            <a:r>
              <a:rPr lang="pt-BR" dirty="0" err="1"/>
              <a:t>Pinagem</a:t>
            </a:r>
            <a:r>
              <a:rPr lang="pt-BR" dirty="0"/>
              <a:t> modificada: o visor de sete segmentos deve ter os pinos atribuídos na ordem inversa, assim como os anodos.</a:t>
            </a:r>
          </a:p>
          <a:p>
            <a:pPr algn="just"/>
            <a:r>
              <a:rPr lang="pt-BR" dirty="0"/>
              <a:t>Apesar de termos realizado diversas pesquisas, não pudemos encontrar um bom tutorial ou artigo que explicasse como fazer a multiplexação dos visores.</a:t>
            </a:r>
          </a:p>
          <a:p>
            <a:pPr algn="just"/>
            <a:r>
              <a:rPr lang="pt-BR" dirty="0"/>
              <a:t>A impossibilidade de passar a parte baixa do acumulador para sete segmentos. Uma indicação do problema se dá nos </a:t>
            </a:r>
            <a:r>
              <a:rPr lang="pt-BR" dirty="0" err="1"/>
              <a:t>warnings</a:t>
            </a:r>
            <a:r>
              <a:rPr lang="pt-BR" dirty="0"/>
              <a:t>, que informam que muitos nodos estão desconectados.</a:t>
            </a:r>
          </a:p>
        </p:txBody>
      </p:sp>
    </p:spTree>
    <p:extLst>
      <p:ext uri="{BB962C8B-B14F-4D97-AF65-F5344CB8AC3E}">
        <p14:creationId xmlns:p14="http://schemas.microsoft.com/office/powerpoint/2010/main" val="39639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78" y="1828800"/>
            <a:ext cx="5627494" cy="4351338"/>
          </a:xfrm>
        </p:spPr>
      </p:pic>
    </p:spTree>
    <p:extLst>
      <p:ext uri="{BB962C8B-B14F-4D97-AF65-F5344CB8AC3E}">
        <p14:creationId xmlns:p14="http://schemas.microsoft.com/office/powerpoint/2010/main" val="5164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Adicionadas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da UAL</a:t>
            </a:r>
          </a:p>
          <a:p>
            <a:pPr lvl="1"/>
            <a:r>
              <a:rPr lang="pt-BR" dirty="0"/>
              <a:t>X – 1 (código 101): decrementa o acumulador</a:t>
            </a:r>
          </a:p>
          <a:p>
            <a:pPr lvl="1"/>
            <a:r>
              <a:rPr lang="pt-BR" dirty="0"/>
              <a:t>X * Y (código 110): a parte baixa é armazenada no acumulador enquanto a alta é redirecionada para o endereço 250d</a:t>
            </a:r>
          </a:p>
          <a:p>
            <a:r>
              <a:rPr lang="pt-BR" dirty="0"/>
              <a:t>Instruções adicionadas</a:t>
            </a:r>
          </a:p>
          <a:p>
            <a:pPr lvl="1"/>
            <a:r>
              <a:rPr lang="pt-BR" dirty="0"/>
              <a:t>MULT (código 1011)</a:t>
            </a:r>
          </a:p>
          <a:p>
            <a:pPr lvl="1"/>
            <a:r>
              <a:rPr lang="pt-BR" dirty="0"/>
              <a:t>DEC (código 1100)</a:t>
            </a:r>
          </a:p>
          <a:p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858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Área*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122507"/>
              </p:ext>
            </p:extLst>
          </p:nvPr>
        </p:nvGraphicFramePr>
        <p:xfrm>
          <a:off x="1495425" y="187459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12522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404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 </a:t>
                      </a:r>
                      <a:r>
                        <a:rPr lang="pt-BR" dirty="0" err="1"/>
                        <a:t>Flip-flops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#4-LUT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934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75229" y="5528604"/>
            <a:ext cx="876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Lembrando que o trabalho não foi finalizado, logo, os valores são aproximados.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35674"/>
              </p:ext>
            </p:extLst>
          </p:nvPr>
        </p:nvGraphicFramePr>
        <p:xfrm>
          <a:off x="1495425" y="293702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19709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336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Maximum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Frequency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136.565MHz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1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74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Soma de Matrizes</a:t>
            </a:r>
          </a:p>
          <a:p>
            <a:pPr lvl="1"/>
            <a:r>
              <a:rPr lang="pt-BR" dirty="0"/>
              <a:t>Entradas [5, 4, 5, 4] e [5, 4, 5, 4]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79" y="2841348"/>
            <a:ext cx="7972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828800"/>
            <a:ext cx="4820876" cy="4351337"/>
          </a:xfrm>
        </p:spPr>
        <p:txBody>
          <a:bodyPr>
            <a:normAutofit/>
          </a:bodyPr>
          <a:lstStyle/>
          <a:p>
            <a:r>
              <a:rPr lang="pt-BR" dirty="0"/>
              <a:t>Soma de Matrizes</a:t>
            </a:r>
          </a:p>
          <a:p>
            <a:pPr marL="0" indent="0">
              <a:buNone/>
            </a:pPr>
            <a:r>
              <a:rPr lang="pt-BR" dirty="0"/>
              <a:t>  LDA end1	</a:t>
            </a:r>
          </a:p>
          <a:p>
            <a:pPr marL="0" indent="0">
              <a:buNone/>
            </a:pPr>
            <a:r>
              <a:rPr lang="pt-BR" dirty="0"/>
              <a:t>  ADD end1+4</a:t>
            </a:r>
          </a:p>
          <a:p>
            <a:pPr marL="0" indent="0">
              <a:buNone/>
            </a:pPr>
            <a:r>
              <a:rPr lang="pt-BR" dirty="0"/>
              <a:t>  STA end1+8</a:t>
            </a:r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>
              <a:buNone/>
            </a:pPr>
            <a:r>
              <a:rPr lang="pt-BR" dirty="0"/>
              <a:t>  LDA end1+1</a:t>
            </a:r>
          </a:p>
          <a:p>
            <a:pPr marL="0" indent="0">
              <a:buNone/>
            </a:pPr>
            <a:r>
              <a:rPr lang="pt-BR" dirty="0"/>
              <a:t>  ADD end1+5</a:t>
            </a:r>
          </a:p>
          <a:p>
            <a:pPr marL="0" indent="0">
              <a:buNone/>
            </a:pPr>
            <a:r>
              <a:rPr lang="pt-BR" dirty="0"/>
              <a:t>  STA end1+9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11687" y="1974574"/>
            <a:ext cx="4227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  LDA end1+2</a:t>
            </a:r>
          </a:p>
          <a:p>
            <a:pPr>
              <a:lnSpc>
                <a:spcPct val="200000"/>
              </a:lnSpc>
            </a:pPr>
            <a:r>
              <a:rPr lang="pt-BR" dirty="0"/>
              <a:t>  ADD end1+6</a:t>
            </a:r>
          </a:p>
          <a:p>
            <a:pPr>
              <a:lnSpc>
                <a:spcPct val="200000"/>
              </a:lnSpc>
            </a:pPr>
            <a:r>
              <a:rPr lang="pt-BR" dirty="0"/>
              <a:t>  STA end1+10</a:t>
            </a:r>
          </a:p>
          <a:p>
            <a:pPr>
              <a:lnSpc>
                <a:spcPct val="200000"/>
              </a:lnSpc>
            </a:pPr>
            <a:r>
              <a:rPr lang="pt-BR" dirty="0"/>
              <a:t>	</a:t>
            </a:r>
          </a:p>
          <a:p>
            <a:pPr>
              <a:lnSpc>
                <a:spcPct val="200000"/>
              </a:lnSpc>
            </a:pPr>
            <a:r>
              <a:rPr lang="pt-BR" dirty="0"/>
              <a:t>  LDA end1+3</a:t>
            </a:r>
          </a:p>
          <a:p>
            <a:pPr>
              <a:lnSpc>
                <a:spcPct val="200000"/>
              </a:lnSpc>
            </a:pPr>
            <a:r>
              <a:rPr lang="pt-BR" dirty="0"/>
              <a:t>  ADD end1+7</a:t>
            </a:r>
          </a:p>
          <a:p>
            <a:pPr>
              <a:lnSpc>
                <a:spcPct val="200000"/>
              </a:lnSpc>
            </a:pPr>
            <a:r>
              <a:rPr lang="pt-BR" dirty="0"/>
              <a:t>  STA end1+11</a:t>
            </a:r>
          </a:p>
          <a:p>
            <a:pPr>
              <a:lnSpc>
                <a:spcPct val="200000"/>
              </a:lnSpc>
            </a:pPr>
            <a:r>
              <a:rPr lang="pt-BR" dirty="0"/>
              <a:t>  HLT				</a:t>
            </a:r>
          </a:p>
        </p:txBody>
      </p:sp>
    </p:spTree>
    <p:extLst>
      <p:ext uri="{BB962C8B-B14F-4D97-AF65-F5344CB8AC3E}">
        <p14:creationId xmlns:p14="http://schemas.microsoft.com/office/powerpoint/2010/main" val="84340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Contador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17" y="2425976"/>
            <a:ext cx="72961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4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Contador</a:t>
            </a:r>
          </a:p>
          <a:p>
            <a:pPr marL="0" indent="0">
              <a:buNone/>
            </a:pPr>
            <a:r>
              <a:rPr lang="pt-BR" dirty="0"/>
              <a:t>LDA ct6		| 	32 68 	--6</a:t>
            </a:r>
          </a:p>
          <a:p>
            <a:pPr marL="0" indent="0">
              <a:buNone/>
            </a:pPr>
            <a:r>
              <a:rPr lang="pt-BR" dirty="0"/>
              <a:t>ADD ct6		|	48 68	--12</a:t>
            </a:r>
          </a:p>
          <a:p>
            <a:pPr marL="0" indent="0">
              <a:buNone/>
            </a:pPr>
            <a:r>
              <a:rPr lang="pt-BR" dirty="0"/>
              <a:t>ADD ct6		|	48 68	--18</a:t>
            </a:r>
          </a:p>
          <a:p>
            <a:pPr marL="0" indent="0">
              <a:buNone/>
            </a:pPr>
            <a:r>
              <a:rPr lang="pt-BR" dirty="0"/>
              <a:t>ADD ct6		|	48 68	--24</a:t>
            </a:r>
          </a:p>
          <a:p>
            <a:pPr marL="0" indent="0">
              <a:buNone/>
            </a:pPr>
            <a:r>
              <a:rPr lang="pt-BR" dirty="0"/>
              <a:t>ADD ct6		|	48 68	--30</a:t>
            </a:r>
          </a:p>
          <a:p>
            <a:pPr marL="0" indent="0">
              <a:buNone/>
            </a:pPr>
            <a:r>
              <a:rPr lang="pt-BR" dirty="0"/>
              <a:t>ADD ct6		|	48 68 	--36</a:t>
            </a:r>
          </a:p>
          <a:p>
            <a:pPr marL="0" indent="0">
              <a:buNone/>
            </a:pPr>
            <a:r>
              <a:rPr lang="pt-BR" dirty="0"/>
              <a:t>HLT		|	240</a:t>
            </a:r>
          </a:p>
        </p:txBody>
      </p:sp>
    </p:spTree>
    <p:extLst>
      <p:ext uri="{BB962C8B-B14F-4D97-AF65-F5344CB8AC3E}">
        <p14:creationId xmlns:p14="http://schemas.microsoft.com/office/powerpoint/2010/main" val="267022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Multiplicação e decremento</a:t>
            </a:r>
          </a:p>
          <a:p>
            <a:pPr lvl="1"/>
            <a:r>
              <a:rPr lang="pt-BR" dirty="0"/>
              <a:t>Entrada : 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54" y="3259414"/>
            <a:ext cx="7077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45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335</TotalTime>
  <Words>281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Neander</vt:lpstr>
      <vt:lpstr>Diagrama</vt:lpstr>
      <vt:lpstr>Instruções Adicionadas</vt:lpstr>
      <vt:lpstr>Dados de Área*</vt:lpstr>
      <vt:lpstr>Programas </vt:lpstr>
      <vt:lpstr>Programas</vt:lpstr>
      <vt:lpstr>Programas</vt:lpstr>
      <vt:lpstr>Programas</vt:lpstr>
      <vt:lpstr>Programas</vt:lpstr>
      <vt:lpstr>Programas</vt:lpstr>
      <vt:lpstr>Tempos de Execução</vt:lpstr>
      <vt:lpstr>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Neander</dc:title>
  <dc:creator>Lauren Sampaio</dc:creator>
  <cp:lastModifiedBy>Lauren Sampaio</cp:lastModifiedBy>
  <cp:revision>20</cp:revision>
  <dcterms:created xsi:type="dcterms:W3CDTF">2016-09-28T22:03:58Z</dcterms:created>
  <dcterms:modified xsi:type="dcterms:W3CDTF">2016-09-29T13:16:49Z</dcterms:modified>
</cp:coreProperties>
</file>