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69" r:id="rId4"/>
  </p:sldMasterIdLst>
  <p:notesMasterIdLst>
    <p:notesMasterId r:id="rId15"/>
  </p:notesMasterIdLst>
  <p:sldIdLst>
    <p:sldId id="298" r:id="rId5"/>
    <p:sldId id="300" r:id="rId6"/>
    <p:sldId id="309" r:id="rId7"/>
    <p:sldId id="301" r:id="rId8"/>
    <p:sldId id="303" r:id="rId9"/>
    <p:sldId id="304" r:id="rId10"/>
    <p:sldId id="307" r:id="rId11"/>
    <p:sldId id="305" r:id="rId12"/>
    <p:sldId id="306" r:id="rId13"/>
    <p:sldId id="30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3CE0C1-663B-47B3-952D-E03262DA7BB6}" v="17" dt="2023-02-06T14:12:28.039"/>
    <p1510:client id="{EA7F7EBC-0B84-4121-BD6C-6AB63114068A}" v="1" dt="2023-02-06T20:47:14.6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86505" autoAdjust="0"/>
  </p:normalViewPr>
  <p:slideViewPr>
    <p:cSldViewPr snapToGrid="0">
      <p:cViewPr>
        <p:scale>
          <a:sx n="66" d="100"/>
          <a:sy n="66" d="100"/>
        </p:scale>
        <p:origin x="38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 Smillie" userId="e50749dd-20ff-463c-ab48-3a1c495942b1" providerId="ADAL" clId="{363CE0C1-663B-47B3-952D-E03262DA7BB6}"/>
    <pc:docChg chg="undo custSel modSld">
      <pc:chgData name="Lauren Smillie" userId="e50749dd-20ff-463c-ab48-3a1c495942b1" providerId="ADAL" clId="{363CE0C1-663B-47B3-952D-E03262DA7BB6}" dt="2023-02-06T14:13:00.357" v="1418" actId="1076"/>
      <pc:docMkLst>
        <pc:docMk/>
      </pc:docMkLst>
      <pc:sldChg chg="addSp delSp modSp mod">
        <pc:chgData name="Lauren Smillie" userId="e50749dd-20ff-463c-ab48-3a1c495942b1" providerId="ADAL" clId="{363CE0C1-663B-47B3-952D-E03262DA7BB6}" dt="2023-02-06T13:21:34.091" v="1107" actId="207"/>
        <pc:sldMkLst>
          <pc:docMk/>
          <pc:sldMk cId="193143965" sldId="298"/>
        </pc:sldMkLst>
        <pc:spChg chg="ord">
          <ac:chgData name="Lauren Smillie" userId="e50749dd-20ff-463c-ab48-3a1c495942b1" providerId="ADAL" clId="{363CE0C1-663B-47B3-952D-E03262DA7BB6}" dt="2023-02-06T13:17:31.186" v="1039" actId="13244"/>
          <ac:spMkLst>
            <pc:docMk/>
            <pc:sldMk cId="193143965" sldId="298"/>
            <ac:spMk id="2" creationId="{9AB2EA78-AEB3-469B-9025-3B17201A457B}"/>
          </ac:spMkLst>
        </pc:spChg>
        <pc:spChg chg="ord">
          <ac:chgData name="Lauren Smillie" userId="e50749dd-20ff-463c-ab48-3a1c495942b1" providerId="ADAL" clId="{363CE0C1-663B-47B3-952D-E03262DA7BB6}" dt="2023-02-06T13:17:43.866" v="1043" actId="13244"/>
          <ac:spMkLst>
            <pc:docMk/>
            <pc:sldMk cId="193143965" sldId="298"/>
            <ac:spMk id="3" creationId="{255E1F2F-E259-4EA8-9FFD-3A10AF541859}"/>
          </ac:spMkLst>
        </pc:spChg>
        <pc:spChg chg="del ord">
          <ac:chgData name="Lauren Smillie" userId="e50749dd-20ff-463c-ab48-3a1c495942b1" providerId="ADAL" clId="{363CE0C1-663B-47B3-952D-E03262DA7BB6}" dt="2023-02-06T13:17:37.650" v="1042" actId="478"/>
          <ac:spMkLst>
            <pc:docMk/>
            <pc:sldMk cId="193143965" sldId="298"/>
            <ac:spMk id="9" creationId="{EFB0C39A-F8CA-4A79-AFFC-E9780FB1991A}"/>
          </ac:spMkLst>
        </pc:spChg>
        <pc:spChg chg="add mod ord">
          <ac:chgData name="Lauren Smillie" userId="e50749dd-20ff-463c-ab48-3a1c495942b1" providerId="ADAL" clId="{363CE0C1-663B-47B3-952D-E03262DA7BB6}" dt="2023-02-06T13:19:06.963" v="1080" actId="207"/>
          <ac:spMkLst>
            <pc:docMk/>
            <pc:sldMk cId="193143965" sldId="298"/>
            <ac:spMk id="12" creationId="{5EFF3BD1-CAB8-2050-F93C-FDF0A356A94F}"/>
          </ac:spMkLst>
        </pc:spChg>
        <pc:spChg chg="add del mod">
          <ac:chgData name="Lauren Smillie" userId="e50749dd-20ff-463c-ab48-3a1c495942b1" providerId="ADAL" clId="{363CE0C1-663B-47B3-952D-E03262DA7BB6}" dt="2023-02-06T13:18:53.777" v="1079"/>
          <ac:spMkLst>
            <pc:docMk/>
            <pc:sldMk cId="193143965" sldId="298"/>
            <ac:spMk id="13" creationId="{FC559B58-2E2C-836A-A7F2-F4A617EE6259}"/>
          </ac:spMkLst>
        </pc:spChg>
        <pc:spChg chg="add mod ord">
          <ac:chgData name="Lauren Smillie" userId="e50749dd-20ff-463c-ab48-3a1c495942b1" providerId="ADAL" clId="{363CE0C1-663B-47B3-952D-E03262DA7BB6}" dt="2023-02-06T13:21:34.091" v="1107" actId="207"/>
          <ac:spMkLst>
            <pc:docMk/>
            <pc:sldMk cId="193143965" sldId="298"/>
            <ac:spMk id="14" creationId="{08B3C72E-35AB-5C09-FED8-321610BB8F82}"/>
          </ac:spMkLst>
        </pc:spChg>
        <pc:picChg chg="add del mod">
          <ac:chgData name="Lauren Smillie" userId="e50749dd-20ff-463c-ab48-3a1c495942b1" providerId="ADAL" clId="{363CE0C1-663B-47B3-952D-E03262DA7BB6}" dt="2023-02-06T13:16:18.826" v="1026" actId="478"/>
          <ac:picMkLst>
            <pc:docMk/>
            <pc:sldMk cId="193143965" sldId="298"/>
            <ac:picMk id="4" creationId="{65810330-F0B5-43C9-BC34-094FFB5C0529}"/>
          </ac:picMkLst>
        </pc:picChg>
        <pc:picChg chg="add mod ord">
          <ac:chgData name="Lauren Smillie" userId="e50749dd-20ff-463c-ab48-3a1c495942b1" providerId="ADAL" clId="{363CE0C1-663B-47B3-952D-E03262DA7BB6}" dt="2023-02-06T13:17:03.845" v="1036" actId="171"/>
          <ac:picMkLst>
            <pc:docMk/>
            <pc:sldMk cId="193143965" sldId="298"/>
            <ac:picMk id="6" creationId="{A43224AA-ABD4-F1C6-2840-A30BB2AA3DE9}"/>
          </ac:picMkLst>
        </pc:picChg>
        <pc:picChg chg="add mod ord">
          <ac:chgData name="Lauren Smillie" userId="e50749dd-20ff-463c-ab48-3a1c495942b1" providerId="ADAL" clId="{363CE0C1-663B-47B3-952D-E03262DA7BB6}" dt="2023-02-06T13:17:13.635" v="1038" actId="171"/>
          <ac:picMkLst>
            <pc:docMk/>
            <pc:sldMk cId="193143965" sldId="298"/>
            <ac:picMk id="8" creationId="{4F54910A-7F2A-7953-4953-372CCBE12539}"/>
          </ac:picMkLst>
        </pc:picChg>
        <pc:picChg chg="add mod ord">
          <ac:chgData name="Lauren Smillie" userId="e50749dd-20ff-463c-ab48-3a1c495942b1" providerId="ADAL" clId="{363CE0C1-663B-47B3-952D-E03262DA7BB6}" dt="2023-02-06T13:17:09.455" v="1037" actId="171"/>
          <ac:picMkLst>
            <pc:docMk/>
            <pc:sldMk cId="193143965" sldId="298"/>
            <ac:picMk id="11" creationId="{6CA40FBA-2A85-BE1C-599A-50EDBE930FA5}"/>
          </ac:picMkLst>
        </pc:picChg>
      </pc:sldChg>
      <pc:sldChg chg="modSp mod modNotesTx">
        <pc:chgData name="Lauren Smillie" userId="e50749dd-20ff-463c-ab48-3a1c495942b1" providerId="ADAL" clId="{363CE0C1-663B-47B3-952D-E03262DA7BB6}" dt="2023-02-06T14:06:03.325" v="1338" actId="20577"/>
        <pc:sldMkLst>
          <pc:docMk/>
          <pc:sldMk cId="2933514334" sldId="300"/>
        </pc:sldMkLst>
        <pc:spChg chg="mod">
          <ac:chgData name="Lauren Smillie" userId="e50749dd-20ff-463c-ab48-3a1c495942b1" providerId="ADAL" clId="{363CE0C1-663B-47B3-952D-E03262DA7BB6}" dt="2023-02-06T13:22:16.809" v="1114" actId="1076"/>
          <ac:spMkLst>
            <pc:docMk/>
            <pc:sldMk cId="2933514334" sldId="300"/>
            <ac:spMk id="2" creationId="{75AC86D3-8FD1-4F47-A319-7D0542E48B2F}"/>
          </ac:spMkLst>
        </pc:spChg>
        <pc:spChg chg="mod">
          <ac:chgData name="Lauren Smillie" userId="e50749dd-20ff-463c-ab48-3a1c495942b1" providerId="ADAL" clId="{363CE0C1-663B-47B3-952D-E03262DA7BB6}" dt="2023-02-06T13:22:26.854" v="1131" actId="1036"/>
          <ac:spMkLst>
            <pc:docMk/>
            <pc:sldMk cId="2933514334" sldId="300"/>
            <ac:spMk id="10" creationId="{A81CFC23-CFEF-9DAB-D6E3-4CD6902FBC43}"/>
          </ac:spMkLst>
        </pc:spChg>
        <pc:picChg chg="mod">
          <ac:chgData name="Lauren Smillie" userId="e50749dd-20ff-463c-ab48-3a1c495942b1" providerId="ADAL" clId="{363CE0C1-663B-47B3-952D-E03262DA7BB6}" dt="2023-02-06T13:22:23.754" v="1123" actId="1036"/>
          <ac:picMkLst>
            <pc:docMk/>
            <pc:sldMk cId="2933514334" sldId="300"/>
            <ac:picMk id="7" creationId="{5E468606-4393-761D-11F4-969F92FFEB75}"/>
          </ac:picMkLst>
        </pc:picChg>
      </pc:sldChg>
      <pc:sldChg chg="addSp delSp modSp mod">
        <pc:chgData name="Lauren Smillie" userId="e50749dd-20ff-463c-ab48-3a1c495942b1" providerId="ADAL" clId="{363CE0C1-663B-47B3-952D-E03262DA7BB6}" dt="2023-02-06T14:04:24.677" v="1282" actId="1076"/>
        <pc:sldMkLst>
          <pc:docMk/>
          <pc:sldMk cId="2695261611" sldId="301"/>
        </pc:sldMkLst>
        <pc:spChg chg="mod">
          <ac:chgData name="Lauren Smillie" userId="e50749dd-20ff-463c-ab48-3a1c495942b1" providerId="ADAL" clId="{363CE0C1-663B-47B3-952D-E03262DA7BB6}" dt="2023-02-06T13:22:41.025" v="1132" actId="404"/>
          <ac:spMkLst>
            <pc:docMk/>
            <pc:sldMk cId="2695261611" sldId="301"/>
            <ac:spMk id="2" creationId="{26114BB3-582A-32B8-4DF6-626C32C5D04E}"/>
          </ac:spMkLst>
        </pc:spChg>
        <pc:spChg chg="mod topLvl">
          <ac:chgData name="Lauren Smillie" userId="e50749dd-20ff-463c-ab48-3a1c495942b1" providerId="ADAL" clId="{363CE0C1-663B-47B3-952D-E03262DA7BB6}" dt="2023-02-06T13:23:34.649" v="1140" actId="14100"/>
          <ac:spMkLst>
            <pc:docMk/>
            <pc:sldMk cId="2695261611" sldId="301"/>
            <ac:spMk id="6" creationId="{1FE1D792-B6E1-A59C-8B6B-8AB6B2D79791}"/>
          </ac:spMkLst>
        </pc:spChg>
        <pc:spChg chg="add mod">
          <ac:chgData name="Lauren Smillie" userId="e50749dd-20ff-463c-ab48-3a1c495942b1" providerId="ADAL" clId="{363CE0C1-663B-47B3-952D-E03262DA7BB6}" dt="2023-02-06T14:04:24.677" v="1282" actId="1076"/>
          <ac:spMkLst>
            <pc:docMk/>
            <pc:sldMk cId="2695261611" sldId="301"/>
            <ac:spMk id="12" creationId="{987891D5-0807-9AFB-0178-71FD458C26FC}"/>
          </ac:spMkLst>
        </pc:spChg>
        <pc:grpChg chg="add del mod">
          <ac:chgData name="Lauren Smillie" userId="e50749dd-20ff-463c-ab48-3a1c495942b1" providerId="ADAL" clId="{363CE0C1-663B-47B3-952D-E03262DA7BB6}" dt="2023-02-06T13:23:14.141" v="1137" actId="165"/>
          <ac:grpSpMkLst>
            <pc:docMk/>
            <pc:sldMk cId="2695261611" sldId="301"/>
            <ac:grpSpMk id="3" creationId="{284A0955-40EB-17D8-5824-0FDD17344429}"/>
          </ac:grpSpMkLst>
        </pc:grpChg>
        <pc:picChg chg="mod topLvl">
          <ac:chgData name="Lauren Smillie" userId="e50749dd-20ff-463c-ab48-3a1c495942b1" providerId="ADAL" clId="{363CE0C1-663B-47B3-952D-E03262DA7BB6}" dt="2023-02-06T14:02:40.685" v="1221" actId="14826"/>
          <ac:picMkLst>
            <pc:docMk/>
            <pc:sldMk cId="2695261611" sldId="301"/>
            <ac:picMk id="5" creationId="{737B39FD-FB2A-A739-231F-DD54E9F02186}"/>
          </ac:picMkLst>
        </pc:picChg>
        <pc:picChg chg="add mod">
          <ac:chgData name="Lauren Smillie" userId="e50749dd-20ff-463c-ab48-3a1c495942b1" providerId="ADAL" clId="{363CE0C1-663B-47B3-952D-E03262DA7BB6}" dt="2023-02-06T14:03:45.430" v="1233" actId="1076"/>
          <ac:picMkLst>
            <pc:docMk/>
            <pc:sldMk cId="2695261611" sldId="301"/>
            <ac:picMk id="11" creationId="{1E4604B7-138C-C4B7-99B8-DBEF846E0A77}"/>
          </ac:picMkLst>
        </pc:picChg>
        <pc:picChg chg="del">
          <ac:chgData name="Lauren Smillie" userId="e50749dd-20ff-463c-ab48-3a1c495942b1" providerId="ADAL" clId="{363CE0C1-663B-47B3-952D-E03262DA7BB6}" dt="2023-02-06T14:03:14.718" v="1222" actId="478"/>
          <ac:picMkLst>
            <pc:docMk/>
            <pc:sldMk cId="2695261611" sldId="301"/>
            <ac:picMk id="23" creationId="{37C8A646-861D-1C5D-ACB5-CB4DF7D1C806}"/>
          </ac:picMkLst>
        </pc:picChg>
        <pc:cxnChg chg="mod topLvl">
          <ac:chgData name="Lauren Smillie" userId="e50749dd-20ff-463c-ab48-3a1c495942b1" providerId="ADAL" clId="{363CE0C1-663B-47B3-952D-E03262DA7BB6}" dt="2023-02-06T13:23:34.649" v="1140" actId="14100"/>
          <ac:cxnSpMkLst>
            <pc:docMk/>
            <pc:sldMk cId="2695261611" sldId="301"/>
            <ac:cxnSpMk id="10" creationId="{531388D5-30A4-E0AB-4C7D-67E64703EE3A}"/>
          </ac:cxnSpMkLst>
        </pc:cxnChg>
      </pc:sldChg>
      <pc:sldChg chg="addSp delSp modSp mod">
        <pc:chgData name="Lauren Smillie" userId="e50749dd-20ff-463c-ab48-3a1c495942b1" providerId="ADAL" clId="{363CE0C1-663B-47B3-952D-E03262DA7BB6}" dt="2023-02-06T14:01:28.551" v="1218" actId="20577"/>
        <pc:sldMkLst>
          <pc:docMk/>
          <pc:sldMk cId="3903163275" sldId="303"/>
        </pc:sldMkLst>
        <pc:spChg chg="mod">
          <ac:chgData name="Lauren Smillie" userId="e50749dd-20ff-463c-ab48-3a1c495942b1" providerId="ADAL" clId="{363CE0C1-663B-47B3-952D-E03262DA7BB6}" dt="2023-02-06T14:01:19.532" v="1208" actId="20577"/>
          <ac:spMkLst>
            <pc:docMk/>
            <pc:sldMk cId="3903163275" sldId="303"/>
            <ac:spMk id="4" creationId="{D96F6F23-0009-F056-1AFB-A8213F54CDEE}"/>
          </ac:spMkLst>
        </pc:spChg>
        <pc:spChg chg="add mod">
          <ac:chgData name="Lauren Smillie" userId="e50749dd-20ff-463c-ab48-3a1c495942b1" providerId="ADAL" clId="{363CE0C1-663B-47B3-952D-E03262DA7BB6}" dt="2023-02-06T14:01:28.551" v="1218" actId="20577"/>
          <ac:spMkLst>
            <pc:docMk/>
            <pc:sldMk cId="3903163275" sldId="303"/>
            <ac:spMk id="7" creationId="{4203BC62-BC79-519F-89D5-A00C9483CA05}"/>
          </ac:spMkLst>
        </pc:spChg>
        <pc:picChg chg="mod">
          <ac:chgData name="Lauren Smillie" userId="e50749dd-20ff-463c-ab48-3a1c495942b1" providerId="ADAL" clId="{363CE0C1-663B-47B3-952D-E03262DA7BB6}" dt="2023-02-06T13:24:13.424" v="1150" actId="1076"/>
          <ac:picMkLst>
            <pc:docMk/>
            <pc:sldMk cId="3903163275" sldId="303"/>
            <ac:picMk id="3" creationId="{E3A4013F-FA8B-E436-392B-D19B5343D35A}"/>
          </ac:picMkLst>
        </pc:picChg>
        <pc:picChg chg="add mod">
          <ac:chgData name="Lauren Smillie" userId="e50749dd-20ff-463c-ab48-3a1c495942b1" providerId="ADAL" clId="{363CE0C1-663B-47B3-952D-E03262DA7BB6}" dt="2023-02-06T14:00:49.965" v="1183" actId="1076"/>
          <ac:picMkLst>
            <pc:docMk/>
            <pc:sldMk cId="3903163275" sldId="303"/>
            <ac:picMk id="5" creationId="{07928417-2DB9-D169-FC90-24B1AAE28401}"/>
          </ac:picMkLst>
        </pc:picChg>
        <pc:picChg chg="del mod">
          <ac:chgData name="Lauren Smillie" userId="e50749dd-20ff-463c-ab48-3a1c495942b1" providerId="ADAL" clId="{363CE0C1-663B-47B3-952D-E03262DA7BB6}" dt="2023-02-06T13:24:15.077" v="1151" actId="478"/>
          <ac:picMkLst>
            <pc:docMk/>
            <pc:sldMk cId="3903163275" sldId="303"/>
            <ac:picMk id="6" creationId="{44997AEB-4CF5-3929-F2E9-A96E0D64C212}"/>
          </ac:picMkLst>
        </pc:picChg>
        <pc:cxnChg chg="add mod">
          <ac:chgData name="Lauren Smillie" userId="e50749dd-20ff-463c-ab48-3a1c495942b1" providerId="ADAL" clId="{363CE0C1-663B-47B3-952D-E03262DA7BB6}" dt="2023-02-06T14:00:53.678" v="1184" actId="1076"/>
          <ac:cxnSpMkLst>
            <pc:docMk/>
            <pc:sldMk cId="3903163275" sldId="303"/>
            <ac:cxnSpMk id="8" creationId="{5265EFFE-D018-98DE-5C06-C401D7C22343}"/>
          </ac:cxnSpMkLst>
        </pc:cxnChg>
      </pc:sldChg>
      <pc:sldChg chg="addSp delSp modSp mod">
        <pc:chgData name="Lauren Smillie" userId="e50749dd-20ff-463c-ab48-3a1c495942b1" providerId="ADAL" clId="{363CE0C1-663B-47B3-952D-E03262DA7BB6}" dt="2023-02-06T12:33:38.984" v="5" actId="1076"/>
        <pc:sldMkLst>
          <pc:docMk/>
          <pc:sldMk cId="1764120825" sldId="304"/>
        </pc:sldMkLst>
        <pc:picChg chg="add mod">
          <ac:chgData name="Lauren Smillie" userId="e50749dd-20ff-463c-ab48-3a1c495942b1" providerId="ADAL" clId="{363CE0C1-663B-47B3-952D-E03262DA7BB6}" dt="2023-02-06T12:33:05.057" v="2" actId="1076"/>
          <ac:picMkLst>
            <pc:docMk/>
            <pc:sldMk cId="1764120825" sldId="304"/>
            <ac:picMk id="4" creationId="{B77F7F10-6826-A024-7BA7-1D8B497D4D4B}"/>
          </ac:picMkLst>
        </pc:picChg>
        <pc:picChg chg="del">
          <ac:chgData name="Lauren Smillie" userId="e50749dd-20ff-463c-ab48-3a1c495942b1" providerId="ADAL" clId="{363CE0C1-663B-47B3-952D-E03262DA7BB6}" dt="2023-02-06T12:33:32.816" v="3" actId="478"/>
          <ac:picMkLst>
            <pc:docMk/>
            <pc:sldMk cId="1764120825" sldId="304"/>
            <ac:picMk id="7" creationId="{323EDF2B-8D38-1EDB-3B99-D7BD593EBDFC}"/>
          </ac:picMkLst>
        </pc:picChg>
        <pc:picChg chg="add mod">
          <ac:chgData name="Lauren Smillie" userId="e50749dd-20ff-463c-ab48-3a1c495942b1" providerId="ADAL" clId="{363CE0C1-663B-47B3-952D-E03262DA7BB6}" dt="2023-02-06T12:33:38.984" v="5" actId="1076"/>
          <ac:picMkLst>
            <pc:docMk/>
            <pc:sldMk cId="1764120825" sldId="304"/>
            <ac:picMk id="8" creationId="{427BB40F-53F5-ECA5-896F-3621B478D151}"/>
          </ac:picMkLst>
        </pc:picChg>
        <pc:picChg chg="del">
          <ac:chgData name="Lauren Smillie" userId="e50749dd-20ff-463c-ab48-3a1c495942b1" providerId="ADAL" clId="{363CE0C1-663B-47B3-952D-E03262DA7BB6}" dt="2023-02-06T12:33:01.231" v="0" actId="478"/>
          <ac:picMkLst>
            <pc:docMk/>
            <pc:sldMk cId="1764120825" sldId="304"/>
            <ac:picMk id="9" creationId="{20A18FEB-5771-BA91-52C0-DB4C55652D40}"/>
          </ac:picMkLst>
        </pc:picChg>
      </pc:sldChg>
      <pc:sldChg chg="addSp modSp mod modNotesTx">
        <pc:chgData name="Lauren Smillie" userId="e50749dd-20ff-463c-ab48-3a1c495942b1" providerId="ADAL" clId="{363CE0C1-663B-47B3-952D-E03262DA7BB6}" dt="2023-02-06T14:13:00.357" v="1418" actId="1076"/>
        <pc:sldMkLst>
          <pc:docMk/>
          <pc:sldMk cId="2867291579" sldId="305"/>
        </pc:sldMkLst>
        <pc:spChg chg="mod">
          <ac:chgData name="Lauren Smillie" userId="e50749dd-20ff-463c-ab48-3a1c495942b1" providerId="ADAL" clId="{363CE0C1-663B-47B3-952D-E03262DA7BB6}" dt="2023-02-06T14:11:32.389" v="1397" actId="1076"/>
          <ac:spMkLst>
            <pc:docMk/>
            <pc:sldMk cId="2867291579" sldId="305"/>
            <ac:spMk id="2" creationId="{1D6C315C-FFDE-1CD6-8B6C-16B0AAD27C7D}"/>
          </ac:spMkLst>
        </pc:spChg>
        <pc:spChg chg="mod">
          <ac:chgData name="Lauren Smillie" userId="e50749dd-20ff-463c-ab48-3a1c495942b1" providerId="ADAL" clId="{363CE0C1-663B-47B3-952D-E03262DA7BB6}" dt="2023-02-06T14:12:52.174" v="1417" actId="1076"/>
          <ac:spMkLst>
            <pc:docMk/>
            <pc:sldMk cId="2867291579" sldId="305"/>
            <ac:spMk id="10" creationId="{8E141130-682C-D768-A88B-8D0AC83FC804}"/>
          </ac:spMkLst>
        </pc:spChg>
        <pc:picChg chg="mod">
          <ac:chgData name="Lauren Smillie" userId="e50749dd-20ff-463c-ab48-3a1c495942b1" providerId="ADAL" clId="{363CE0C1-663B-47B3-952D-E03262DA7BB6}" dt="2023-02-06T14:12:37.678" v="1412" actId="1076"/>
          <ac:picMkLst>
            <pc:docMk/>
            <pc:sldMk cId="2867291579" sldId="305"/>
            <ac:picMk id="5" creationId="{2DFA18B8-3915-F278-E86D-BC70EF730710}"/>
          </ac:picMkLst>
        </pc:picChg>
        <pc:picChg chg="mod">
          <ac:chgData name="Lauren Smillie" userId="e50749dd-20ff-463c-ab48-3a1c495942b1" providerId="ADAL" clId="{363CE0C1-663B-47B3-952D-E03262DA7BB6}" dt="2023-02-06T14:13:00.357" v="1418" actId="1076"/>
          <ac:picMkLst>
            <pc:docMk/>
            <pc:sldMk cId="2867291579" sldId="305"/>
            <ac:picMk id="7" creationId="{E378B5CB-E801-C661-5165-0FD5ACCD6161}"/>
          </ac:picMkLst>
        </pc:picChg>
        <pc:cxnChg chg="add mod">
          <ac:chgData name="Lauren Smillie" userId="e50749dd-20ff-463c-ab48-3a1c495942b1" providerId="ADAL" clId="{363CE0C1-663B-47B3-952D-E03262DA7BB6}" dt="2023-02-06T14:12:48.494" v="1416" actId="14100"/>
          <ac:cxnSpMkLst>
            <pc:docMk/>
            <pc:sldMk cId="2867291579" sldId="305"/>
            <ac:cxnSpMk id="3" creationId="{A9DBB826-5717-D0FB-1CFC-09D55733EDB0}"/>
          </ac:cxnSpMkLst>
        </pc:cxnChg>
      </pc:sldChg>
      <pc:sldChg chg="addSp delSp modSp mod modNotesTx">
        <pc:chgData name="Lauren Smillie" userId="e50749dd-20ff-463c-ab48-3a1c495942b1" providerId="ADAL" clId="{363CE0C1-663B-47B3-952D-E03262DA7BB6}" dt="2023-02-06T13:15:14.603" v="1017" actId="20577"/>
        <pc:sldMkLst>
          <pc:docMk/>
          <pc:sldMk cId="2522552607" sldId="306"/>
        </pc:sldMkLst>
        <pc:spChg chg="del">
          <ac:chgData name="Lauren Smillie" userId="e50749dd-20ff-463c-ab48-3a1c495942b1" providerId="ADAL" clId="{363CE0C1-663B-47B3-952D-E03262DA7BB6}" dt="2023-02-06T12:52:08.983" v="468" actId="478"/>
          <ac:spMkLst>
            <pc:docMk/>
            <pc:sldMk cId="2522552607" sldId="306"/>
            <ac:spMk id="2" creationId="{A3287EA2-ABCA-0B3A-2AA3-42EBC20F1F68}"/>
          </ac:spMkLst>
        </pc:spChg>
        <pc:spChg chg="del">
          <ac:chgData name="Lauren Smillie" userId="e50749dd-20ff-463c-ab48-3a1c495942b1" providerId="ADAL" clId="{363CE0C1-663B-47B3-952D-E03262DA7BB6}" dt="2023-02-06T12:51:30.661" v="340" actId="478"/>
          <ac:spMkLst>
            <pc:docMk/>
            <pc:sldMk cId="2522552607" sldId="306"/>
            <ac:spMk id="3" creationId="{E2D2804D-1C31-CE25-CD04-F1D1065413AB}"/>
          </ac:spMkLst>
        </pc:spChg>
        <pc:spChg chg="add mod">
          <ac:chgData name="Lauren Smillie" userId="e50749dd-20ff-463c-ab48-3a1c495942b1" providerId="ADAL" clId="{363CE0C1-663B-47B3-952D-E03262DA7BB6}" dt="2023-02-06T13:00:41.090" v="750" actId="1076"/>
          <ac:spMkLst>
            <pc:docMk/>
            <pc:sldMk cId="2522552607" sldId="306"/>
            <ac:spMk id="19" creationId="{41D518F6-A6C9-9DC2-D130-B00EA8DEEF88}"/>
          </ac:spMkLst>
        </pc:spChg>
        <pc:spChg chg="add mod">
          <ac:chgData name="Lauren Smillie" userId="e50749dd-20ff-463c-ab48-3a1c495942b1" providerId="ADAL" clId="{363CE0C1-663B-47B3-952D-E03262DA7BB6}" dt="2023-02-06T12:59:22.098" v="731" actId="1076"/>
          <ac:spMkLst>
            <pc:docMk/>
            <pc:sldMk cId="2522552607" sldId="306"/>
            <ac:spMk id="20" creationId="{26B86DAF-B9B5-C698-D1FB-FC3A1BCA1969}"/>
          </ac:spMkLst>
        </pc:spChg>
        <pc:picChg chg="add mod">
          <ac:chgData name="Lauren Smillie" userId="e50749dd-20ff-463c-ab48-3a1c495942b1" providerId="ADAL" clId="{363CE0C1-663B-47B3-952D-E03262DA7BB6}" dt="2023-02-06T12:58:51.377" v="660" actId="1076"/>
          <ac:picMkLst>
            <pc:docMk/>
            <pc:sldMk cId="2522552607" sldId="306"/>
            <ac:picMk id="5" creationId="{EC6E8002-165C-4F77-05D8-3BA594167002}"/>
          </ac:picMkLst>
        </pc:picChg>
        <pc:picChg chg="add mod">
          <ac:chgData name="Lauren Smillie" userId="e50749dd-20ff-463c-ab48-3a1c495942b1" providerId="ADAL" clId="{363CE0C1-663B-47B3-952D-E03262DA7BB6}" dt="2023-02-06T13:00:37.986" v="749" actId="1076"/>
          <ac:picMkLst>
            <pc:docMk/>
            <pc:sldMk cId="2522552607" sldId="306"/>
            <ac:picMk id="7" creationId="{41183689-6723-85FA-3CAE-C670D4180AA7}"/>
          </ac:picMkLst>
        </pc:picChg>
        <pc:picChg chg="add del mod">
          <ac:chgData name="Lauren Smillie" userId="e50749dd-20ff-463c-ab48-3a1c495942b1" providerId="ADAL" clId="{363CE0C1-663B-47B3-952D-E03262DA7BB6}" dt="2023-02-06T12:59:49.776" v="734" actId="478"/>
          <ac:picMkLst>
            <pc:docMk/>
            <pc:sldMk cId="2522552607" sldId="306"/>
            <ac:picMk id="9" creationId="{424E2367-B35B-F62A-5CE4-B33D0F935B1D}"/>
          </ac:picMkLst>
        </pc:picChg>
        <pc:picChg chg="add mod ord modCrop">
          <ac:chgData name="Lauren Smillie" userId="e50749dd-20ff-463c-ab48-3a1c495942b1" providerId="ADAL" clId="{363CE0C1-663B-47B3-952D-E03262DA7BB6}" dt="2023-02-06T13:00:01.302" v="739" actId="167"/>
          <ac:picMkLst>
            <pc:docMk/>
            <pc:sldMk cId="2522552607" sldId="306"/>
            <ac:picMk id="22" creationId="{BF88193F-1C26-B215-2D88-7D73220F457D}"/>
          </ac:picMkLst>
        </pc:picChg>
        <pc:cxnChg chg="add mod">
          <ac:chgData name="Lauren Smillie" userId="e50749dd-20ff-463c-ab48-3a1c495942b1" providerId="ADAL" clId="{363CE0C1-663B-47B3-952D-E03262DA7BB6}" dt="2023-02-06T13:00:21.218" v="746" actId="14100"/>
          <ac:cxnSpMkLst>
            <pc:docMk/>
            <pc:sldMk cId="2522552607" sldId="306"/>
            <ac:cxnSpMk id="12" creationId="{90E6D37A-4640-EA86-25ED-8F37B0CF4D49}"/>
          </ac:cxnSpMkLst>
        </pc:cxnChg>
      </pc:sldChg>
      <pc:sldChg chg="addSp delSp modSp mod modNotesTx">
        <pc:chgData name="Lauren Smillie" userId="e50749dd-20ff-463c-ab48-3a1c495942b1" providerId="ADAL" clId="{363CE0C1-663B-47B3-952D-E03262DA7BB6}" dt="2023-02-06T14:11:24.629" v="1396" actId="1076"/>
        <pc:sldMkLst>
          <pc:docMk/>
          <pc:sldMk cId="3966849359" sldId="307"/>
        </pc:sldMkLst>
        <pc:spChg chg="mod">
          <ac:chgData name="Lauren Smillie" userId="e50749dd-20ff-463c-ab48-3a1c495942b1" providerId="ADAL" clId="{363CE0C1-663B-47B3-952D-E03262DA7BB6}" dt="2023-02-06T14:11:24.629" v="1396" actId="1076"/>
          <ac:spMkLst>
            <pc:docMk/>
            <pc:sldMk cId="3966849359" sldId="307"/>
            <ac:spMk id="2" creationId="{D44EC7D1-DEF0-E2C8-32D1-AB7601583C8A}"/>
          </ac:spMkLst>
        </pc:spChg>
        <pc:spChg chg="mod">
          <ac:chgData name="Lauren Smillie" userId="e50749dd-20ff-463c-ab48-3a1c495942b1" providerId="ADAL" clId="{363CE0C1-663B-47B3-952D-E03262DA7BB6}" dt="2023-02-06T12:46:43.580" v="204" actId="1076"/>
          <ac:spMkLst>
            <pc:docMk/>
            <pc:sldMk cId="3966849359" sldId="307"/>
            <ac:spMk id="11" creationId="{6BF68259-AD6A-A675-6B5A-562F3B1E9228}"/>
          </ac:spMkLst>
        </pc:spChg>
        <pc:spChg chg="mod">
          <ac:chgData name="Lauren Smillie" userId="e50749dd-20ff-463c-ab48-3a1c495942b1" providerId="ADAL" clId="{363CE0C1-663B-47B3-952D-E03262DA7BB6}" dt="2023-02-06T12:44:35.314" v="173" actId="1076"/>
          <ac:spMkLst>
            <pc:docMk/>
            <pc:sldMk cId="3966849359" sldId="307"/>
            <ac:spMk id="12" creationId="{68649BDA-508D-AA25-9889-6C27F12A9E79}"/>
          </ac:spMkLst>
        </pc:spChg>
        <pc:spChg chg="mod">
          <ac:chgData name="Lauren Smillie" userId="e50749dd-20ff-463c-ab48-3a1c495942b1" providerId="ADAL" clId="{363CE0C1-663B-47B3-952D-E03262DA7BB6}" dt="2023-02-06T12:44:38.724" v="175" actId="404"/>
          <ac:spMkLst>
            <pc:docMk/>
            <pc:sldMk cId="3966849359" sldId="307"/>
            <ac:spMk id="14" creationId="{FF8AA069-3EE0-20A2-FEA4-6635ED57141C}"/>
          </ac:spMkLst>
        </pc:spChg>
        <pc:spChg chg="mod">
          <ac:chgData name="Lauren Smillie" userId="e50749dd-20ff-463c-ab48-3a1c495942b1" providerId="ADAL" clId="{363CE0C1-663B-47B3-952D-E03262DA7BB6}" dt="2023-02-06T12:46:40.404" v="203" actId="1076"/>
          <ac:spMkLst>
            <pc:docMk/>
            <pc:sldMk cId="3966849359" sldId="307"/>
            <ac:spMk id="15" creationId="{92F7A18A-71DF-E173-8277-C2018856DC1B}"/>
          </ac:spMkLst>
        </pc:spChg>
        <pc:picChg chg="add mod">
          <ac:chgData name="Lauren Smillie" userId="e50749dd-20ff-463c-ab48-3a1c495942b1" providerId="ADAL" clId="{363CE0C1-663B-47B3-952D-E03262DA7BB6}" dt="2023-02-06T14:11:18.438" v="1394" actId="14100"/>
          <ac:picMkLst>
            <pc:docMk/>
            <pc:sldMk cId="3966849359" sldId="307"/>
            <ac:picMk id="3" creationId="{16AC5C3B-53EA-1FC0-771A-559863D4289B}"/>
          </ac:picMkLst>
        </pc:picChg>
        <pc:picChg chg="add mod">
          <ac:chgData name="Lauren Smillie" userId="e50749dd-20ff-463c-ab48-3a1c495942b1" providerId="ADAL" clId="{363CE0C1-663B-47B3-952D-E03262DA7BB6}" dt="2023-02-06T14:11:21.110" v="1395" actId="14100"/>
          <ac:picMkLst>
            <pc:docMk/>
            <pc:sldMk cId="3966849359" sldId="307"/>
            <ac:picMk id="4" creationId="{96E84B2F-8038-0923-344C-59C971203C1E}"/>
          </ac:picMkLst>
        </pc:picChg>
        <pc:picChg chg="add mod">
          <ac:chgData name="Lauren Smillie" userId="e50749dd-20ff-463c-ab48-3a1c495942b1" providerId="ADAL" clId="{363CE0C1-663B-47B3-952D-E03262DA7BB6}" dt="2023-02-06T12:45:00.922" v="182" actId="1076"/>
          <ac:picMkLst>
            <pc:docMk/>
            <pc:sldMk cId="3966849359" sldId="307"/>
            <ac:picMk id="6" creationId="{33A51B3A-49F6-ABF1-4923-0BC4CC5D324B}"/>
          </ac:picMkLst>
        </pc:picChg>
        <pc:picChg chg="del">
          <ac:chgData name="Lauren Smillie" userId="e50749dd-20ff-463c-ab48-3a1c495942b1" providerId="ADAL" clId="{363CE0C1-663B-47B3-952D-E03262DA7BB6}" dt="2023-02-06T12:34:06.548" v="9" actId="478"/>
          <ac:picMkLst>
            <pc:docMk/>
            <pc:sldMk cId="3966849359" sldId="307"/>
            <ac:picMk id="7" creationId="{323EDF2B-8D38-1EDB-3B99-D7BD593EBDFC}"/>
          </ac:picMkLst>
        </pc:picChg>
        <pc:picChg chg="del">
          <ac:chgData name="Lauren Smillie" userId="e50749dd-20ff-463c-ab48-3a1c495942b1" providerId="ADAL" clId="{363CE0C1-663B-47B3-952D-E03262DA7BB6}" dt="2023-02-06T12:33:55.366" v="6" actId="478"/>
          <ac:picMkLst>
            <pc:docMk/>
            <pc:sldMk cId="3966849359" sldId="307"/>
            <ac:picMk id="9" creationId="{20A18FEB-5771-BA91-52C0-DB4C55652D40}"/>
          </ac:picMkLst>
        </pc:picChg>
        <pc:picChg chg="add mod">
          <ac:chgData name="Lauren Smillie" userId="e50749dd-20ff-463c-ab48-3a1c495942b1" providerId="ADAL" clId="{363CE0C1-663B-47B3-952D-E03262DA7BB6}" dt="2023-02-06T12:45:44.258" v="197" actId="1076"/>
          <ac:picMkLst>
            <pc:docMk/>
            <pc:sldMk cId="3966849359" sldId="307"/>
            <ac:picMk id="10" creationId="{8603B2D3-73CB-4E95-80B7-42E3298E2596}"/>
          </ac:picMkLst>
        </pc:picChg>
      </pc:sldChg>
      <pc:sldChg chg="addSp delSp modSp mod">
        <pc:chgData name="Lauren Smillie" userId="e50749dd-20ff-463c-ab48-3a1c495942b1" providerId="ADAL" clId="{363CE0C1-663B-47B3-952D-E03262DA7BB6}" dt="2023-02-06T14:10:59.645" v="1388" actId="1076"/>
        <pc:sldMkLst>
          <pc:docMk/>
          <pc:sldMk cId="2255274034" sldId="308"/>
        </pc:sldMkLst>
        <pc:spChg chg="del">
          <ac:chgData name="Lauren Smillie" userId="e50749dd-20ff-463c-ab48-3a1c495942b1" providerId="ADAL" clId="{363CE0C1-663B-47B3-952D-E03262DA7BB6}" dt="2023-02-06T13:11:59.409" v="751" actId="478"/>
          <ac:spMkLst>
            <pc:docMk/>
            <pc:sldMk cId="2255274034" sldId="308"/>
            <ac:spMk id="2" creationId="{A3287EA2-ABCA-0B3A-2AA3-42EBC20F1F68}"/>
          </ac:spMkLst>
        </pc:spChg>
        <pc:spChg chg="del">
          <ac:chgData name="Lauren Smillie" userId="e50749dd-20ff-463c-ab48-3a1c495942b1" providerId="ADAL" clId="{363CE0C1-663B-47B3-952D-E03262DA7BB6}" dt="2023-02-06T13:12:00.869" v="752" actId="478"/>
          <ac:spMkLst>
            <pc:docMk/>
            <pc:sldMk cId="2255274034" sldId="308"/>
            <ac:spMk id="3" creationId="{E2D2804D-1C31-CE25-CD04-F1D1065413AB}"/>
          </ac:spMkLst>
        </pc:spChg>
        <pc:spChg chg="add mod">
          <ac:chgData name="Lauren Smillie" userId="e50749dd-20ff-463c-ab48-3a1c495942b1" providerId="ADAL" clId="{363CE0C1-663B-47B3-952D-E03262DA7BB6}" dt="2023-02-06T14:10:54.653" v="1387" actId="1076"/>
          <ac:spMkLst>
            <pc:docMk/>
            <pc:sldMk cId="2255274034" sldId="308"/>
            <ac:spMk id="7" creationId="{AEE88082-D9F9-7647-19F3-3273E515BDA2}"/>
          </ac:spMkLst>
        </pc:spChg>
        <pc:spChg chg="add mod">
          <ac:chgData name="Lauren Smillie" userId="e50749dd-20ff-463c-ab48-3a1c495942b1" providerId="ADAL" clId="{363CE0C1-663B-47B3-952D-E03262DA7BB6}" dt="2023-02-06T14:10:59.645" v="1388" actId="1076"/>
          <ac:spMkLst>
            <pc:docMk/>
            <pc:sldMk cId="2255274034" sldId="308"/>
            <ac:spMk id="10" creationId="{2C9CA487-594D-CA07-8086-E6EC0E90210A}"/>
          </ac:spMkLst>
        </pc:spChg>
        <pc:picChg chg="del">
          <ac:chgData name="Lauren Smillie" userId="e50749dd-20ff-463c-ab48-3a1c495942b1" providerId="ADAL" clId="{363CE0C1-663B-47B3-952D-E03262DA7BB6}" dt="2023-02-06T12:59:47.315" v="733" actId="21"/>
          <ac:picMkLst>
            <pc:docMk/>
            <pc:sldMk cId="2255274034" sldId="308"/>
            <ac:picMk id="5" creationId="{314E378E-E8F4-12F7-BAB5-CD6921E29148}"/>
          </ac:picMkLst>
        </pc:picChg>
        <pc:picChg chg="add mod">
          <ac:chgData name="Lauren Smillie" userId="e50749dd-20ff-463c-ab48-3a1c495942b1" providerId="ADAL" clId="{363CE0C1-663B-47B3-952D-E03262DA7BB6}" dt="2023-02-06T14:10:30.877" v="1353" actId="1076"/>
          <ac:picMkLst>
            <pc:docMk/>
            <pc:sldMk cId="2255274034" sldId="308"/>
            <ac:picMk id="6" creationId="{F24835C8-B341-5AC5-89EC-9671772AC03E}"/>
          </ac:picMkLst>
        </pc:picChg>
        <pc:picChg chg="add mod">
          <ac:chgData name="Lauren Smillie" userId="e50749dd-20ff-463c-ab48-3a1c495942b1" providerId="ADAL" clId="{363CE0C1-663B-47B3-952D-E03262DA7BB6}" dt="2023-02-06T14:10:27.374" v="1352" actId="1076"/>
          <ac:picMkLst>
            <pc:docMk/>
            <pc:sldMk cId="2255274034" sldId="308"/>
            <ac:picMk id="9" creationId="{D97F59B7-CA95-503C-A279-5EDA56648E25}"/>
          </ac:picMkLst>
        </pc:picChg>
      </pc:sldChg>
    </pc:docChg>
  </pc:docChgLst>
  <pc:docChgLst>
    <pc:chgData name="Lauren Smillie" userId="e50749dd-20ff-463c-ab48-3a1c495942b1" providerId="ADAL" clId="{275BBB72-F566-46F6-ACF3-F4BB91EF28EF}"/>
    <pc:docChg chg="undo custSel addSld delSld modSld">
      <pc:chgData name="Lauren Smillie" userId="e50749dd-20ff-463c-ab48-3a1c495942b1" providerId="ADAL" clId="{275BBB72-F566-46F6-ACF3-F4BB91EF28EF}" dt="2023-02-02T21:26:53.203" v="905" actId="1076"/>
      <pc:docMkLst>
        <pc:docMk/>
      </pc:docMkLst>
      <pc:sldChg chg="addSp modSp mod">
        <pc:chgData name="Lauren Smillie" userId="e50749dd-20ff-463c-ab48-3a1c495942b1" providerId="ADAL" clId="{275BBB72-F566-46F6-ACF3-F4BB91EF28EF}" dt="2023-02-02T19:59:38.785" v="2" actId="1076"/>
        <pc:sldMkLst>
          <pc:docMk/>
          <pc:sldMk cId="3903163275" sldId="303"/>
        </pc:sldMkLst>
        <pc:picChg chg="add mod">
          <ac:chgData name="Lauren Smillie" userId="e50749dd-20ff-463c-ab48-3a1c495942b1" providerId="ADAL" clId="{275BBB72-F566-46F6-ACF3-F4BB91EF28EF}" dt="2023-02-02T19:59:38.785" v="2" actId="1076"/>
          <ac:picMkLst>
            <pc:docMk/>
            <pc:sldMk cId="3903163275" sldId="303"/>
            <ac:picMk id="3" creationId="{E3A4013F-FA8B-E436-392B-D19B5343D35A}"/>
          </ac:picMkLst>
        </pc:picChg>
      </pc:sldChg>
      <pc:sldChg chg="addSp delSp modSp mod modNotesTx">
        <pc:chgData name="Lauren Smillie" userId="e50749dd-20ff-463c-ab48-3a1c495942b1" providerId="ADAL" clId="{275BBB72-F566-46F6-ACF3-F4BB91EF28EF}" dt="2023-02-02T20:45:03.348" v="334" actId="20577"/>
        <pc:sldMkLst>
          <pc:docMk/>
          <pc:sldMk cId="1764120825" sldId="304"/>
        </pc:sldMkLst>
        <pc:spChg chg="mod">
          <ac:chgData name="Lauren Smillie" userId="e50749dd-20ff-463c-ab48-3a1c495942b1" providerId="ADAL" clId="{275BBB72-F566-46F6-ACF3-F4BB91EF28EF}" dt="2023-02-02T20:43:38.076" v="254" actId="1076"/>
          <ac:spMkLst>
            <pc:docMk/>
            <pc:sldMk cId="1764120825" sldId="304"/>
            <ac:spMk id="2" creationId="{D44EC7D1-DEF0-E2C8-32D1-AB7601583C8A}"/>
          </ac:spMkLst>
        </pc:spChg>
        <pc:spChg chg="del">
          <ac:chgData name="Lauren Smillie" userId="e50749dd-20ff-463c-ab48-3a1c495942b1" providerId="ADAL" clId="{275BBB72-F566-46F6-ACF3-F4BB91EF28EF}" dt="2023-02-02T20:00:53.087" v="98" actId="478"/>
          <ac:spMkLst>
            <pc:docMk/>
            <pc:sldMk cId="1764120825" sldId="304"/>
            <ac:spMk id="3" creationId="{3BEB7525-AAC4-6F66-58DB-0808F6CF3067}"/>
          </ac:spMkLst>
        </pc:spChg>
        <pc:spChg chg="add mod">
          <ac:chgData name="Lauren Smillie" userId="e50749dd-20ff-463c-ab48-3a1c495942b1" providerId="ADAL" clId="{275BBB72-F566-46F6-ACF3-F4BB91EF28EF}" dt="2023-02-02T20:43:44.747" v="266" actId="1036"/>
          <ac:spMkLst>
            <pc:docMk/>
            <pc:sldMk cId="1764120825" sldId="304"/>
            <ac:spMk id="10" creationId="{F2243476-58A2-DC6D-DBA7-C04AB2004E28}"/>
          </ac:spMkLst>
        </pc:spChg>
        <pc:spChg chg="add mod">
          <ac:chgData name="Lauren Smillie" userId="e50749dd-20ff-463c-ab48-3a1c495942b1" providerId="ADAL" clId="{275BBB72-F566-46F6-ACF3-F4BB91EF28EF}" dt="2023-02-02T20:43:44.747" v="266" actId="1036"/>
          <ac:spMkLst>
            <pc:docMk/>
            <pc:sldMk cId="1764120825" sldId="304"/>
            <ac:spMk id="11" creationId="{6BF68259-AD6A-A675-6B5A-562F3B1E9228}"/>
          </ac:spMkLst>
        </pc:spChg>
        <pc:spChg chg="add mod">
          <ac:chgData name="Lauren Smillie" userId="e50749dd-20ff-463c-ab48-3a1c495942b1" providerId="ADAL" clId="{275BBB72-F566-46F6-ACF3-F4BB91EF28EF}" dt="2023-02-02T20:45:03.348" v="334" actId="20577"/>
          <ac:spMkLst>
            <pc:docMk/>
            <pc:sldMk cId="1764120825" sldId="304"/>
            <ac:spMk id="12" creationId="{68649BDA-508D-AA25-9889-6C27F12A9E79}"/>
          </ac:spMkLst>
        </pc:spChg>
        <pc:spChg chg="add mod">
          <ac:chgData name="Lauren Smillie" userId="e50749dd-20ff-463c-ab48-3a1c495942b1" providerId="ADAL" clId="{275BBB72-F566-46F6-ACF3-F4BB91EF28EF}" dt="2023-02-02T20:43:44.747" v="266" actId="1036"/>
          <ac:spMkLst>
            <pc:docMk/>
            <pc:sldMk cId="1764120825" sldId="304"/>
            <ac:spMk id="13" creationId="{F3DC5690-E856-BBCD-AC32-42FD71456A47}"/>
          </ac:spMkLst>
        </pc:spChg>
        <pc:spChg chg="add mod">
          <ac:chgData name="Lauren Smillie" userId="e50749dd-20ff-463c-ab48-3a1c495942b1" providerId="ADAL" clId="{275BBB72-F566-46F6-ACF3-F4BB91EF28EF}" dt="2023-02-02T20:43:44.747" v="266" actId="1036"/>
          <ac:spMkLst>
            <pc:docMk/>
            <pc:sldMk cId="1764120825" sldId="304"/>
            <ac:spMk id="14" creationId="{FF8AA069-3EE0-20A2-FEA4-6635ED57141C}"/>
          </ac:spMkLst>
        </pc:spChg>
        <pc:spChg chg="add mod">
          <ac:chgData name="Lauren Smillie" userId="e50749dd-20ff-463c-ab48-3a1c495942b1" providerId="ADAL" clId="{275BBB72-F566-46F6-ACF3-F4BB91EF28EF}" dt="2023-02-02T20:43:44.747" v="266" actId="1036"/>
          <ac:spMkLst>
            <pc:docMk/>
            <pc:sldMk cId="1764120825" sldId="304"/>
            <ac:spMk id="15" creationId="{92F7A18A-71DF-E173-8277-C2018856DC1B}"/>
          </ac:spMkLst>
        </pc:spChg>
        <pc:picChg chg="add del mod modCrop">
          <ac:chgData name="Lauren Smillie" userId="e50749dd-20ff-463c-ab48-3a1c495942b1" providerId="ADAL" clId="{275BBB72-F566-46F6-ACF3-F4BB91EF28EF}" dt="2023-02-02T20:43:44.747" v="266" actId="1036"/>
          <ac:picMkLst>
            <pc:docMk/>
            <pc:sldMk cId="1764120825" sldId="304"/>
            <ac:picMk id="5" creationId="{77AA755D-F32B-DF61-55AB-8761F904E80E}"/>
          </ac:picMkLst>
        </pc:picChg>
        <pc:picChg chg="add mod modCrop">
          <ac:chgData name="Lauren Smillie" userId="e50749dd-20ff-463c-ab48-3a1c495942b1" providerId="ADAL" clId="{275BBB72-F566-46F6-ACF3-F4BB91EF28EF}" dt="2023-02-02T20:43:44.747" v="266" actId="1036"/>
          <ac:picMkLst>
            <pc:docMk/>
            <pc:sldMk cId="1764120825" sldId="304"/>
            <ac:picMk id="7" creationId="{323EDF2B-8D38-1EDB-3B99-D7BD593EBDFC}"/>
          </ac:picMkLst>
        </pc:picChg>
        <pc:picChg chg="add mod modCrop">
          <ac:chgData name="Lauren Smillie" userId="e50749dd-20ff-463c-ab48-3a1c495942b1" providerId="ADAL" clId="{275BBB72-F566-46F6-ACF3-F4BB91EF28EF}" dt="2023-02-02T20:43:44.747" v="266" actId="1036"/>
          <ac:picMkLst>
            <pc:docMk/>
            <pc:sldMk cId="1764120825" sldId="304"/>
            <ac:picMk id="9" creationId="{20A18FEB-5771-BA91-52C0-DB4C55652D40}"/>
          </ac:picMkLst>
        </pc:picChg>
      </pc:sldChg>
      <pc:sldChg chg="addSp delSp modSp mod modNotesTx">
        <pc:chgData name="Lauren Smillie" userId="e50749dd-20ff-463c-ab48-3a1c495942b1" providerId="ADAL" clId="{275BBB72-F566-46F6-ACF3-F4BB91EF28EF}" dt="2023-02-02T20:58:15.579" v="898" actId="207"/>
        <pc:sldMkLst>
          <pc:docMk/>
          <pc:sldMk cId="2867291579" sldId="305"/>
        </pc:sldMkLst>
        <pc:spChg chg="mod">
          <ac:chgData name="Lauren Smillie" userId="e50749dd-20ff-463c-ab48-3a1c495942b1" providerId="ADAL" clId="{275BBB72-F566-46F6-ACF3-F4BB91EF28EF}" dt="2023-02-02T20:50:30.033" v="636" actId="1076"/>
          <ac:spMkLst>
            <pc:docMk/>
            <pc:sldMk cId="2867291579" sldId="305"/>
            <ac:spMk id="2" creationId="{1D6C315C-FFDE-1CD6-8B6C-16B0AAD27C7D}"/>
          </ac:spMkLst>
        </pc:spChg>
        <pc:spChg chg="del">
          <ac:chgData name="Lauren Smillie" userId="e50749dd-20ff-463c-ab48-3a1c495942b1" providerId="ADAL" clId="{275BBB72-F566-46F6-ACF3-F4BB91EF28EF}" dt="2023-02-02T20:52:17.663" v="637" actId="478"/>
          <ac:spMkLst>
            <pc:docMk/>
            <pc:sldMk cId="2867291579" sldId="305"/>
            <ac:spMk id="3" creationId="{DF2C3DD4-4725-7D50-353F-CDE881EC6A5F}"/>
          </ac:spMkLst>
        </pc:spChg>
        <pc:spChg chg="add mod">
          <ac:chgData name="Lauren Smillie" userId="e50749dd-20ff-463c-ab48-3a1c495942b1" providerId="ADAL" clId="{275BBB72-F566-46F6-ACF3-F4BB91EF28EF}" dt="2023-02-02T20:58:15.579" v="898" actId="207"/>
          <ac:spMkLst>
            <pc:docMk/>
            <pc:sldMk cId="2867291579" sldId="305"/>
            <ac:spMk id="10" creationId="{8E141130-682C-D768-A88B-8D0AC83FC804}"/>
          </ac:spMkLst>
        </pc:spChg>
        <pc:picChg chg="add mod">
          <ac:chgData name="Lauren Smillie" userId="e50749dd-20ff-463c-ab48-3a1c495942b1" providerId="ADAL" clId="{275BBB72-F566-46F6-ACF3-F4BB91EF28EF}" dt="2023-02-02T20:57:18.251" v="851" actId="1076"/>
          <ac:picMkLst>
            <pc:docMk/>
            <pc:sldMk cId="2867291579" sldId="305"/>
            <ac:picMk id="5" creationId="{2DFA18B8-3915-F278-E86D-BC70EF730710}"/>
          </ac:picMkLst>
        </pc:picChg>
        <pc:picChg chg="add mod modCrop">
          <ac:chgData name="Lauren Smillie" userId="e50749dd-20ff-463c-ab48-3a1c495942b1" providerId="ADAL" clId="{275BBB72-F566-46F6-ACF3-F4BB91EF28EF}" dt="2023-02-02T20:57:22.700" v="853" actId="1076"/>
          <ac:picMkLst>
            <pc:docMk/>
            <pc:sldMk cId="2867291579" sldId="305"/>
            <ac:picMk id="7" creationId="{E378B5CB-E801-C661-5165-0FD5ACCD6161}"/>
          </ac:picMkLst>
        </pc:picChg>
        <pc:picChg chg="add mod">
          <ac:chgData name="Lauren Smillie" userId="e50749dd-20ff-463c-ab48-3a1c495942b1" providerId="ADAL" clId="{275BBB72-F566-46F6-ACF3-F4BB91EF28EF}" dt="2023-02-02T20:56:18.683" v="656" actId="1076"/>
          <ac:picMkLst>
            <pc:docMk/>
            <pc:sldMk cId="2867291579" sldId="305"/>
            <ac:picMk id="9" creationId="{6D54D34F-4672-27ED-F958-5CED0FE6FED4}"/>
          </ac:picMkLst>
        </pc:picChg>
      </pc:sldChg>
      <pc:sldChg chg="add del">
        <pc:chgData name="Lauren Smillie" userId="e50749dd-20ff-463c-ab48-3a1c495942b1" providerId="ADAL" clId="{275BBB72-F566-46F6-ACF3-F4BB91EF28EF}" dt="2023-02-02T20:59:18.870" v="900" actId="2696"/>
        <pc:sldMkLst>
          <pc:docMk/>
          <pc:sldMk cId="2522552607" sldId="306"/>
        </pc:sldMkLst>
      </pc:sldChg>
      <pc:sldChg chg="delSp modSp add mod modNotesTx">
        <pc:chgData name="Lauren Smillie" userId="e50749dd-20ff-463c-ab48-3a1c495942b1" providerId="ADAL" clId="{275BBB72-F566-46F6-ACF3-F4BB91EF28EF}" dt="2023-02-02T20:49:26.504" v="481" actId="20577"/>
        <pc:sldMkLst>
          <pc:docMk/>
          <pc:sldMk cId="3966849359" sldId="307"/>
        </pc:sldMkLst>
        <pc:spChg chg="mod">
          <ac:chgData name="Lauren Smillie" userId="e50749dd-20ff-463c-ab48-3a1c495942b1" providerId="ADAL" clId="{275BBB72-F566-46F6-ACF3-F4BB91EF28EF}" dt="2023-02-02T20:44:07.093" v="274" actId="1076"/>
          <ac:spMkLst>
            <pc:docMk/>
            <pc:sldMk cId="3966849359" sldId="307"/>
            <ac:spMk id="2" creationId="{D44EC7D1-DEF0-E2C8-32D1-AB7601583C8A}"/>
          </ac:spMkLst>
        </pc:spChg>
        <pc:spChg chg="del">
          <ac:chgData name="Lauren Smillie" userId="e50749dd-20ff-463c-ab48-3a1c495942b1" providerId="ADAL" clId="{275BBB72-F566-46F6-ACF3-F4BB91EF28EF}" dt="2023-02-02T20:43:58.772" v="269" actId="478"/>
          <ac:spMkLst>
            <pc:docMk/>
            <pc:sldMk cId="3966849359" sldId="307"/>
            <ac:spMk id="10" creationId="{F2243476-58A2-DC6D-DBA7-C04AB2004E28}"/>
          </ac:spMkLst>
        </pc:spChg>
        <pc:spChg chg="mod">
          <ac:chgData name="Lauren Smillie" userId="e50749dd-20ff-463c-ab48-3a1c495942b1" providerId="ADAL" clId="{275BBB72-F566-46F6-ACF3-F4BB91EF28EF}" dt="2023-02-02T20:49:06.984" v="469" actId="1076"/>
          <ac:spMkLst>
            <pc:docMk/>
            <pc:sldMk cId="3966849359" sldId="307"/>
            <ac:spMk id="11" creationId="{6BF68259-AD6A-A675-6B5A-562F3B1E9228}"/>
          </ac:spMkLst>
        </pc:spChg>
        <pc:spChg chg="mod">
          <ac:chgData name="Lauren Smillie" userId="e50749dd-20ff-463c-ab48-3a1c495942b1" providerId="ADAL" clId="{275BBB72-F566-46F6-ACF3-F4BB91EF28EF}" dt="2023-02-02T20:48:58.225" v="466" actId="1076"/>
          <ac:spMkLst>
            <pc:docMk/>
            <pc:sldMk cId="3966849359" sldId="307"/>
            <ac:spMk id="12" creationId="{68649BDA-508D-AA25-9889-6C27F12A9E79}"/>
          </ac:spMkLst>
        </pc:spChg>
        <pc:spChg chg="del">
          <ac:chgData name="Lauren Smillie" userId="e50749dd-20ff-463c-ab48-3a1c495942b1" providerId="ADAL" clId="{275BBB72-F566-46F6-ACF3-F4BB91EF28EF}" dt="2023-02-02T20:43:57.576" v="268" actId="478"/>
          <ac:spMkLst>
            <pc:docMk/>
            <pc:sldMk cId="3966849359" sldId="307"/>
            <ac:spMk id="13" creationId="{F3DC5690-E856-BBCD-AC32-42FD71456A47}"/>
          </ac:spMkLst>
        </pc:spChg>
        <pc:spChg chg="mod">
          <ac:chgData name="Lauren Smillie" userId="e50749dd-20ff-463c-ab48-3a1c495942b1" providerId="ADAL" clId="{275BBB72-F566-46F6-ACF3-F4BB91EF28EF}" dt="2023-02-02T20:49:00.719" v="467" actId="1076"/>
          <ac:spMkLst>
            <pc:docMk/>
            <pc:sldMk cId="3966849359" sldId="307"/>
            <ac:spMk id="14" creationId="{FF8AA069-3EE0-20A2-FEA4-6635ED57141C}"/>
          </ac:spMkLst>
        </pc:spChg>
        <pc:spChg chg="mod">
          <ac:chgData name="Lauren Smillie" userId="e50749dd-20ff-463c-ab48-3a1c495942b1" providerId="ADAL" clId="{275BBB72-F566-46F6-ACF3-F4BB91EF28EF}" dt="2023-02-02T20:49:04.425" v="468" actId="1076"/>
          <ac:spMkLst>
            <pc:docMk/>
            <pc:sldMk cId="3966849359" sldId="307"/>
            <ac:spMk id="15" creationId="{92F7A18A-71DF-E173-8277-C2018856DC1B}"/>
          </ac:spMkLst>
        </pc:spChg>
        <pc:picChg chg="del">
          <ac:chgData name="Lauren Smillie" userId="e50749dd-20ff-463c-ab48-3a1c495942b1" providerId="ADAL" clId="{275BBB72-F566-46F6-ACF3-F4BB91EF28EF}" dt="2023-02-02T20:43:59.982" v="270" actId="478"/>
          <ac:picMkLst>
            <pc:docMk/>
            <pc:sldMk cId="3966849359" sldId="307"/>
            <ac:picMk id="5" creationId="{77AA755D-F32B-DF61-55AB-8761F904E80E}"/>
          </ac:picMkLst>
        </pc:picChg>
        <pc:picChg chg="mod">
          <ac:chgData name="Lauren Smillie" userId="e50749dd-20ff-463c-ab48-3a1c495942b1" providerId="ADAL" clId="{275BBB72-F566-46F6-ACF3-F4BB91EF28EF}" dt="2023-02-02T20:49:11.538" v="480" actId="1036"/>
          <ac:picMkLst>
            <pc:docMk/>
            <pc:sldMk cId="3966849359" sldId="307"/>
            <ac:picMk id="7" creationId="{323EDF2B-8D38-1EDB-3B99-D7BD593EBDFC}"/>
          </ac:picMkLst>
        </pc:picChg>
        <pc:picChg chg="mod">
          <ac:chgData name="Lauren Smillie" userId="e50749dd-20ff-463c-ab48-3a1c495942b1" providerId="ADAL" clId="{275BBB72-F566-46F6-ACF3-F4BB91EF28EF}" dt="2023-02-02T20:48:41.306" v="463" actId="1038"/>
          <ac:picMkLst>
            <pc:docMk/>
            <pc:sldMk cId="3966849359" sldId="307"/>
            <ac:picMk id="9" creationId="{20A18FEB-5771-BA91-52C0-DB4C55652D40}"/>
          </ac:picMkLst>
        </pc:picChg>
      </pc:sldChg>
      <pc:sldChg chg="addSp modSp add mod">
        <pc:chgData name="Lauren Smillie" userId="e50749dd-20ff-463c-ab48-3a1c495942b1" providerId="ADAL" clId="{275BBB72-F566-46F6-ACF3-F4BB91EF28EF}" dt="2023-02-02T21:26:53.203" v="905" actId="1076"/>
        <pc:sldMkLst>
          <pc:docMk/>
          <pc:sldMk cId="2255274034" sldId="308"/>
        </pc:sldMkLst>
        <pc:picChg chg="add mod">
          <ac:chgData name="Lauren Smillie" userId="e50749dd-20ff-463c-ab48-3a1c495942b1" providerId="ADAL" clId="{275BBB72-F566-46F6-ACF3-F4BB91EF28EF}" dt="2023-02-02T21:26:53.203" v="905" actId="1076"/>
          <ac:picMkLst>
            <pc:docMk/>
            <pc:sldMk cId="2255274034" sldId="308"/>
            <ac:picMk id="5" creationId="{314E378E-E8F4-12F7-BAB5-CD6921E29148}"/>
          </ac:picMkLst>
        </pc:picChg>
      </pc:sldChg>
    </pc:docChg>
  </pc:docChgLst>
  <pc:docChgLst>
    <pc:chgData name="Lauren Smillie" userId="e50749dd-20ff-463c-ab48-3a1c495942b1" providerId="ADAL" clId="{890D8393-1EB6-4A1D-82D2-16BF12590BD4}"/>
    <pc:docChg chg="undo custSel addSld delSld modSld">
      <pc:chgData name="Lauren Smillie" userId="e50749dd-20ff-463c-ab48-3a1c495942b1" providerId="ADAL" clId="{890D8393-1EB6-4A1D-82D2-16BF12590BD4}" dt="2023-02-02T19:05:28.351" v="68" actId="22"/>
      <pc:docMkLst>
        <pc:docMk/>
      </pc:docMkLst>
      <pc:sldChg chg="addSp delSp modSp mod">
        <pc:chgData name="Lauren Smillie" userId="e50749dd-20ff-463c-ab48-3a1c495942b1" providerId="ADAL" clId="{890D8393-1EB6-4A1D-82D2-16BF12590BD4}" dt="2023-02-02T19:04:35.160" v="60" actId="14100"/>
        <pc:sldMkLst>
          <pc:docMk/>
          <pc:sldMk cId="2695261611" sldId="301"/>
        </pc:sldMkLst>
        <pc:spChg chg="mod">
          <ac:chgData name="Lauren Smillie" userId="e50749dd-20ff-463c-ab48-3a1c495942b1" providerId="ADAL" clId="{890D8393-1EB6-4A1D-82D2-16BF12590BD4}" dt="2023-02-02T18:59:41.801" v="46" actId="208"/>
          <ac:spMkLst>
            <pc:docMk/>
            <pc:sldMk cId="2695261611" sldId="301"/>
            <ac:spMk id="6" creationId="{1FE1D792-B6E1-A59C-8B6B-8AB6B2D79791}"/>
          </ac:spMkLst>
        </pc:spChg>
        <pc:spChg chg="del">
          <ac:chgData name="Lauren Smillie" userId="e50749dd-20ff-463c-ab48-3a1c495942b1" providerId="ADAL" clId="{890D8393-1EB6-4A1D-82D2-16BF12590BD4}" dt="2023-02-02T19:03:58.944" v="52" actId="478"/>
          <ac:spMkLst>
            <pc:docMk/>
            <pc:sldMk cId="2695261611" sldId="301"/>
            <ac:spMk id="18" creationId="{5F02481B-E393-61E7-00C9-9CCF3E354204}"/>
          </ac:spMkLst>
        </pc:spChg>
        <pc:cxnChg chg="add del mod">
          <ac:chgData name="Lauren Smillie" userId="e50749dd-20ff-463c-ab48-3a1c495942b1" providerId="ADAL" clId="{890D8393-1EB6-4A1D-82D2-16BF12590BD4}" dt="2023-02-02T19:04:35.160" v="60" actId="14100"/>
          <ac:cxnSpMkLst>
            <pc:docMk/>
            <pc:sldMk cId="2695261611" sldId="301"/>
            <ac:cxnSpMk id="10" creationId="{531388D5-30A4-E0AB-4C7D-67E64703EE3A}"/>
          </ac:cxnSpMkLst>
        </pc:cxnChg>
      </pc:sldChg>
      <pc:sldChg chg="del">
        <pc:chgData name="Lauren Smillie" userId="e50749dd-20ff-463c-ab48-3a1c495942b1" providerId="ADAL" clId="{890D8393-1EB6-4A1D-82D2-16BF12590BD4}" dt="2023-02-02T19:03:55.125" v="51" actId="47"/>
        <pc:sldMkLst>
          <pc:docMk/>
          <pc:sldMk cId="2533646763" sldId="302"/>
        </pc:sldMkLst>
      </pc:sldChg>
      <pc:sldChg chg="addSp delSp modSp mod">
        <pc:chgData name="Lauren Smillie" userId="e50749dd-20ff-463c-ab48-3a1c495942b1" providerId="ADAL" clId="{890D8393-1EB6-4A1D-82D2-16BF12590BD4}" dt="2023-02-02T19:05:28.351" v="68" actId="22"/>
        <pc:sldMkLst>
          <pc:docMk/>
          <pc:sldMk cId="3903163275" sldId="303"/>
        </pc:sldMkLst>
        <pc:picChg chg="add del mod">
          <ac:chgData name="Lauren Smillie" userId="e50749dd-20ff-463c-ab48-3a1c495942b1" providerId="ADAL" clId="{890D8393-1EB6-4A1D-82D2-16BF12590BD4}" dt="2023-02-02T19:05:28.351" v="68" actId="22"/>
          <ac:picMkLst>
            <pc:docMk/>
            <pc:sldMk cId="3903163275" sldId="303"/>
            <ac:picMk id="3" creationId="{2C6331EE-C5C4-B997-6FAD-4B3D1C0573D8}"/>
          </ac:picMkLst>
        </pc:picChg>
        <pc:picChg chg="mod">
          <ac:chgData name="Lauren Smillie" userId="e50749dd-20ff-463c-ab48-3a1c495942b1" providerId="ADAL" clId="{890D8393-1EB6-4A1D-82D2-16BF12590BD4}" dt="2023-02-02T19:05:26.360" v="65" actId="1076"/>
          <ac:picMkLst>
            <pc:docMk/>
            <pc:sldMk cId="3903163275" sldId="303"/>
            <ac:picMk id="6" creationId="{44997AEB-4CF5-3929-F2E9-A96E0D64C212}"/>
          </ac:picMkLst>
        </pc:picChg>
      </pc:sldChg>
      <pc:sldChg chg="new">
        <pc:chgData name="Lauren Smillie" userId="e50749dd-20ff-463c-ab48-3a1c495942b1" providerId="ADAL" clId="{890D8393-1EB6-4A1D-82D2-16BF12590BD4}" dt="2023-02-02T19:00:15.549" v="48" actId="680"/>
        <pc:sldMkLst>
          <pc:docMk/>
          <pc:sldMk cId="1764120825" sldId="304"/>
        </pc:sldMkLst>
      </pc:sldChg>
      <pc:sldChg chg="new">
        <pc:chgData name="Lauren Smillie" userId="e50749dd-20ff-463c-ab48-3a1c495942b1" providerId="ADAL" clId="{890D8393-1EB6-4A1D-82D2-16BF12590BD4}" dt="2023-02-02T19:00:16.279" v="49" actId="680"/>
        <pc:sldMkLst>
          <pc:docMk/>
          <pc:sldMk cId="2867291579" sldId="305"/>
        </pc:sldMkLst>
      </pc:sldChg>
      <pc:sldChg chg="new">
        <pc:chgData name="Lauren Smillie" userId="e50749dd-20ff-463c-ab48-3a1c495942b1" providerId="ADAL" clId="{890D8393-1EB6-4A1D-82D2-16BF12590BD4}" dt="2023-02-02T19:00:17.014" v="50" actId="680"/>
        <pc:sldMkLst>
          <pc:docMk/>
          <pc:sldMk cId="2522552607" sldId="306"/>
        </pc:sldMkLst>
      </pc:sldChg>
    </pc:docChg>
  </pc:docChgLst>
  <pc:docChgLst>
    <pc:chgData name="Lauren Smillie" userId="e50749dd-20ff-463c-ab48-3a1c495942b1" providerId="ADAL" clId="{EA7F7EBC-0B84-4121-BD6C-6AB63114068A}"/>
    <pc:docChg chg="undo custSel modSld">
      <pc:chgData name="Lauren Smillie" userId="e50749dd-20ff-463c-ab48-3a1c495942b1" providerId="ADAL" clId="{EA7F7EBC-0B84-4121-BD6C-6AB63114068A}" dt="2023-02-06T20:49:25.766" v="348" actId="20577"/>
      <pc:docMkLst>
        <pc:docMk/>
      </pc:docMkLst>
      <pc:sldChg chg="modSp mod">
        <pc:chgData name="Lauren Smillie" userId="e50749dd-20ff-463c-ab48-3a1c495942b1" providerId="ADAL" clId="{EA7F7EBC-0B84-4121-BD6C-6AB63114068A}" dt="2023-02-06T20:47:14.810" v="112" actId="27636"/>
        <pc:sldMkLst>
          <pc:docMk/>
          <pc:sldMk cId="2933514334" sldId="300"/>
        </pc:sldMkLst>
        <pc:spChg chg="mod">
          <ac:chgData name="Lauren Smillie" userId="e50749dd-20ff-463c-ab48-3a1c495942b1" providerId="ADAL" clId="{EA7F7EBC-0B84-4121-BD6C-6AB63114068A}" dt="2023-02-06T20:47:14.810" v="112" actId="27636"/>
          <ac:spMkLst>
            <pc:docMk/>
            <pc:sldMk cId="2933514334" sldId="300"/>
            <ac:spMk id="3" creationId="{CBC0A0B7-3532-493C-0534-050BDFAE2C97}"/>
          </ac:spMkLst>
        </pc:spChg>
      </pc:sldChg>
      <pc:sldChg chg="modSp mod">
        <pc:chgData name="Lauren Smillie" userId="e50749dd-20ff-463c-ab48-3a1c495942b1" providerId="ADAL" clId="{EA7F7EBC-0B84-4121-BD6C-6AB63114068A}" dt="2023-02-06T20:47:14.820" v="113" actId="27636"/>
        <pc:sldMkLst>
          <pc:docMk/>
          <pc:sldMk cId="2695261611" sldId="301"/>
        </pc:sldMkLst>
        <pc:spChg chg="mod">
          <ac:chgData name="Lauren Smillie" userId="e50749dd-20ff-463c-ab48-3a1c495942b1" providerId="ADAL" clId="{EA7F7EBC-0B84-4121-BD6C-6AB63114068A}" dt="2023-02-06T20:45:09.734" v="26" actId="1037"/>
          <ac:spMkLst>
            <pc:docMk/>
            <pc:sldMk cId="2695261611" sldId="301"/>
            <ac:spMk id="2" creationId="{26114BB3-582A-32B8-4DF6-626C32C5D04E}"/>
          </ac:spMkLst>
        </pc:spChg>
        <pc:spChg chg="mod">
          <ac:chgData name="Lauren Smillie" userId="e50749dd-20ff-463c-ab48-3a1c495942b1" providerId="ADAL" clId="{EA7F7EBC-0B84-4121-BD6C-6AB63114068A}" dt="2023-02-06T20:47:14.820" v="113" actId="27636"/>
          <ac:spMkLst>
            <pc:docMk/>
            <pc:sldMk cId="2695261611" sldId="301"/>
            <ac:spMk id="3" creationId="{EC4FDE4E-4A58-82E7-D43B-DC2F8E9F7275}"/>
          </ac:spMkLst>
        </pc:spChg>
      </pc:sldChg>
      <pc:sldChg chg="modSp mod">
        <pc:chgData name="Lauren Smillie" userId="e50749dd-20ff-463c-ab48-3a1c495942b1" providerId="ADAL" clId="{EA7F7EBC-0B84-4121-BD6C-6AB63114068A}" dt="2023-02-06T20:47:14.827" v="114" actId="27636"/>
        <pc:sldMkLst>
          <pc:docMk/>
          <pc:sldMk cId="3903163275" sldId="303"/>
        </pc:sldMkLst>
        <pc:spChg chg="mod">
          <ac:chgData name="Lauren Smillie" userId="e50749dd-20ff-463c-ab48-3a1c495942b1" providerId="ADAL" clId="{EA7F7EBC-0B84-4121-BD6C-6AB63114068A}" dt="2023-02-06T20:47:14.827" v="114" actId="27636"/>
          <ac:spMkLst>
            <pc:docMk/>
            <pc:sldMk cId="3903163275" sldId="303"/>
            <ac:spMk id="2" creationId="{D9696987-2710-1E73-8B38-FF5DE7257FF7}"/>
          </ac:spMkLst>
        </pc:spChg>
      </pc:sldChg>
      <pc:sldChg chg="modSp mod">
        <pc:chgData name="Lauren Smillie" userId="e50749dd-20ff-463c-ab48-3a1c495942b1" providerId="ADAL" clId="{EA7F7EBC-0B84-4121-BD6C-6AB63114068A}" dt="2023-02-06T20:47:14.829" v="115" actId="27636"/>
        <pc:sldMkLst>
          <pc:docMk/>
          <pc:sldMk cId="1764120825" sldId="304"/>
        </pc:sldMkLst>
        <pc:spChg chg="mod">
          <ac:chgData name="Lauren Smillie" userId="e50749dd-20ff-463c-ab48-3a1c495942b1" providerId="ADAL" clId="{EA7F7EBC-0B84-4121-BD6C-6AB63114068A}" dt="2023-02-06T20:45:36.532" v="46" actId="1036"/>
          <ac:spMkLst>
            <pc:docMk/>
            <pc:sldMk cId="1764120825" sldId="304"/>
            <ac:spMk id="2" creationId="{D44EC7D1-DEF0-E2C8-32D1-AB7601583C8A}"/>
          </ac:spMkLst>
        </pc:spChg>
        <pc:spChg chg="mod">
          <ac:chgData name="Lauren Smillie" userId="e50749dd-20ff-463c-ab48-3a1c495942b1" providerId="ADAL" clId="{EA7F7EBC-0B84-4121-BD6C-6AB63114068A}" dt="2023-02-06T20:47:14.829" v="115" actId="27636"/>
          <ac:spMkLst>
            <pc:docMk/>
            <pc:sldMk cId="1764120825" sldId="304"/>
            <ac:spMk id="3" creationId="{6BF129E1-EEFD-EC74-37FF-594424BB4932}"/>
          </ac:spMkLst>
        </pc:spChg>
      </pc:sldChg>
      <pc:sldChg chg="modSp mod">
        <pc:chgData name="Lauren Smillie" userId="e50749dd-20ff-463c-ab48-3a1c495942b1" providerId="ADAL" clId="{EA7F7EBC-0B84-4121-BD6C-6AB63114068A}" dt="2023-02-06T20:47:14.841" v="117" actId="27636"/>
        <pc:sldMkLst>
          <pc:docMk/>
          <pc:sldMk cId="2867291579" sldId="305"/>
        </pc:sldMkLst>
        <pc:spChg chg="mod">
          <ac:chgData name="Lauren Smillie" userId="e50749dd-20ff-463c-ab48-3a1c495942b1" providerId="ADAL" clId="{EA7F7EBC-0B84-4121-BD6C-6AB63114068A}" dt="2023-02-06T20:46:01.795" v="74" actId="1035"/>
          <ac:spMkLst>
            <pc:docMk/>
            <pc:sldMk cId="2867291579" sldId="305"/>
            <ac:spMk id="2" creationId="{1D6C315C-FFDE-1CD6-8B6C-16B0AAD27C7D}"/>
          </ac:spMkLst>
        </pc:spChg>
        <pc:spChg chg="mod">
          <ac:chgData name="Lauren Smillie" userId="e50749dd-20ff-463c-ab48-3a1c495942b1" providerId="ADAL" clId="{EA7F7EBC-0B84-4121-BD6C-6AB63114068A}" dt="2023-02-06T20:47:14.841" v="117" actId="27636"/>
          <ac:spMkLst>
            <pc:docMk/>
            <pc:sldMk cId="2867291579" sldId="305"/>
            <ac:spMk id="4" creationId="{6A661DE7-1636-4579-4C5E-BD2B95743009}"/>
          </ac:spMkLst>
        </pc:spChg>
        <pc:spChg chg="mod">
          <ac:chgData name="Lauren Smillie" userId="e50749dd-20ff-463c-ab48-3a1c495942b1" providerId="ADAL" clId="{EA7F7EBC-0B84-4121-BD6C-6AB63114068A}" dt="2023-02-06T20:33:28.456" v="0" actId="113"/>
          <ac:spMkLst>
            <pc:docMk/>
            <pc:sldMk cId="2867291579" sldId="305"/>
            <ac:spMk id="10" creationId="{8E141130-682C-D768-A88B-8D0AC83FC804}"/>
          </ac:spMkLst>
        </pc:spChg>
      </pc:sldChg>
      <pc:sldChg chg="modSp mod">
        <pc:chgData name="Lauren Smillie" userId="e50749dd-20ff-463c-ab48-3a1c495942b1" providerId="ADAL" clId="{EA7F7EBC-0B84-4121-BD6C-6AB63114068A}" dt="2023-02-06T20:47:14.797" v="110" actId="27636"/>
        <pc:sldMkLst>
          <pc:docMk/>
          <pc:sldMk cId="2522552607" sldId="306"/>
        </pc:sldMkLst>
        <pc:spChg chg="mod">
          <ac:chgData name="Lauren Smillie" userId="e50749dd-20ff-463c-ab48-3a1c495942b1" providerId="ADAL" clId="{EA7F7EBC-0B84-4121-BD6C-6AB63114068A}" dt="2023-02-06T20:47:14.797" v="110" actId="27636"/>
          <ac:spMkLst>
            <pc:docMk/>
            <pc:sldMk cId="2522552607" sldId="306"/>
            <ac:spMk id="2" creationId="{5C14A4FB-47B1-654A-239F-D81A61B774D5}"/>
          </ac:spMkLst>
        </pc:spChg>
        <pc:spChg chg="mod">
          <ac:chgData name="Lauren Smillie" userId="e50749dd-20ff-463c-ab48-3a1c495942b1" providerId="ADAL" clId="{EA7F7EBC-0B84-4121-BD6C-6AB63114068A}" dt="2023-02-06T20:46:53.737" v="109" actId="1036"/>
          <ac:spMkLst>
            <pc:docMk/>
            <pc:sldMk cId="2522552607" sldId="306"/>
            <ac:spMk id="19" creationId="{41D518F6-A6C9-9DC2-D130-B00EA8DEEF88}"/>
          </ac:spMkLst>
        </pc:spChg>
        <pc:spChg chg="mod">
          <ac:chgData name="Lauren Smillie" userId="e50749dd-20ff-463c-ab48-3a1c495942b1" providerId="ADAL" clId="{EA7F7EBC-0B84-4121-BD6C-6AB63114068A}" dt="2023-02-06T20:46:53.737" v="109" actId="1036"/>
          <ac:spMkLst>
            <pc:docMk/>
            <pc:sldMk cId="2522552607" sldId="306"/>
            <ac:spMk id="20" creationId="{26B86DAF-B9B5-C698-D1FB-FC3A1BCA1969}"/>
          </ac:spMkLst>
        </pc:spChg>
        <pc:picChg chg="mod">
          <ac:chgData name="Lauren Smillie" userId="e50749dd-20ff-463c-ab48-3a1c495942b1" providerId="ADAL" clId="{EA7F7EBC-0B84-4121-BD6C-6AB63114068A}" dt="2023-02-06T20:46:53.737" v="109" actId="1036"/>
          <ac:picMkLst>
            <pc:docMk/>
            <pc:sldMk cId="2522552607" sldId="306"/>
            <ac:picMk id="5" creationId="{EC6E8002-165C-4F77-05D8-3BA594167002}"/>
          </ac:picMkLst>
        </pc:picChg>
        <pc:picChg chg="mod">
          <ac:chgData name="Lauren Smillie" userId="e50749dd-20ff-463c-ab48-3a1c495942b1" providerId="ADAL" clId="{EA7F7EBC-0B84-4121-BD6C-6AB63114068A}" dt="2023-02-06T20:46:53.737" v="109" actId="1036"/>
          <ac:picMkLst>
            <pc:docMk/>
            <pc:sldMk cId="2522552607" sldId="306"/>
            <ac:picMk id="7" creationId="{41183689-6723-85FA-3CAE-C670D4180AA7}"/>
          </ac:picMkLst>
        </pc:picChg>
        <pc:picChg chg="mod">
          <ac:chgData name="Lauren Smillie" userId="e50749dd-20ff-463c-ab48-3a1c495942b1" providerId="ADAL" clId="{EA7F7EBC-0B84-4121-BD6C-6AB63114068A}" dt="2023-02-06T20:46:53.737" v="109" actId="1036"/>
          <ac:picMkLst>
            <pc:docMk/>
            <pc:sldMk cId="2522552607" sldId="306"/>
            <ac:picMk id="22" creationId="{BF88193F-1C26-B215-2D88-7D73220F457D}"/>
          </ac:picMkLst>
        </pc:picChg>
        <pc:cxnChg chg="mod">
          <ac:chgData name="Lauren Smillie" userId="e50749dd-20ff-463c-ab48-3a1c495942b1" providerId="ADAL" clId="{EA7F7EBC-0B84-4121-BD6C-6AB63114068A}" dt="2023-02-06T20:46:53.737" v="109" actId="1036"/>
          <ac:cxnSpMkLst>
            <pc:docMk/>
            <pc:sldMk cId="2522552607" sldId="306"/>
            <ac:cxnSpMk id="12" creationId="{90E6D37A-4640-EA86-25ED-8F37B0CF4D49}"/>
          </ac:cxnSpMkLst>
        </pc:cxnChg>
      </pc:sldChg>
      <pc:sldChg chg="modSp mod">
        <pc:chgData name="Lauren Smillie" userId="e50749dd-20ff-463c-ab48-3a1c495942b1" providerId="ADAL" clId="{EA7F7EBC-0B84-4121-BD6C-6AB63114068A}" dt="2023-02-06T20:47:14.838" v="116" actId="27636"/>
        <pc:sldMkLst>
          <pc:docMk/>
          <pc:sldMk cId="3966849359" sldId="307"/>
        </pc:sldMkLst>
        <pc:spChg chg="mod">
          <ac:chgData name="Lauren Smillie" userId="e50749dd-20ff-463c-ab48-3a1c495942b1" providerId="ADAL" clId="{EA7F7EBC-0B84-4121-BD6C-6AB63114068A}" dt="2023-02-06T20:45:47.671" v="62" actId="1038"/>
          <ac:spMkLst>
            <pc:docMk/>
            <pc:sldMk cId="3966849359" sldId="307"/>
            <ac:spMk id="2" creationId="{D44EC7D1-DEF0-E2C8-32D1-AB7601583C8A}"/>
          </ac:spMkLst>
        </pc:spChg>
        <pc:spChg chg="mod">
          <ac:chgData name="Lauren Smillie" userId="e50749dd-20ff-463c-ab48-3a1c495942b1" providerId="ADAL" clId="{EA7F7EBC-0B84-4121-BD6C-6AB63114068A}" dt="2023-02-06T20:47:14.838" v="116" actId="27636"/>
          <ac:spMkLst>
            <pc:docMk/>
            <pc:sldMk cId="3966849359" sldId="307"/>
            <ac:spMk id="5" creationId="{94A73650-E1C8-2D31-7573-116C10C73797}"/>
          </ac:spMkLst>
        </pc:spChg>
      </pc:sldChg>
      <pc:sldChg chg="modSp mod modNotesTx">
        <pc:chgData name="Lauren Smillie" userId="e50749dd-20ff-463c-ab48-3a1c495942b1" providerId="ADAL" clId="{EA7F7EBC-0B84-4121-BD6C-6AB63114068A}" dt="2023-02-06T20:49:25.766" v="348" actId="20577"/>
        <pc:sldMkLst>
          <pc:docMk/>
          <pc:sldMk cId="2255274034" sldId="308"/>
        </pc:sldMkLst>
        <pc:spChg chg="mod">
          <ac:chgData name="Lauren Smillie" userId="e50749dd-20ff-463c-ab48-3a1c495942b1" providerId="ADAL" clId="{EA7F7EBC-0B84-4121-BD6C-6AB63114068A}" dt="2023-02-06T20:47:14.810" v="111" actId="27636"/>
          <ac:spMkLst>
            <pc:docMk/>
            <pc:sldMk cId="2255274034" sldId="308"/>
            <ac:spMk id="2" creationId="{08D73884-3F6D-6628-0455-4BD9D5A0AA90}"/>
          </ac:spMkLst>
        </pc:spChg>
        <pc:spChg chg="mod">
          <ac:chgData name="Lauren Smillie" userId="e50749dd-20ff-463c-ab48-3a1c495942b1" providerId="ADAL" clId="{EA7F7EBC-0B84-4121-BD6C-6AB63114068A}" dt="2023-02-06T20:46:28.383" v="87" actId="14100"/>
          <ac:spMkLst>
            <pc:docMk/>
            <pc:sldMk cId="2255274034" sldId="308"/>
            <ac:spMk id="10" creationId="{2C9CA487-594D-CA07-8086-E6EC0E90210A}"/>
          </ac:spMkLst>
        </pc:spChg>
      </pc:sldChg>
    </pc:docChg>
  </pc:docChgLst>
  <pc:docChgLst>
    <pc:chgData name="Lauren Smillie" userId="e50749dd-20ff-463c-ab48-3a1c495942b1" providerId="ADAL" clId="{E4CA8887-9428-4846-8542-1780DEC976D6}"/>
    <pc:docChg chg="custSel modSld">
      <pc:chgData name="Lauren Smillie" userId="e50749dd-20ff-463c-ab48-3a1c495942b1" providerId="ADAL" clId="{E4CA8887-9428-4846-8542-1780DEC976D6}" dt="2023-02-02T11:41:47.699" v="0" actId="33524"/>
      <pc:docMkLst>
        <pc:docMk/>
      </pc:docMkLst>
      <pc:sldChg chg="modNotesTx">
        <pc:chgData name="Lauren Smillie" userId="e50749dd-20ff-463c-ab48-3a1c495942b1" providerId="ADAL" clId="{E4CA8887-9428-4846-8542-1780DEC976D6}" dt="2023-02-02T11:41:47.699" v="0" actId="33524"/>
        <pc:sldMkLst>
          <pc:docMk/>
          <pc:sldMk cId="3903163275" sldId="30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6C934-68DD-47A0-933F-86E4FD7BB079}" type="datetimeFigureOut">
              <a:rPr lang="en-US" smtClean="0"/>
              <a:t>4/27/2023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48CDE2-1D8B-417D-A22C-F346B7C73CD4}" type="slidenum">
              <a:rPr lang="en-US" smtClean="0"/>
              <a:t>‹#›</a:t>
            </a:fld>
            <a:endParaRPr lang="en-US"/>
          </a:p>
        </p:txBody>
      </p:sp>
    </p:spTree>
    <p:extLst>
      <p:ext uri="{BB962C8B-B14F-4D97-AF65-F5344CB8AC3E}">
        <p14:creationId xmlns:p14="http://schemas.microsoft.com/office/powerpoint/2010/main" val="2174187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the search feature and type in “Choose a default app for each type of file”. Scroll down to the .pdf extension and ensure that “Adobe Acrobat” or “Adobe Acrobat Reader” is selected, not Microsoft Edge.</a:t>
            </a:r>
          </a:p>
        </p:txBody>
      </p:sp>
      <p:sp>
        <p:nvSpPr>
          <p:cNvPr id="4" name="Slide Number Placeholder 3"/>
          <p:cNvSpPr>
            <a:spLocks noGrp="1"/>
          </p:cNvSpPr>
          <p:nvPr>
            <p:ph type="sldNum" sz="quarter" idx="5"/>
          </p:nvPr>
        </p:nvSpPr>
        <p:spPr/>
        <p:txBody>
          <a:bodyPr/>
          <a:lstStyle/>
          <a:p>
            <a:fld id="{5148CDE2-1D8B-417D-A22C-F346B7C73CD4}" type="slidenum">
              <a:rPr lang="en-US" smtClean="0"/>
              <a:t>2</a:t>
            </a:fld>
            <a:endParaRPr lang="en-US"/>
          </a:p>
        </p:txBody>
      </p:sp>
    </p:spTree>
    <p:extLst>
      <p:ext uri="{BB962C8B-B14F-4D97-AF65-F5344CB8AC3E}">
        <p14:creationId xmlns:p14="http://schemas.microsoft.com/office/powerpoint/2010/main" val="2309852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your File Explorer and navigate to the PowerShell program at "C:\_PowerShellScripts\PrintingPDFsUserInput.ps1“. Select “Run with PowerShell”. </a:t>
            </a:r>
          </a:p>
        </p:txBody>
      </p:sp>
      <p:sp>
        <p:nvSpPr>
          <p:cNvPr id="4" name="Slide Number Placeholder 3"/>
          <p:cNvSpPr>
            <a:spLocks noGrp="1"/>
          </p:cNvSpPr>
          <p:nvPr>
            <p:ph type="sldNum" sz="quarter" idx="5"/>
          </p:nvPr>
        </p:nvSpPr>
        <p:spPr/>
        <p:txBody>
          <a:bodyPr/>
          <a:lstStyle/>
          <a:p>
            <a:fld id="{5148CDE2-1D8B-417D-A22C-F346B7C73CD4}" type="slidenum">
              <a:rPr lang="en-US" smtClean="0"/>
              <a:t>3</a:t>
            </a:fld>
            <a:endParaRPr lang="en-US"/>
          </a:p>
        </p:txBody>
      </p:sp>
    </p:spTree>
    <p:extLst>
      <p:ext uri="{BB962C8B-B14F-4D97-AF65-F5344CB8AC3E}">
        <p14:creationId xmlns:p14="http://schemas.microsoft.com/office/powerpoint/2010/main" val="799984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prompted, select your Excel file from File Explorer, and copy and paste the path into the program. Press enter to continue. NOTE: this program works best when the parts are broken into sheets of approx. 25 </a:t>
            </a:r>
            <a:r>
              <a:rPr lang="en-US"/>
              <a:t>part batches.</a:t>
            </a:r>
            <a:endParaRPr lang="en-US" dirty="0"/>
          </a:p>
        </p:txBody>
      </p:sp>
      <p:sp>
        <p:nvSpPr>
          <p:cNvPr id="4" name="Slide Number Placeholder 3"/>
          <p:cNvSpPr>
            <a:spLocks noGrp="1"/>
          </p:cNvSpPr>
          <p:nvPr>
            <p:ph type="sldNum" sz="quarter" idx="5"/>
          </p:nvPr>
        </p:nvSpPr>
        <p:spPr/>
        <p:txBody>
          <a:bodyPr/>
          <a:lstStyle/>
          <a:p>
            <a:fld id="{5148CDE2-1D8B-417D-A22C-F346B7C73CD4}" type="slidenum">
              <a:rPr lang="en-US" smtClean="0"/>
              <a:t>4</a:t>
            </a:fld>
            <a:endParaRPr lang="en-US"/>
          </a:p>
        </p:txBody>
      </p:sp>
    </p:spTree>
    <p:extLst>
      <p:ext uri="{BB962C8B-B14F-4D97-AF65-F5344CB8AC3E}">
        <p14:creationId xmlns:p14="http://schemas.microsoft.com/office/powerpoint/2010/main" val="935394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name of your Excel Worksheet can be found at the bottom left of an Excel file. You can also enter “n” to display a list </a:t>
            </a:r>
            <a:r>
              <a:rPr lang="en-US"/>
              <a:t>of all </a:t>
            </a:r>
            <a:r>
              <a:rPr lang="en-US" dirty="0"/>
              <a:t>your worksheet names.</a:t>
            </a:r>
          </a:p>
        </p:txBody>
      </p:sp>
      <p:sp>
        <p:nvSpPr>
          <p:cNvPr id="4" name="Slide Number Placeholder 3"/>
          <p:cNvSpPr>
            <a:spLocks noGrp="1"/>
          </p:cNvSpPr>
          <p:nvPr>
            <p:ph type="sldNum" sz="quarter" idx="5"/>
          </p:nvPr>
        </p:nvSpPr>
        <p:spPr/>
        <p:txBody>
          <a:bodyPr/>
          <a:lstStyle/>
          <a:p>
            <a:fld id="{5148CDE2-1D8B-417D-A22C-F346B7C73CD4}" type="slidenum">
              <a:rPr lang="en-US" smtClean="0"/>
              <a:t>5</a:t>
            </a:fld>
            <a:endParaRPr lang="en-US"/>
          </a:p>
        </p:txBody>
      </p:sp>
    </p:spTree>
    <p:extLst>
      <p:ext uri="{BB962C8B-B14F-4D97-AF65-F5344CB8AC3E}">
        <p14:creationId xmlns:p14="http://schemas.microsoft.com/office/powerpoint/2010/main" val="4142386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 parts list starts on A1, enter “y”. </a:t>
            </a:r>
          </a:p>
        </p:txBody>
      </p:sp>
      <p:sp>
        <p:nvSpPr>
          <p:cNvPr id="4" name="Slide Number Placeholder 3"/>
          <p:cNvSpPr>
            <a:spLocks noGrp="1"/>
          </p:cNvSpPr>
          <p:nvPr>
            <p:ph type="sldNum" sz="quarter" idx="5"/>
          </p:nvPr>
        </p:nvSpPr>
        <p:spPr/>
        <p:txBody>
          <a:bodyPr/>
          <a:lstStyle/>
          <a:p>
            <a:fld id="{5148CDE2-1D8B-417D-A22C-F346B7C73CD4}" type="slidenum">
              <a:rPr lang="en-US" smtClean="0"/>
              <a:t>6</a:t>
            </a:fld>
            <a:endParaRPr lang="en-US"/>
          </a:p>
        </p:txBody>
      </p:sp>
    </p:spTree>
    <p:extLst>
      <p:ext uri="{BB962C8B-B14F-4D97-AF65-F5344CB8AC3E}">
        <p14:creationId xmlns:p14="http://schemas.microsoft.com/office/powerpoint/2010/main" val="1626576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entered “n”, specify your row and column numbers. Remember to convert the lettered column into a number.</a:t>
            </a:r>
          </a:p>
        </p:txBody>
      </p:sp>
      <p:sp>
        <p:nvSpPr>
          <p:cNvPr id="4" name="Slide Number Placeholder 3"/>
          <p:cNvSpPr>
            <a:spLocks noGrp="1"/>
          </p:cNvSpPr>
          <p:nvPr>
            <p:ph type="sldNum" sz="quarter" idx="5"/>
          </p:nvPr>
        </p:nvSpPr>
        <p:spPr/>
        <p:txBody>
          <a:bodyPr/>
          <a:lstStyle/>
          <a:p>
            <a:fld id="{5148CDE2-1D8B-417D-A22C-F346B7C73CD4}" type="slidenum">
              <a:rPr lang="en-US" smtClean="0"/>
              <a:t>7</a:t>
            </a:fld>
            <a:endParaRPr lang="en-US"/>
          </a:p>
        </p:txBody>
      </p:sp>
    </p:spTree>
    <p:extLst>
      <p:ext uri="{BB962C8B-B14F-4D97-AF65-F5344CB8AC3E}">
        <p14:creationId xmlns:p14="http://schemas.microsoft.com/office/powerpoint/2010/main" val="1995407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Specify where you want to store a text file containing of all the parts that could not print. Go to File Explorer and right click on the top bar to copy the address. You can also manually type in the address. Do not include the name of the output file, just the address to place it in.</a:t>
            </a:r>
          </a:p>
        </p:txBody>
      </p:sp>
      <p:sp>
        <p:nvSpPr>
          <p:cNvPr id="4" name="Slide Number Placeholder 3"/>
          <p:cNvSpPr>
            <a:spLocks noGrp="1"/>
          </p:cNvSpPr>
          <p:nvPr>
            <p:ph type="sldNum" sz="quarter" idx="5"/>
          </p:nvPr>
        </p:nvSpPr>
        <p:spPr/>
        <p:txBody>
          <a:bodyPr/>
          <a:lstStyle/>
          <a:p>
            <a:fld id="{5148CDE2-1D8B-417D-A22C-F346B7C73CD4}" type="slidenum">
              <a:rPr lang="en-US" smtClean="0"/>
              <a:t>8</a:t>
            </a:fld>
            <a:endParaRPr lang="en-US"/>
          </a:p>
        </p:txBody>
      </p:sp>
    </p:spTree>
    <p:extLst>
      <p:ext uri="{BB962C8B-B14F-4D97-AF65-F5344CB8AC3E}">
        <p14:creationId xmlns:p14="http://schemas.microsoft.com/office/powerpoint/2010/main" val="1219111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missing parts can be found in the MissingParts.txt file that was created at the directory you specified. These drawings for these parts could not be found in LMIS.</a:t>
            </a:r>
          </a:p>
        </p:txBody>
      </p:sp>
      <p:sp>
        <p:nvSpPr>
          <p:cNvPr id="4" name="Slide Number Placeholder 3"/>
          <p:cNvSpPr>
            <a:spLocks noGrp="1"/>
          </p:cNvSpPr>
          <p:nvPr>
            <p:ph type="sldNum" sz="quarter" idx="5"/>
          </p:nvPr>
        </p:nvSpPr>
        <p:spPr/>
        <p:txBody>
          <a:bodyPr/>
          <a:lstStyle/>
          <a:p>
            <a:fld id="{5148CDE2-1D8B-417D-A22C-F346B7C73CD4}" type="slidenum">
              <a:rPr lang="en-US" smtClean="0"/>
              <a:t>9</a:t>
            </a:fld>
            <a:endParaRPr lang="en-US"/>
          </a:p>
        </p:txBody>
      </p:sp>
    </p:spTree>
    <p:extLst>
      <p:ext uri="{BB962C8B-B14F-4D97-AF65-F5344CB8AC3E}">
        <p14:creationId xmlns:p14="http://schemas.microsoft.com/office/powerpoint/2010/main" val="3212285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 your drawings from your default printer. If you are unsure, this can be checked by going to Settings&gt;Devices&gt;Printers </a:t>
            </a:r>
            <a:r>
              <a:rPr lang="en-US"/>
              <a:t>&amp; Scanners.</a:t>
            </a:r>
          </a:p>
        </p:txBody>
      </p:sp>
      <p:sp>
        <p:nvSpPr>
          <p:cNvPr id="4" name="Slide Number Placeholder 3"/>
          <p:cNvSpPr>
            <a:spLocks noGrp="1"/>
          </p:cNvSpPr>
          <p:nvPr>
            <p:ph type="sldNum" sz="quarter" idx="5"/>
          </p:nvPr>
        </p:nvSpPr>
        <p:spPr/>
        <p:txBody>
          <a:bodyPr/>
          <a:lstStyle/>
          <a:p>
            <a:fld id="{5148CDE2-1D8B-417D-A22C-F346B7C73CD4}" type="slidenum">
              <a:rPr lang="en-US" smtClean="0"/>
              <a:t>10</a:t>
            </a:fld>
            <a:endParaRPr lang="en-US"/>
          </a:p>
        </p:txBody>
      </p:sp>
    </p:spTree>
    <p:extLst>
      <p:ext uri="{BB962C8B-B14F-4D97-AF65-F5344CB8AC3E}">
        <p14:creationId xmlns:p14="http://schemas.microsoft.com/office/powerpoint/2010/main" val="3998982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DAF246F-3B2E-4D10-9251-3111BD2FFD0B}" type="datetime1">
              <a:rPr lang="en-US" smtClean="0"/>
              <a:t>4/27/2023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A98EE3D-8CD1-4C3F-BD1C-C98C9596463C}"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2974274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646AC-3CDF-436B-A1BD-4FD0FF81C2EB}" type="datetime1">
              <a:rPr lang="en-US" smtClean="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871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605D1-5D7D-4A34-88F5-AE3B2F6BBDBD}" type="datetime1">
              <a:rPr lang="en-US" smtClean="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2516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4A597-A5B2-4F85-958B-1C63C4D499C2}" type="datetime1">
              <a:rPr lang="en-US" smtClean="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1916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094AF3-ACA4-43CC-9C5D-8537FF70D6CA}" type="datetime1">
              <a:rPr lang="en-US" smtClean="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560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46A764-696F-4F43-832D-80425EDEC7A1}" type="datetime1">
              <a:rPr lang="en-US" smtClean="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7056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BE45E7-2813-42E2-8150-BED37F0725AE}" type="datetime1">
              <a:rPr lang="en-US" smtClean="0"/>
              <a:t>4/27/2023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697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4B5F19-EBA1-4A98-BBB8-03D24748D192}" type="datetime1">
              <a:rPr lang="en-US" smtClean="0"/>
              <a:t>4/27/2023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1564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B27CD1-609C-42F3-AD53-59585E1A421F}" type="datetime1">
              <a:rPr lang="en-US" smtClean="0"/>
              <a:t>4/27/2023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440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4B2AA-8B93-4901-8677-530A46BE41A2}" type="datetime1">
              <a:rPr lang="en-US" smtClean="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18415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EFA0AF-85BB-48A3-9EE8-1CF9E535415B}" type="datetime1">
              <a:rPr lang="en-US" smtClean="0"/>
              <a:t>4/27/2023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93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E088175-4163-4604-B760-16EB4EFB1EFF}" type="datetime1">
              <a:rPr lang="en-US" smtClean="0"/>
              <a:t>4/27/2023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A98EE3D-8CD1-4C3F-BD1C-C98C9596463C}" type="slidenum">
              <a:rPr lang="en-US" smtClean="0"/>
              <a:t>‹#›</a:t>
            </a:fld>
            <a:endParaRPr lang="en-US" dirty="0"/>
          </a:p>
        </p:txBody>
      </p:sp>
      <p:sp>
        <p:nvSpPr>
          <p:cNvPr id="8" name="MSIPCMContentMarking" descr="{&quot;HashCode&quot;:-1265262479,&quot;Placement&quot;:&quot;Header&quot;,&quot;Top&quot;:0.0,&quot;Left&quot;:371.75235,&quot;SlideWidth&quot;:960,&quot;SlideHeight&quot;:540}">
            <a:extLst>
              <a:ext uri="{FF2B5EF4-FFF2-40B4-BE49-F238E27FC236}">
                <a16:creationId xmlns:a16="http://schemas.microsoft.com/office/drawing/2014/main" id="{6540DA8F-585A-2D57-BE1D-87D9AC5D9B63}"/>
              </a:ext>
            </a:extLst>
          </p:cNvPr>
          <p:cNvSpPr txBox="1"/>
          <p:nvPr userDrawn="1"/>
        </p:nvSpPr>
        <p:spPr>
          <a:xfrm>
            <a:off x="4721255" y="0"/>
            <a:ext cx="2749490"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Oshkosh Corporation Classification - Restricted</a:t>
            </a:r>
          </a:p>
        </p:txBody>
      </p:sp>
    </p:spTree>
    <p:extLst>
      <p:ext uri="{BB962C8B-B14F-4D97-AF65-F5344CB8AC3E}">
        <p14:creationId xmlns:p14="http://schemas.microsoft.com/office/powerpoint/2010/main" val="2157038128"/>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F54910A-7F2A-7953-4953-372CCBE12539}"/>
              </a:ext>
            </a:extLst>
          </p:cNvPr>
          <p:cNvPicPr>
            <a:picLocks noChangeAspect="1"/>
          </p:cNvPicPr>
          <p:nvPr/>
        </p:nvPicPr>
        <p:blipFill>
          <a:blip r:embed="rId2"/>
          <a:stretch>
            <a:fillRect/>
          </a:stretch>
        </p:blipFill>
        <p:spPr>
          <a:xfrm>
            <a:off x="0" y="-70101"/>
            <a:ext cx="12192000" cy="1228896"/>
          </a:xfrm>
          <a:prstGeom prst="rect">
            <a:avLst/>
          </a:prstGeom>
        </p:spPr>
      </p:pic>
      <p:pic>
        <p:nvPicPr>
          <p:cNvPr id="11" name="Picture 10">
            <a:extLst>
              <a:ext uri="{FF2B5EF4-FFF2-40B4-BE49-F238E27FC236}">
                <a16:creationId xmlns:a16="http://schemas.microsoft.com/office/drawing/2014/main" id="{6CA40FBA-2A85-BE1C-599A-50EDBE930FA5}"/>
              </a:ext>
            </a:extLst>
          </p:cNvPr>
          <p:cNvPicPr>
            <a:picLocks noChangeAspect="1"/>
          </p:cNvPicPr>
          <p:nvPr/>
        </p:nvPicPr>
        <p:blipFill>
          <a:blip r:embed="rId2"/>
          <a:stretch>
            <a:fillRect/>
          </a:stretch>
        </p:blipFill>
        <p:spPr>
          <a:xfrm>
            <a:off x="0" y="5629103"/>
            <a:ext cx="12192000" cy="1228896"/>
          </a:xfrm>
          <a:prstGeom prst="rect">
            <a:avLst/>
          </a:prstGeom>
        </p:spPr>
      </p:pic>
      <p:pic>
        <p:nvPicPr>
          <p:cNvPr id="6" name="Picture 5">
            <a:extLst>
              <a:ext uri="{FF2B5EF4-FFF2-40B4-BE49-F238E27FC236}">
                <a16:creationId xmlns:a16="http://schemas.microsoft.com/office/drawing/2014/main" id="{A43224AA-ABD4-F1C6-2840-A30BB2AA3DE9}"/>
              </a:ext>
            </a:extLst>
          </p:cNvPr>
          <p:cNvPicPr>
            <a:picLocks noChangeAspect="1"/>
          </p:cNvPicPr>
          <p:nvPr/>
        </p:nvPicPr>
        <p:blipFill>
          <a:blip r:embed="rId3"/>
          <a:stretch>
            <a:fillRect/>
          </a:stretch>
        </p:blipFill>
        <p:spPr>
          <a:xfrm>
            <a:off x="0" y="544347"/>
            <a:ext cx="12192000" cy="5769304"/>
          </a:xfrm>
          <a:prstGeom prst="rect">
            <a:avLst/>
          </a:prstGeom>
        </p:spPr>
      </p:pic>
      <p:sp>
        <p:nvSpPr>
          <p:cNvPr id="12" name="Rectangle 11">
            <a:extLst>
              <a:ext uri="{FF2B5EF4-FFF2-40B4-BE49-F238E27FC236}">
                <a16:creationId xmlns:a16="http://schemas.microsoft.com/office/drawing/2014/main" id="{5EFF3BD1-CAB8-2050-F93C-FDF0A356A94F}"/>
              </a:ext>
            </a:extLst>
          </p:cNvPr>
          <p:cNvSpPr/>
          <p:nvPr/>
        </p:nvSpPr>
        <p:spPr>
          <a:xfrm>
            <a:off x="0" y="-70101"/>
            <a:ext cx="12192000" cy="6928101"/>
          </a:xfrm>
          <a:prstGeom prst="rect">
            <a:avLst/>
          </a:prstGeom>
          <a:solidFill>
            <a:schemeClr val="bg1">
              <a:lumMod val="85000"/>
              <a:lumOff val="1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8B3C72E-35AB-5C09-FED8-321610BB8F82}"/>
              </a:ext>
            </a:extLst>
          </p:cNvPr>
          <p:cNvSpPr/>
          <p:nvPr/>
        </p:nvSpPr>
        <p:spPr>
          <a:xfrm>
            <a:off x="1159498" y="2639506"/>
            <a:ext cx="8955464" cy="277554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261872" y="4800600"/>
            <a:ext cx="9418320" cy="1691640"/>
          </a:xfrm>
        </p:spPr>
        <p:txBody>
          <a:bodyPr>
            <a:normAutofit/>
          </a:bodyPr>
          <a:lstStyle/>
          <a:p>
            <a:r>
              <a:rPr lang="en-US" dirty="0">
                <a:solidFill>
                  <a:schemeClr val="tx1"/>
                </a:solidFill>
              </a:rPr>
              <a:t>Feb 2023</a:t>
            </a: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61872" y="758952"/>
            <a:ext cx="9418320" cy="4041648"/>
          </a:xfrm>
        </p:spPr>
        <p:txBody>
          <a:bodyPr>
            <a:normAutofit/>
          </a:bodyPr>
          <a:lstStyle/>
          <a:p>
            <a:r>
              <a:rPr lang="en-US" dirty="0"/>
              <a:t>Automatic PDF Printer Instructions</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24835C8-B341-5AC5-89EC-9671772AC03E}"/>
              </a:ext>
            </a:extLst>
          </p:cNvPr>
          <p:cNvPicPr>
            <a:picLocks noChangeAspect="1"/>
          </p:cNvPicPr>
          <p:nvPr/>
        </p:nvPicPr>
        <p:blipFill>
          <a:blip r:embed="rId3"/>
          <a:stretch>
            <a:fillRect/>
          </a:stretch>
        </p:blipFill>
        <p:spPr>
          <a:xfrm>
            <a:off x="818544" y="2318329"/>
            <a:ext cx="3135726" cy="405800"/>
          </a:xfrm>
          <a:prstGeom prst="rect">
            <a:avLst/>
          </a:prstGeom>
        </p:spPr>
      </p:pic>
      <p:sp>
        <p:nvSpPr>
          <p:cNvPr id="7" name="TextBox 6">
            <a:extLst>
              <a:ext uri="{FF2B5EF4-FFF2-40B4-BE49-F238E27FC236}">
                <a16:creationId xmlns:a16="http://schemas.microsoft.com/office/drawing/2014/main" id="{AEE88082-D9F9-7647-19F3-3273E515BDA2}"/>
              </a:ext>
            </a:extLst>
          </p:cNvPr>
          <p:cNvSpPr txBox="1"/>
          <p:nvPr/>
        </p:nvSpPr>
        <p:spPr>
          <a:xfrm>
            <a:off x="6096000" y="3745310"/>
            <a:ext cx="4405745" cy="1200329"/>
          </a:xfrm>
          <a:prstGeom prst="rect">
            <a:avLst/>
          </a:prstGeom>
          <a:noFill/>
        </p:spPr>
        <p:txBody>
          <a:bodyPr wrap="square" rtlCol="0">
            <a:spAutoFit/>
          </a:bodyPr>
          <a:lstStyle/>
          <a:p>
            <a:r>
              <a:rPr lang="en-US" sz="2400" dirty="0">
                <a:solidFill>
                  <a:srgbClr val="00B050"/>
                </a:solidFill>
              </a:rPr>
              <a:t>All green files were successfully found and sent to your default printer.</a:t>
            </a:r>
          </a:p>
        </p:txBody>
      </p:sp>
      <p:pic>
        <p:nvPicPr>
          <p:cNvPr id="9" name="Picture 8">
            <a:extLst>
              <a:ext uri="{FF2B5EF4-FFF2-40B4-BE49-F238E27FC236}">
                <a16:creationId xmlns:a16="http://schemas.microsoft.com/office/drawing/2014/main" id="{D97F59B7-CA95-503C-A279-5EDA56648E25}"/>
              </a:ext>
            </a:extLst>
          </p:cNvPr>
          <p:cNvPicPr>
            <a:picLocks noChangeAspect="1"/>
          </p:cNvPicPr>
          <p:nvPr/>
        </p:nvPicPr>
        <p:blipFill>
          <a:blip r:embed="rId4"/>
          <a:stretch>
            <a:fillRect/>
          </a:stretch>
        </p:blipFill>
        <p:spPr>
          <a:xfrm>
            <a:off x="818544" y="2920509"/>
            <a:ext cx="4671713" cy="3043163"/>
          </a:xfrm>
          <a:prstGeom prst="rect">
            <a:avLst/>
          </a:prstGeom>
        </p:spPr>
      </p:pic>
      <p:sp>
        <p:nvSpPr>
          <p:cNvPr id="10" name="Title 1">
            <a:extLst>
              <a:ext uri="{FF2B5EF4-FFF2-40B4-BE49-F238E27FC236}">
                <a16:creationId xmlns:a16="http://schemas.microsoft.com/office/drawing/2014/main" id="{2C9CA487-594D-CA07-8086-E6EC0E90210A}"/>
              </a:ext>
            </a:extLst>
          </p:cNvPr>
          <p:cNvSpPr>
            <a:spLocks noGrp="1"/>
          </p:cNvSpPr>
          <p:nvPr>
            <p:ph type="title"/>
          </p:nvPr>
        </p:nvSpPr>
        <p:spPr>
          <a:xfrm>
            <a:off x="818544" y="253510"/>
            <a:ext cx="9691687" cy="1325563"/>
          </a:xfrm>
        </p:spPr>
        <p:txBody>
          <a:bodyPr>
            <a:normAutofit/>
          </a:bodyPr>
          <a:lstStyle/>
          <a:p>
            <a:r>
              <a:rPr lang="en-US" sz="4000" dirty="0"/>
              <a:t>Retrieve Your Printed Files</a:t>
            </a:r>
          </a:p>
        </p:txBody>
      </p:sp>
      <p:sp>
        <p:nvSpPr>
          <p:cNvPr id="2" name="Slide Number Placeholder 1">
            <a:extLst>
              <a:ext uri="{FF2B5EF4-FFF2-40B4-BE49-F238E27FC236}">
                <a16:creationId xmlns:a16="http://schemas.microsoft.com/office/drawing/2014/main" id="{08D73884-3F6D-6628-0455-4BD9D5A0AA90}"/>
              </a:ext>
            </a:extLst>
          </p:cNvPr>
          <p:cNvSpPr>
            <a:spLocks noGrp="1"/>
          </p:cNvSpPr>
          <p:nvPr>
            <p:ph type="sldNum" sz="quarter" idx="12"/>
          </p:nvPr>
        </p:nvSpPr>
        <p:spPr/>
        <p:txBody>
          <a:bodyPr>
            <a:normAutofit lnSpcReduction="10000"/>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2255274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783243" y="434385"/>
            <a:ext cx="6482325" cy="903219"/>
          </a:xfrm>
        </p:spPr>
        <p:txBody>
          <a:bodyPr vert="horz" lIns="91440" tIns="45720" rIns="91440" bIns="45720" rtlCol="0">
            <a:normAutofit/>
          </a:bodyPr>
          <a:lstStyle/>
          <a:p>
            <a:r>
              <a:rPr lang="en-US" sz="4000" dirty="0"/>
              <a:t>Before You Begin:</a:t>
            </a:r>
          </a:p>
        </p:txBody>
      </p:sp>
      <p:sp>
        <p:nvSpPr>
          <p:cNvPr id="3" name="Slide Number Placeholder 2">
            <a:extLst>
              <a:ext uri="{FF2B5EF4-FFF2-40B4-BE49-F238E27FC236}">
                <a16:creationId xmlns:a16="http://schemas.microsoft.com/office/drawing/2014/main" id="{CBC0A0B7-3532-493C-0534-050BDFAE2C97}"/>
              </a:ext>
            </a:extLst>
          </p:cNvPr>
          <p:cNvSpPr>
            <a:spLocks noGrp="1"/>
          </p:cNvSpPr>
          <p:nvPr>
            <p:ph type="sldNum" sz="quarter" idx="12"/>
          </p:nvPr>
        </p:nvSpPr>
        <p:spPr/>
        <p:txBody>
          <a:bodyPr>
            <a:normAutofit lnSpcReduction="10000"/>
          </a:bodyPr>
          <a:lstStyle/>
          <a:p>
            <a:fld id="{3A98EE3D-8CD1-4C3F-BD1C-C98C9596463C}" type="slidenum">
              <a:rPr lang="en-US" smtClean="0"/>
              <a:t>2</a:t>
            </a:fld>
            <a:endParaRPr lang="en-US" dirty="0"/>
          </a:p>
        </p:txBody>
      </p:sp>
      <p:pic>
        <p:nvPicPr>
          <p:cNvPr id="6" name="Picture 5">
            <a:extLst>
              <a:ext uri="{FF2B5EF4-FFF2-40B4-BE49-F238E27FC236}">
                <a16:creationId xmlns:a16="http://schemas.microsoft.com/office/drawing/2014/main" id="{097C70A9-B8D3-327B-9971-0C8D3C654273}"/>
              </a:ext>
            </a:extLst>
          </p:cNvPr>
          <p:cNvPicPr>
            <a:picLocks noChangeAspect="1"/>
          </p:cNvPicPr>
          <p:nvPr/>
        </p:nvPicPr>
        <p:blipFill>
          <a:blip r:embed="rId3"/>
          <a:stretch>
            <a:fillRect/>
          </a:stretch>
        </p:blipFill>
        <p:spPr>
          <a:xfrm>
            <a:off x="403667" y="1594818"/>
            <a:ext cx="5692333" cy="4787900"/>
          </a:xfrm>
          <a:prstGeom prst="rect">
            <a:avLst/>
          </a:prstGeom>
        </p:spPr>
      </p:pic>
      <p:sp>
        <p:nvSpPr>
          <p:cNvPr id="10" name="Oval 9">
            <a:extLst>
              <a:ext uri="{FF2B5EF4-FFF2-40B4-BE49-F238E27FC236}">
                <a16:creationId xmlns:a16="http://schemas.microsoft.com/office/drawing/2014/main" id="{A81CFC23-CFEF-9DAB-D6E3-4CD6902FBC43}"/>
              </a:ext>
            </a:extLst>
          </p:cNvPr>
          <p:cNvSpPr/>
          <p:nvPr/>
        </p:nvSpPr>
        <p:spPr>
          <a:xfrm>
            <a:off x="647699" y="6020861"/>
            <a:ext cx="406251" cy="402754"/>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7FFFF72-A197-F75D-EF23-DA479C21CBE1}"/>
              </a:ext>
            </a:extLst>
          </p:cNvPr>
          <p:cNvPicPr>
            <a:picLocks noChangeAspect="1"/>
          </p:cNvPicPr>
          <p:nvPr/>
        </p:nvPicPr>
        <p:blipFill rotWithShape="1">
          <a:blip r:embed="rId4"/>
          <a:srcRect r="34573"/>
          <a:stretch/>
        </p:blipFill>
        <p:spPr>
          <a:xfrm>
            <a:off x="6323137" y="2065866"/>
            <a:ext cx="4969703" cy="2440006"/>
          </a:xfrm>
          <a:prstGeom prst="rect">
            <a:avLst/>
          </a:prstGeom>
        </p:spPr>
      </p:pic>
      <p:sp>
        <p:nvSpPr>
          <p:cNvPr id="9" name="Oval 8">
            <a:extLst>
              <a:ext uri="{FF2B5EF4-FFF2-40B4-BE49-F238E27FC236}">
                <a16:creationId xmlns:a16="http://schemas.microsoft.com/office/drawing/2014/main" id="{C2678C17-A045-0E05-0BC8-65AE0AC0108A}"/>
              </a:ext>
            </a:extLst>
          </p:cNvPr>
          <p:cNvSpPr/>
          <p:nvPr/>
        </p:nvSpPr>
        <p:spPr>
          <a:xfrm>
            <a:off x="6096000" y="2664141"/>
            <a:ext cx="4283903" cy="903219"/>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401FEB-90D3-D155-BEAC-EEF939E5D428}"/>
              </a:ext>
            </a:extLst>
          </p:cNvPr>
          <p:cNvPicPr>
            <a:picLocks noChangeAspect="1"/>
          </p:cNvPicPr>
          <p:nvPr/>
        </p:nvPicPr>
        <p:blipFill>
          <a:blip r:embed="rId3"/>
          <a:stretch>
            <a:fillRect/>
          </a:stretch>
        </p:blipFill>
        <p:spPr>
          <a:xfrm>
            <a:off x="1115752" y="1411493"/>
            <a:ext cx="8459381" cy="4639322"/>
          </a:xfrm>
          <a:prstGeom prst="rect">
            <a:avLst/>
          </a:prstGeom>
        </p:spPr>
      </p:pic>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783243" y="434385"/>
            <a:ext cx="6482325" cy="903219"/>
          </a:xfrm>
        </p:spPr>
        <p:txBody>
          <a:bodyPr vert="horz" lIns="91440" tIns="45720" rIns="91440" bIns="45720" rtlCol="0">
            <a:normAutofit/>
          </a:bodyPr>
          <a:lstStyle/>
          <a:p>
            <a:r>
              <a:rPr lang="en-US" sz="4000" dirty="0"/>
              <a:t>Open PowerShell File</a:t>
            </a:r>
          </a:p>
        </p:txBody>
      </p:sp>
      <p:sp>
        <p:nvSpPr>
          <p:cNvPr id="10" name="Oval 9">
            <a:extLst>
              <a:ext uri="{FF2B5EF4-FFF2-40B4-BE49-F238E27FC236}">
                <a16:creationId xmlns:a16="http://schemas.microsoft.com/office/drawing/2014/main" id="{A81CFC23-CFEF-9DAB-D6E3-4CD6902FBC43}"/>
              </a:ext>
            </a:extLst>
          </p:cNvPr>
          <p:cNvSpPr/>
          <p:nvPr/>
        </p:nvSpPr>
        <p:spPr>
          <a:xfrm>
            <a:off x="5671041" y="3680296"/>
            <a:ext cx="1797727" cy="308472"/>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CBC0A0B7-3532-493C-0534-050BDFAE2C97}"/>
              </a:ext>
            </a:extLst>
          </p:cNvPr>
          <p:cNvSpPr>
            <a:spLocks noGrp="1"/>
          </p:cNvSpPr>
          <p:nvPr>
            <p:ph type="sldNum" sz="quarter" idx="12"/>
          </p:nvPr>
        </p:nvSpPr>
        <p:spPr/>
        <p:txBody>
          <a:bodyPr>
            <a:normAutofit lnSpcReduction="10000"/>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581371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4BB3-582A-32B8-4DF6-626C32C5D04E}"/>
              </a:ext>
            </a:extLst>
          </p:cNvPr>
          <p:cNvSpPr>
            <a:spLocks noGrp="1"/>
          </p:cNvSpPr>
          <p:nvPr>
            <p:ph type="title"/>
          </p:nvPr>
        </p:nvSpPr>
        <p:spPr>
          <a:xfrm>
            <a:off x="1117476" y="571258"/>
            <a:ext cx="9692640" cy="887091"/>
          </a:xfrm>
        </p:spPr>
        <p:txBody>
          <a:bodyPr>
            <a:normAutofit/>
          </a:bodyPr>
          <a:lstStyle/>
          <a:p>
            <a:r>
              <a:rPr lang="en-US" sz="4000" dirty="0"/>
              <a:t>Find Directory to Excel File</a:t>
            </a:r>
          </a:p>
        </p:txBody>
      </p:sp>
      <p:pic>
        <p:nvPicPr>
          <p:cNvPr id="5" name="Picture 4">
            <a:extLst>
              <a:ext uri="{FF2B5EF4-FFF2-40B4-BE49-F238E27FC236}">
                <a16:creationId xmlns:a16="http://schemas.microsoft.com/office/drawing/2014/main" id="{737B39FD-FB2A-A739-231F-DD54E9F02186}"/>
              </a:ext>
            </a:extLst>
          </p:cNvPr>
          <p:cNvPicPr>
            <a:picLocks noChangeAspect="1"/>
          </p:cNvPicPr>
          <p:nvPr/>
        </p:nvPicPr>
        <p:blipFill rotWithShape="1">
          <a:blip r:embed="rId3"/>
          <a:srcRect t="1322" b="1322"/>
          <a:stretch/>
        </p:blipFill>
        <p:spPr>
          <a:xfrm>
            <a:off x="2646836" y="1892034"/>
            <a:ext cx="6231694" cy="3073932"/>
          </a:xfrm>
          <a:prstGeom prst="rect">
            <a:avLst/>
          </a:prstGeom>
        </p:spPr>
      </p:pic>
      <p:sp>
        <p:nvSpPr>
          <p:cNvPr id="6" name="Oval 5">
            <a:extLst>
              <a:ext uri="{FF2B5EF4-FFF2-40B4-BE49-F238E27FC236}">
                <a16:creationId xmlns:a16="http://schemas.microsoft.com/office/drawing/2014/main" id="{1FE1D792-B6E1-A59C-8B6B-8AB6B2D79791}"/>
              </a:ext>
            </a:extLst>
          </p:cNvPr>
          <p:cNvSpPr/>
          <p:nvPr/>
        </p:nvSpPr>
        <p:spPr>
          <a:xfrm>
            <a:off x="3832753" y="2356276"/>
            <a:ext cx="1522310" cy="278969"/>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cxnSp>
        <p:nvCxnSpPr>
          <p:cNvPr id="10" name="Connector: Curved 9">
            <a:extLst>
              <a:ext uri="{FF2B5EF4-FFF2-40B4-BE49-F238E27FC236}">
                <a16:creationId xmlns:a16="http://schemas.microsoft.com/office/drawing/2014/main" id="{531388D5-30A4-E0AB-4C7D-67E64703EE3A}"/>
              </a:ext>
            </a:extLst>
          </p:cNvPr>
          <p:cNvCxnSpPr>
            <a:cxnSpLocks/>
          </p:cNvCxnSpPr>
          <p:nvPr/>
        </p:nvCxnSpPr>
        <p:spPr>
          <a:xfrm rot="16200000" flipV="1">
            <a:off x="4299528" y="3043381"/>
            <a:ext cx="1524000" cy="997527"/>
          </a:xfrm>
          <a:prstGeom prst="curved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1E4604B7-138C-C4B7-99B8-DBEF846E0A77}"/>
              </a:ext>
            </a:extLst>
          </p:cNvPr>
          <p:cNvPicPr>
            <a:picLocks noChangeAspect="1"/>
          </p:cNvPicPr>
          <p:nvPr/>
        </p:nvPicPr>
        <p:blipFill>
          <a:blip r:embed="rId4"/>
          <a:stretch>
            <a:fillRect/>
          </a:stretch>
        </p:blipFill>
        <p:spPr>
          <a:xfrm>
            <a:off x="1453453" y="6018844"/>
            <a:ext cx="8618459" cy="224965"/>
          </a:xfrm>
          <a:prstGeom prst="rect">
            <a:avLst/>
          </a:prstGeom>
        </p:spPr>
      </p:pic>
      <p:sp>
        <p:nvSpPr>
          <p:cNvPr id="12" name="TextBox 11">
            <a:extLst>
              <a:ext uri="{FF2B5EF4-FFF2-40B4-BE49-F238E27FC236}">
                <a16:creationId xmlns:a16="http://schemas.microsoft.com/office/drawing/2014/main" id="{987891D5-0807-9AFB-0178-71FD458C26FC}"/>
              </a:ext>
            </a:extLst>
          </p:cNvPr>
          <p:cNvSpPr txBox="1"/>
          <p:nvPr/>
        </p:nvSpPr>
        <p:spPr>
          <a:xfrm>
            <a:off x="1894317" y="5261572"/>
            <a:ext cx="7736729" cy="461665"/>
          </a:xfrm>
          <a:prstGeom prst="rect">
            <a:avLst/>
          </a:prstGeom>
          <a:noFill/>
        </p:spPr>
        <p:txBody>
          <a:bodyPr wrap="square" rtlCol="0">
            <a:spAutoFit/>
          </a:bodyPr>
          <a:lstStyle/>
          <a:p>
            <a:pPr algn="ctr"/>
            <a:r>
              <a:rPr lang="en-US" sz="2400" dirty="0">
                <a:solidFill>
                  <a:srgbClr val="C00000"/>
                </a:solidFill>
              </a:rPr>
              <a:t>Copy and paste the path into PowerShell</a:t>
            </a:r>
          </a:p>
        </p:txBody>
      </p:sp>
      <p:sp>
        <p:nvSpPr>
          <p:cNvPr id="3" name="Slide Number Placeholder 2">
            <a:extLst>
              <a:ext uri="{FF2B5EF4-FFF2-40B4-BE49-F238E27FC236}">
                <a16:creationId xmlns:a16="http://schemas.microsoft.com/office/drawing/2014/main" id="{EC4FDE4E-4A58-82E7-D43B-DC2F8E9F7275}"/>
              </a:ext>
            </a:extLst>
          </p:cNvPr>
          <p:cNvSpPr>
            <a:spLocks noGrp="1"/>
          </p:cNvSpPr>
          <p:nvPr>
            <p:ph type="sldNum" sz="quarter" idx="12"/>
          </p:nvPr>
        </p:nvSpPr>
        <p:spPr/>
        <p:txBody>
          <a:bodyPr>
            <a:normAutofit lnSpcReduction="10000"/>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2695261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6F6F23-0009-F056-1AFB-A8213F54CDEE}"/>
              </a:ext>
            </a:extLst>
          </p:cNvPr>
          <p:cNvSpPr>
            <a:spLocks noGrp="1"/>
          </p:cNvSpPr>
          <p:nvPr>
            <p:ph type="title"/>
          </p:nvPr>
        </p:nvSpPr>
        <p:spPr>
          <a:xfrm>
            <a:off x="1148556" y="208108"/>
            <a:ext cx="9691687" cy="1325563"/>
          </a:xfrm>
        </p:spPr>
        <p:txBody>
          <a:bodyPr>
            <a:normAutofit/>
          </a:bodyPr>
          <a:lstStyle/>
          <a:p>
            <a:r>
              <a:rPr lang="en-US" sz="4000" dirty="0"/>
              <a:t>Find Your Excel Worksheet</a:t>
            </a:r>
          </a:p>
        </p:txBody>
      </p:sp>
      <p:pic>
        <p:nvPicPr>
          <p:cNvPr id="3" name="Picture 2">
            <a:extLst>
              <a:ext uri="{FF2B5EF4-FFF2-40B4-BE49-F238E27FC236}">
                <a16:creationId xmlns:a16="http://schemas.microsoft.com/office/drawing/2014/main" id="{E3A4013F-FA8B-E436-392B-D19B5343D35A}"/>
              </a:ext>
            </a:extLst>
          </p:cNvPr>
          <p:cNvPicPr>
            <a:picLocks noChangeAspect="1"/>
          </p:cNvPicPr>
          <p:nvPr/>
        </p:nvPicPr>
        <p:blipFill>
          <a:blip r:embed="rId3"/>
          <a:stretch>
            <a:fillRect/>
          </a:stretch>
        </p:blipFill>
        <p:spPr>
          <a:xfrm>
            <a:off x="2059827" y="3920452"/>
            <a:ext cx="7591506" cy="2235311"/>
          </a:xfrm>
          <a:prstGeom prst="rect">
            <a:avLst/>
          </a:prstGeom>
        </p:spPr>
      </p:pic>
      <p:pic>
        <p:nvPicPr>
          <p:cNvPr id="5" name="Picture 4">
            <a:extLst>
              <a:ext uri="{FF2B5EF4-FFF2-40B4-BE49-F238E27FC236}">
                <a16:creationId xmlns:a16="http://schemas.microsoft.com/office/drawing/2014/main" id="{07928417-2DB9-D169-FC90-24B1AAE28401}"/>
              </a:ext>
            </a:extLst>
          </p:cNvPr>
          <p:cNvPicPr>
            <a:picLocks noChangeAspect="1"/>
          </p:cNvPicPr>
          <p:nvPr/>
        </p:nvPicPr>
        <p:blipFill>
          <a:blip r:embed="rId4"/>
          <a:stretch>
            <a:fillRect/>
          </a:stretch>
        </p:blipFill>
        <p:spPr>
          <a:xfrm>
            <a:off x="1028483" y="2427670"/>
            <a:ext cx="4629796" cy="1047896"/>
          </a:xfrm>
          <a:prstGeom prst="rect">
            <a:avLst/>
          </a:prstGeom>
        </p:spPr>
      </p:pic>
      <p:sp>
        <p:nvSpPr>
          <p:cNvPr id="7" name="TextBox 6">
            <a:extLst>
              <a:ext uri="{FF2B5EF4-FFF2-40B4-BE49-F238E27FC236}">
                <a16:creationId xmlns:a16="http://schemas.microsoft.com/office/drawing/2014/main" id="{4203BC62-BC79-519F-89D5-A00C9483CA05}"/>
              </a:ext>
            </a:extLst>
          </p:cNvPr>
          <p:cNvSpPr txBox="1"/>
          <p:nvPr/>
        </p:nvSpPr>
        <p:spPr>
          <a:xfrm>
            <a:off x="6925531" y="1896064"/>
            <a:ext cx="3049742" cy="830997"/>
          </a:xfrm>
          <a:prstGeom prst="rect">
            <a:avLst/>
          </a:prstGeom>
          <a:noFill/>
        </p:spPr>
        <p:txBody>
          <a:bodyPr wrap="square" rtlCol="0">
            <a:spAutoFit/>
          </a:bodyPr>
          <a:lstStyle/>
          <a:p>
            <a:r>
              <a:rPr lang="en-US" sz="2400" dirty="0">
                <a:solidFill>
                  <a:srgbClr val="C00000"/>
                </a:solidFill>
              </a:rPr>
              <a:t>Your different worksheet names</a:t>
            </a:r>
          </a:p>
        </p:txBody>
      </p:sp>
      <p:cxnSp>
        <p:nvCxnSpPr>
          <p:cNvPr id="8" name="Connector: Curved 7">
            <a:extLst>
              <a:ext uri="{FF2B5EF4-FFF2-40B4-BE49-F238E27FC236}">
                <a16:creationId xmlns:a16="http://schemas.microsoft.com/office/drawing/2014/main" id="{5265EFFE-D018-98DE-5C06-C401D7C22343}"/>
              </a:ext>
            </a:extLst>
          </p:cNvPr>
          <p:cNvCxnSpPr>
            <a:cxnSpLocks/>
          </p:cNvCxnSpPr>
          <p:nvPr/>
        </p:nvCxnSpPr>
        <p:spPr>
          <a:xfrm rot="10800000" flipV="1">
            <a:off x="4747215" y="2313958"/>
            <a:ext cx="1995056" cy="678656"/>
          </a:xfrm>
          <a:prstGeom prst="curved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D9696987-2710-1E73-8B38-FF5DE7257FF7}"/>
              </a:ext>
            </a:extLst>
          </p:cNvPr>
          <p:cNvSpPr>
            <a:spLocks noGrp="1"/>
          </p:cNvSpPr>
          <p:nvPr>
            <p:ph type="sldNum" sz="quarter" idx="12"/>
          </p:nvPr>
        </p:nvSpPr>
        <p:spPr/>
        <p:txBody>
          <a:bodyPr>
            <a:normAutofit lnSpcReduction="10000"/>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3903163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EC7D1-DEF0-E2C8-32D1-AB7601583C8A}"/>
              </a:ext>
            </a:extLst>
          </p:cNvPr>
          <p:cNvSpPr>
            <a:spLocks noGrp="1"/>
          </p:cNvSpPr>
          <p:nvPr>
            <p:ph type="title"/>
          </p:nvPr>
        </p:nvSpPr>
        <p:spPr>
          <a:xfrm>
            <a:off x="1084425" y="529619"/>
            <a:ext cx="9692640" cy="809887"/>
          </a:xfrm>
        </p:spPr>
        <p:txBody>
          <a:bodyPr>
            <a:normAutofit/>
          </a:bodyPr>
          <a:lstStyle/>
          <a:p>
            <a:r>
              <a:rPr lang="en-US" sz="4000" dirty="0"/>
              <a:t>Enter Starting Row and Column </a:t>
            </a:r>
          </a:p>
        </p:txBody>
      </p:sp>
      <p:pic>
        <p:nvPicPr>
          <p:cNvPr id="5" name="Picture 4">
            <a:extLst>
              <a:ext uri="{FF2B5EF4-FFF2-40B4-BE49-F238E27FC236}">
                <a16:creationId xmlns:a16="http://schemas.microsoft.com/office/drawing/2014/main" id="{77AA755D-F32B-DF61-55AB-8761F904E80E}"/>
              </a:ext>
            </a:extLst>
          </p:cNvPr>
          <p:cNvPicPr>
            <a:picLocks noChangeAspect="1"/>
          </p:cNvPicPr>
          <p:nvPr/>
        </p:nvPicPr>
        <p:blipFill rotWithShape="1">
          <a:blip r:embed="rId3"/>
          <a:srcRect r="28777"/>
          <a:stretch/>
        </p:blipFill>
        <p:spPr>
          <a:xfrm>
            <a:off x="464111" y="1873857"/>
            <a:ext cx="2293311" cy="2876951"/>
          </a:xfrm>
          <a:prstGeom prst="rect">
            <a:avLst/>
          </a:prstGeom>
        </p:spPr>
      </p:pic>
      <p:sp>
        <p:nvSpPr>
          <p:cNvPr id="10" name="TextBox 9">
            <a:extLst>
              <a:ext uri="{FF2B5EF4-FFF2-40B4-BE49-F238E27FC236}">
                <a16:creationId xmlns:a16="http://schemas.microsoft.com/office/drawing/2014/main" id="{F2243476-58A2-DC6D-DBA7-C04AB2004E28}"/>
              </a:ext>
            </a:extLst>
          </p:cNvPr>
          <p:cNvSpPr txBox="1"/>
          <p:nvPr/>
        </p:nvSpPr>
        <p:spPr>
          <a:xfrm>
            <a:off x="464111" y="4767249"/>
            <a:ext cx="2212988" cy="523220"/>
          </a:xfrm>
          <a:prstGeom prst="rect">
            <a:avLst/>
          </a:prstGeom>
          <a:noFill/>
        </p:spPr>
        <p:txBody>
          <a:bodyPr wrap="square" rtlCol="0">
            <a:spAutoFit/>
          </a:bodyPr>
          <a:lstStyle/>
          <a:p>
            <a:r>
              <a:rPr lang="en-US" sz="2800" dirty="0"/>
              <a:t>Starts at A1</a:t>
            </a:r>
          </a:p>
        </p:txBody>
      </p:sp>
      <p:sp>
        <p:nvSpPr>
          <p:cNvPr id="11" name="TextBox 10">
            <a:extLst>
              <a:ext uri="{FF2B5EF4-FFF2-40B4-BE49-F238E27FC236}">
                <a16:creationId xmlns:a16="http://schemas.microsoft.com/office/drawing/2014/main" id="{6BF68259-AD6A-A675-6B5A-562F3B1E9228}"/>
              </a:ext>
            </a:extLst>
          </p:cNvPr>
          <p:cNvSpPr txBox="1"/>
          <p:nvPr/>
        </p:nvSpPr>
        <p:spPr>
          <a:xfrm>
            <a:off x="8242020" y="4767249"/>
            <a:ext cx="2212988" cy="523220"/>
          </a:xfrm>
          <a:prstGeom prst="rect">
            <a:avLst/>
          </a:prstGeom>
          <a:noFill/>
        </p:spPr>
        <p:txBody>
          <a:bodyPr wrap="square" rtlCol="0">
            <a:spAutoFit/>
          </a:bodyPr>
          <a:lstStyle/>
          <a:p>
            <a:r>
              <a:rPr lang="en-US" sz="2800" dirty="0"/>
              <a:t>Starts at A2</a:t>
            </a:r>
          </a:p>
        </p:txBody>
      </p:sp>
      <p:sp>
        <p:nvSpPr>
          <p:cNvPr id="12" name="TextBox 11">
            <a:extLst>
              <a:ext uri="{FF2B5EF4-FFF2-40B4-BE49-F238E27FC236}">
                <a16:creationId xmlns:a16="http://schemas.microsoft.com/office/drawing/2014/main" id="{68649BDA-508D-AA25-9889-6C27F12A9E79}"/>
              </a:ext>
            </a:extLst>
          </p:cNvPr>
          <p:cNvSpPr txBox="1"/>
          <p:nvPr/>
        </p:nvSpPr>
        <p:spPr>
          <a:xfrm>
            <a:off x="4221046" y="5210975"/>
            <a:ext cx="2212988" cy="523220"/>
          </a:xfrm>
          <a:prstGeom prst="rect">
            <a:avLst/>
          </a:prstGeom>
          <a:noFill/>
        </p:spPr>
        <p:txBody>
          <a:bodyPr wrap="square" rtlCol="0">
            <a:spAutoFit/>
          </a:bodyPr>
          <a:lstStyle/>
          <a:p>
            <a:r>
              <a:rPr lang="en-US" sz="2800" dirty="0"/>
              <a:t>Starts at B3</a:t>
            </a:r>
          </a:p>
        </p:txBody>
      </p:sp>
      <p:sp>
        <p:nvSpPr>
          <p:cNvPr id="13" name="TextBox 12">
            <a:extLst>
              <a:ext uri="{FF2B5EF4-FFF2-40B4-BE49-F238E27FC236}">
                <a16:creationId xmlns:a16="http://schemas.microsoft.com/office/drawing/2014/main" id="{F3DC5690-E856-BBCD-AC32-42FD71456A47}"/>
              </a:ext>
            </a:extLst>
          </p:cNvPr>
          <p:cNvSpPr txBox="1"/>
          <p:nvPr/>
        </p:nvSpPr>
        <p:spPr>
          <a:xfrm>
            <a:off x="699137" y="5210975"/>
            <a:ext cx="1742935" cy="523220"/>
          </a:xfrm>
          <a:prstGeom prst="rect">
            <a:avLst/>
          </a:prstGeom>
          <a:noFill/>
        </p:spPr>
        <p:txBody>
          <a:bodyPr wrap="square" rtlCol="0">
            <a:spAutoFit/>
          </a:bodyPr>
          <a:lstStyle/>
          <a:p>
            <a:r>
              <a:rPr lang="en-US" sz="2800" dirty="0">
                <a:solidFill>
                  <a:srgbClr val="00B050"/>
                </a:solidFill>
              </a:rPr>
              <a:t>Enter “y”</a:t>
            </a:r>
          </a:p>
        </p:txBody>
      </p:sp>
      <p:sp>
        <p:nvSpPr>
          <p:cNvPr id="14" name="TextBox 13">
            <a:extLst>
              <a:ext uri="{FF2B5EF4-FFF2-40B4-BE49-F238E27FC236}">
                <a16:creationId xmlns:a16="http://schemas.microsoft.com/office/drawing/2014/main" id="{FF8AA069-3EE0-20A2-FEA4-6635ED57141C}"/>
              </a:ext>
            </a:extLst>
          </p:cNvPr>
          <p:cNvSpPr txBox="1"/>
          <p:nvPr/>
        </p:nvSpPr>
        <p:spPr>
          <a:xfrm>
            <a:off x="4353065" y="5646597"/>
            <a:ext cx="1742935" cy="523220"/>
          </a:xfrm>
          <a:prstGeom prst="rect">
            <a:avLst/>
          </a:prstGeom>
          <a:noFill/>
        </p:spPr>
        <p:txBody>
          <a:bodyPr wrap="square" rtlCol="0">
            <a:spAutoFit/>
          </a:bodyPr>
          <a:lstStyle/>
          <a:p>
            <a:r>
              <a:rPr lang="en-US" sz="2800" dirty="0">
                <a:solidFill>
                  <a:srgbClr val="C00000"/>
                </a:solidFill>
              </a:rPr>
              <a:t>Enter “n”</a:t>
            </a:r>
          </a:p>
        </p:txBody>
      </p:sp>
      <p:sp>
        <p:nvSpPr>
          <p:cNvPr id="15" name="TextBox 14">
            <a:extLst>
              <a:ext uri="{FF2B5EF4-FFF2-40B4-BE49-F238E27FC236}">
                <a16:creationId xmlns:a16="http://schemas.microsoft.com/office/drawing/2014/main" id="{92F7A18A-71DF-E173-8277-C2018856DC1B}"/>
              </a:ext>
            </a:extLst>
          </p:cNvPr>
          <p:cNvSpPr txBox="1"/>
          <p:nvPr/>
        </p:nvSpPr>
        <p:spPr>
          <a:xfrm>
            <a:off x="8477046" y="5210975"/>
            <a:ext cx="1742935" cy="523220"/>
          </a:xfrm>
          <a:prstGeom prst="rect">
            <a:avLst/>
          </a:prstGeom>
          <a:noFill/>
        </p:spPr>
        <p:txBody>
          <a:bodyPr wrap="square" rtlCol="0">
            <a:spAutoFit/>
          </a:bodyPr>
          <a:lstStyle/>
          <a:p>
            <a:r>
              <a:rPr lang="en-US" sz="2800" dirty="0">
                <a:solidFill>
                  <a:srgbClr val="C00000"/>
                </a:solidFill>
              </a:rPr>
              <a:t>Enter “n”</a:t>
            </a:r>
          </a:p>
        </p:txBody>
      </p:sp>
      <p:pic>
        <p:nvPicPr>
          <p:cNvPr id="4" name="Picture 3">
            <a:extLst>
              <a:ext uri="{FF2B5EF4-FFF2-40B4-BE49-F238E27FC236}">
                <a16:creationId xmlns:a16="http://schemas.microsoft.com/office/drawing/2014/main" id="{B77F7F10-6826-A024-7BA7-1D8B497D4D4B}"/>
              </a:ext>
            </a:extLst>
          </p:cNvPr>
          <p:cNvPicPr>
            <a:picLocks noChangeAspect="1"/>
          </p:cNvPicPr>
          <p:nvPr/>
        </p:nvPicPr>
        <p:blipFill>
          <a:blip r:embed="rId4"/>
          <a:stretch>
            <a:fillRect/>
          </a:stretch>
        </p:blipFill>
        <p:spPr>
          <a:xfrm>
            <a:off x="3534590" y="1873856"/>
            <a:ext cx="4010585" cy="3439005"/>
          </a:xfrm>
          <a:prstGeom prst="rect">
            <a:avLst/>
          </a:prstGeom>
        </p:spPr>
      </p:pic>
      <p:pic>
        <p:nvPicPr>
          <p:cNvPr id="8" name="Picture 7">
            <a:extLst>
              <a:ext uri="{FF2B5EF4-FFF2-40B4-BE49-F238E27FC236}">
                <a16:creationId xmlns:a16="http://schemas.microsoft.com/office/drawing/2014/main" id="{427BB40F-53F5-ECA5-896F-3621B478D151}"/>
              </a:ext>
            </a:extLst>
          </p:cNvPr>
          <p:cNvPicPr>
            <a:picLocks noChangeAspect="1"/>
          </p:cNvPicPr>
          <p:nvPr/>
        </p:nvPicPr>
        <p:blipFill>
          <a:blip r:embed="rId5"/>
          <a:stretch>
            <a:fillRect/>
          </a:stretch>
        </p:blipFill>
        <p:spPr>
          <a:xfrm>
            <a:off x="8322343" y="1873856"/>
            <a:ext cx="2172003" cy="2943636"/>
          </a:xfrm>
          <a:prstGeom prst="rect">
            <a:avLst/>
          </a:prstGeom>
        </p:spPr>
      </p:pic>
      <p:sp>
        <p:nvSpPr>
          <p:cNvPr id="3" name="Slide Number Placeholder 2">
            <a:extLst>
              <a:ext uri="{FF2B5EF4-FFF2-40B4-BE49-F238E27FC236}">
                <a16:creationId xmlns:a16="http://schemas.microsoft.com/office/drawing/2014/main" id="{6BF129E1-EEFD-EC74-37FF-594424BB4932}"/>
              </a:ext>
            </a:extLst>
          </p:cNvPr>
          <p:cNvSpPr>
            <a:spLocks noGrp="1"/>
          </p:cNvSpPr>
          <p:nvPr>
            <p:ph type="sldNum" sz="quarter" idx="12"/>
          </p:nvPr>
        </p:nvSpPr>
        <p:spPr/>
        <p:txBody>
          <a:bodyPr>
            <a:normAutofit lnSpcReduction="10000"/>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1764120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EC7D1-DEF0-E2C8-32D1-AB7601583C8A}"/>
              </a:ext>
            </a:extLst>
          </p:cNvPr>
          <p:cNvSpPr>
            <a:spLocks noGrp="1"/>
          </p:cNvSpPr>
          <p:nvPr>
            <p:ph type="title"/>
          </p:nvPr>
        </p:nvSpPr>
        <p:spPr>
          <a:xfrm>
            <a:off x="956752" y="507097"/>
            <a:ext cx="9692640" cy="809887"/>
          </a:xfrm>
        </p:spPr>
        <p:txBody>
          <a:bodyPr>
            <a:normAutofit/>
          </a:bodyPr>
          <a:lstStyle/>
          <a:p>
            <a:r>
              <a:rPr lang="en-US" sz="4000" dirty="0"/>
              <a:t>Enter Starting Row and Column </a:t>
            </a:r>
          </a:p>
        </p:txBody>
      </p:sp>
      <p:sp>
        <p:nvSpPr>
          <p:cNvPr id="11" name="TextBox 10">
            <a:extLst>
              <a:ext uri="{FF2B5EF4-FFF2-40B4-BE49-F238E27FC236}">
                <a16:creationId xmlns:a16="http://schemas.microsoft.com/office/drawing/2014/main" id="{6BF68259-AD6A-A675-6B5A-562F3B1E9228}"/>
              </a:ext>
            </a:extLst>
          </p:cNvPr>
          <p:cNvSpPr txBox="1"/>
          <p:nvPr/>
        </p:nvSpPr>
        <p:spPr>
          <a:xfrm>
            <a:off x="7580330" y="4762431"/>
            <a:ext cx="2212988" cy="461665"/>
          </a:xfrm>
          <a:prstGeom prst="rect">
            <a:avLst/>
          </a:prstGeom>
          <a:noFill/>
        </p:spPr>
        <p:txBody>
          <a:bodyPr wrap="square" rtlCol="0">
            <a:spAutoFit/>
          </a:bodyPr>
          <a:lstStyle/>
          <a:p>
            <a:r>
              <a:rPr lang="en-US" sz="2400" dirty="0"/>
              <a:t>Starts at A2</a:t>
            </a:r>
          </a:p>
        </p:txBody>
      </p:sp>
      <p:sp>
        <p:nvSpPr>
          <p:cNvPr id="12" name="TextBox 11">
            <a:extLst>
              <a:ext uri="{FF2B5EF4-FFF2-40B4-BE49-F238E27FC236}">
                <a16:creationId xmlns:a16="http://schemas.microsoft.com/office/drawing/2014/main" id="{68649BDA-508D-AA25-9889-6C27F12A9E79}"/>
              </a:ext>
            </a:extLst>
          </p:cNvPr>
          <p:cNvSpPr txBox="1"/>
          <p:nvPr/>
        </p:nvSpPr>
        <p:spPr>
          <a:xfrm>
            <a:off x="1679277" y="4762431"/>
            <a:ext cx="2212988" cy="461665"/>
          </a:xfrm>
          <a:prstGeom prst="rect">
            <a:avLst/>
          </a:prstGeom>
          <a:noFill/>
        </p:spPr>
        <p:txBody>
          <a:bodyPr wrap="square" rtlCol="0">
            <a:spAutoFit/>
          </a:bodyPr>
          <a:lstStyle/>
          <a:p>
            <a:r>
              <a:rPr lang="en-US" sz="2400" dirty="0"/>
              <a:t>Starts at B3</a:t>
            </a:r>
          </a:p>
        </p:txBody>
      </p:sp>
      <p:sp>
        <p:nvSpPr>
          <p:cNvPr id="14" name="TextBox 13">
            <a:extLst>
              <a:ext uri="{FF2B5EF4-FFF2-40B4-BE49-F238E27FC236}">
                <a16:creationId xmlns:a16="http://schemas.microsoft.com/office/drawing/2014/main" id="{FF8AA069-3EE0-20A2-FEA4-6635ED57141C}"/>
              </a:ext>
            </a:extLst>
          </p:cNvPr>
          <p:cNvSpPr txBox="1"/>
          <p:nvPr/>
        </p:nvSpPr>
        <p:spPr>
          <a:xfrm>
            <a:off x="1679277" y="5114868"/>
            <a:ext cx="2315995" cy="830997"/>
          </a:xfrm>
          <a:prstGeom prst="rect">
            <a:avLst/>
          </a:prstGeom>
          <a:noFill/>
        </p:spPr>
        <p:txBody>
          <a:bodyPr wrap="square" rtlCol="0">
            <a:spAutoFit/>
          </a:bodyPr>
          <a:lstStyle/>
          <a:p>
            <a:r>
              <a:rPr lang="en-US" sz="2400" dirty="0">
                <a:solidFill>
                  <a:srgbClr val="C00000"/>
                </a:solidFill>
              </a:rPr>
              <a:t>Row = 3</a:t>
            </a:r>
          </a:p>
          <a:p>
            <a:r>
              <a:rPr lang="en-US" sz="2400" dirty="0">
                <a:solidFill>
                  <a:srgbClr val="C00000"/>
                </a:solidFill>
              </a:rPr>
              <a:t>Column = 2</a:t>
            </a:r>
          </a:p>
        </p:txBody>
      </p:sp>
      <p:sp>
        <p:nvSpPr>
          <p:cNvPr id="15" name="TextBox 14">
            <a:extLst>
              <a:ext uri="{FF2B5EF4-FFF2-40B4-BE49-F238E27FC236}">
                <a16:creationId xmlns:a16="http://schemas.microsoft.com/office/drawing/2014/main" id="{92F7A18A-71DF-E173-8277-C2018856DC1B}"/>
              </a:ext>
            </a:extLst>
          </p:cNvPr>
          <p:cNvSpPr txBox="1"/>
          <p:nvPr/>
        </p:nvSpPr>
        <p:spPr>
          <a:xfrm>
            <a:off x="7580331" y="5114867"/>
            <a:ext cx="2293311" cy="830997"/>
          </a:xfrm>
          <a:prstGeom prst="rect">
            <a:avLst/>
          </a:prstGeom>
          <a:noFill/>
        </p:spPr>
        <p:txBody>
          <a:bodyPr wrap="square" rtlCol="0">
            <a:spAutoFit/>
          </a:bodyPr>
          <a:lstStyle/>
          <a:p>
            <a:r>
              <a:rPr lang="en-US" sz="2400" dirty="0">
                <a:solidFill>
                  <a:srgbClr val="C00000"/>
                </a:solidFill>
              </a:rPr>
              <a:t>Row = 2</a:t>
            </a:r>
          </a:p>
          <a:p>
            <a:r>
              <a:rPr lang="en-US" sz="2400" dirty="0">
                <a:solidFill>
                  <a:srgbClr val="C00000"/>
                </a:solidFill>
              </a:rPr>
              <a:t>Column = 1</a:t>
            </a:r>
          </a:p>
        </p:txBody>
      </p:sp>
      <p:pic>
        <p:nvPicPr>
          <p:cNvPr id="3" name="Picture 2">
            <a:extLst>
              <a:ext uri="{FF2B5EF4-FFF2-40B4-BE49-F238E27FC236}">
                <a16:creationId xmlns:a16="http://schemas.microsoft.com/office/drawing/2014/main" id="{16AC5C3B-53EA-1FC0-771A-559863D4289B}"/>
              </a:ext>
            </a:extLst>
          </p:cNvPr>
          <p:cNvPicPr>
            <a:picLocks noChangeAspect="1"/>
          </p:cNvPicPr>
          <p:nvPr/>
        </p:nvPicPr>
        <p:blipFill>
          <a:blip r:embed="rId3"/>
          <a:stretch>
            <a:fillRect/>
          </a:stretch>
        </p:blipFill>
        <p:spPr>
          <a:xfrm>
            <a:off x="780480" y="1488058"/>
            <a:ext cx="3810700" cy="3267607"/>
          </a:xfrm>
          <a:prstGeom prst="rect">
            <a:avLst/>
          </a:prstGeom>
        </p:spPr>
      </p:pic>
      <p:pic>
        <p:nvPicPr>
          <p:cNvPr id="4" name="Picture 3">
            <a:extLst>
              <a:ext uri="{FF2B5EF4-FFF2-40B4-BE49-F238E27FC236}">
                <a16:creationId xmlns:a16="http://schemas.microsoft.com/office/drawing/2014/main" id="{96E84B2F-8038-0923-344C-59C971203C1E}"/>
              </a:ext>
            </a:extLst>
          </p:cNvPr>
          <p:cNvPicPr>
            <a:picLocks noChangeAspect="1"/>
          </p:cNvPicPr>
          <p:nvPr/>
        </p:nvPicPr>
        <p:blipFill>
          <a:blip r:embed="rId4"/>
          <a:stretch>
            <a:fillRect/>
          </a:stretch>
        </p:blipFill>
        <p:spPr>
          <a:xfrm>
            <a:off x="7562844" y="1488058"/>
            <a:ext cx="2209982" cy="2995107"/>
          </a:xfrm>
          <a:prstGeom prst="rect">
            <a:avLst/>
          </a:prstGeom>
        </p:spPr>
      </p:pic>
      <p:pic>
        <p:nvPicPr>
          <p:cNvPr id="6" name="Picture 5">
            <a:extLst>
              <a:ext uri="{FF2B5EF4-FFF2-40B4-BE49-F238E27FC236}">
                <a16:creationId xmlns:a16="http://schemas.microsoft.com/office/drawing/2014/main" id="{33A51B3A-49F6-ABF1-4923-0BC4CC5D324B}"/>
              </a:ext>
            </a:extLst>
          </p:cNvPr>
          <p:cNvPicPr>
            <a:picLocks noChangeAspect="1"/>
          </p:cNvPicPr>
          <p:nvPr/>
        </p:nvPicPr>
        <p:blipFill>
          <a:blip r:embed="rId5"/>
          <a:stretch>
            <a:fillRect/>
          </a:stretch>
        </p:blipFill>
        <p:spPr>
          <a:xfrm>
            <a:off x="369480" y="6020803"/>
            <a:ext cx="4548903" cy="493087"/>
          </a:xfrm>
          <a:prstGeom prst="rect">
            <a:avLst/>
          </a:prstGeom>
        </p:spPr>
      </p:pic>
      <p:pic>
        <p:nvPicPr>
          <p:cNvPr id="10" name="Picture 9">
            <a:extLst>
              <a:ext uri="{FF2B5EF4-FFF2-40B4-BE49-F238E27FC236}">
                <a16:creationId xmlns:a16="http://schemas.microsoft.com/office/drawing/2014/main" id="{8603B2D3-73CB-4E95-80B7-42E3298E2596}"/>
              </a:ext>
            </a:extLst>
          </p:cNvPr>
          <p:cNvPicPr>
            <a:picLocks noChangeAspect="1"/>
          </p:cNvPicPr>
          <p:nvPr/>
        </p:nvPicPr>
        <p:blipFill>
          <a:blip r:embed="rId6"/>
          <a:stretch>
            <a:fillRect/>
          </a:stretch>
        </p:blipFill>
        <p:spPr>
          <a:xfrm>
            <a:off x="6350020" y="6016873"/>
            <a:ext cx="4673613" cy="493087"/>
          </a:xfrm>
          <a:prstGeom prst="rect">
            <a:avLst/>
          </a:prstGeom>
        </p:spPr>
      </p:pic>
      <p:sp>
        <p:nvSpPr>
          <p:cNvPr id="5" name="Slide Number Placeholder 4">
            <a:extLst>
              <a:ext uri="{FF2B5EF4-FFF2-40B4-BE49-F238E27FC236}">
                <a16:creationId xmlns:a16="http://schemas.microsoft.com/office/drawing/2014/main" id="{94A73650-E1C8-2D31-7573-116C10C73797}"/>
              </a:ext>
            </a:extLst>
          </p:cNvPr>
          <p:cNvSpPr>
            <a:spLocks noGrp="1"/>
          </p:cNvSpPr>
          <p:nvPr>
            <p:ph type="sldNum" sz="quarter" idx="12"/>
          </p:nvPr>
        </p:nvSpPr>
        <p:spPr/>
        <p:txBody>
          <a:bodyPr>
            <a:normAutofit lnSpcReduction="10000"/>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3966849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C315C-FFDE-1CD6-8B6C-16B0AAD27C7D}"/>
              </a:ext>
            </a:extLst>
          </p:cNvPr>
          <p:cNvSpPr>
            <a:spLocks noGrp="1"/>
          </p:cNvSpPr>
          <p:nvPr>
            <p:ph type="title"/>
          </p:nvPr>
        </p:nvSpPr>
        <p:spPr>
          <a:xfrm>
            <a:off x="859763" y="45809"/>
            <a:ext cx="9692640" cy="1325562"/>
          </a:xfrm>
        </p:spPr>
        <p:txBody>
          <a:bodyPr>
            <a:normAutofit/>
          </a:bodyPr>
          <a:lstStyle/>
          <a:p>
            <a:r>
              <a:rPr lang="en-US" sz="4000" dirty="0"/>
              <a:t>The Missing Parts File</a:t>
            </a:r>
          </a:p>
        </p:txBody>
      </p:sp>
      <p:pic>
        <p:nvPicPr>
          <p:cNvPr id="5" name="Picture 4">
            <a:extLst>
              <a:ext uri="{FF2B5EF4-FFF2-40B4-BE49-F238E27FC236}">
                <a16:creationId xmlns:a16="http://schemas.microsoft.com/office/drawing/2014/main" id="{2DFA18B8-3915-F278-E86D-BC70EF730710}"/>
              </a:ext>
            </a:extLst>
          </p:cNvPr>
          <p:cNvPicPr>
            <a:picLocks noChangeAspect="1"/>
          </p:cNvPicPr>
          <p:nvPr/>
        </p:nvPicPr>
        <p:blipFill>
          <a:blip r:embed="rId3"/>
          <a:stretch>
            <a:fillRect/>
          </a:stretch>
        </p:blipFill>
        <p:spPr>
          <a:xfrm>
            <a:off x="1108410" y="1739650"/>
            <a:ext cx="5315692" cy="1333686"/>
          </a:xfrm>
          <a:prstGeom prst="rect">
            <a:avLst/>
          </a:prstGeom>
        </p:spPr>
      </p:pic>
      <p:pic>
        <p:nvPicPr>
          <p:cNvPr id="7" name="Picture 6">
            <a:extLst>
              <a:ext uri="{FF2B5EF4-FFF2-40B4-BE49-F238E27FC236}">
                <a16:creationId xmlns:a16="http://schemas.microsoft.com/office/drawing/2014/main" id="{E378B5CB-E801-C661-5165-0FD5ACCD6161}"/>
              </a:ext>
            </a:extLst>
          </p:cNvPr>
          <p:cNvPicPr>
            <a:picLocks noChangeAspect="1"/>
          </p:cNvPicPr>
          <p:nvPr/>
        </p:nvPicPr>
        <p:blipFill rotWithShape="1">
          <a:blip r:embed="rId4"/>
          <a:srcRect l="8004" r="11676" b="9008"/>
          <a:stretch/>
        </p:blipFill>
        <p:spPr>
          <a:xfrm>
            <a:off x="2683620" y="3564573"/>
            <a:ext cx="5315692" cy="1875943"/>
          </a:xfrm>
          <a:prstGeom prst="rect">
            <a:avLst/>
          </a:prstGeom>
        </p:spPr>
      </p:pic>
      <p:pic>
        <p:nvPicPr>
          <p:cNvPr id="9" name="Picture 8">
            <a:extLst>
              <a:ext uri="{FF2B5EF4-FFF2-40B4-BE49-F238E27FC236}">
                <a16:creationId xmlns:a16="http://schemas.microsoft.com/office/drawing/2014/main" id="{6D54D34F-4672-27ED-F958-5CED0FE6FED4}"/>
              </a:ext>
            </a:extLst>
          </p:cNvPr>
          <p:cNvPicPr>
            <a:picLocks noChangeAspect="1"/>
          </p:cNvPicPr>
          <p:nvPr/>
        </p:nvPicPr>
        <p:blipFill>
          <a:blip r:embed="rId5"/>
          <a:stretch>
            <a:fillRect/>
          </a:stretch>
        </p:blipFill>
        <p:spPr>
          <a:xfrm>
            <a:off x="529701" y="5783661"/>
            <a:ext cx="9354856" cy="314369"/>
          </a:xfrm>
          <a:prstGeom prst="rect">
            <a:avLst/>
          </a:prstGeom>
        </p:spPr>
      </p:pic>
      <p:sp>
        <p:nvSpPr>
          <p:cNvPr id="10" name="TextBox 9">
            <a:extLst>
              <a:ext uri="{FF2B5EF4-FFF2-40B4-BE49-F238E27FC236}">
                <a16:creationId xmlns:a16="http://schemas.microsoft.com/office/drawing/2014/main" id="{8E141130-682C-D768-A88B-8D0AC83FC804}"/>
              </a:ext>
            </a:extLst>
          </p:cNvPr>
          <p:cNvSpPr txBox="1"/>
          <p:nvPr/>
        </p:nvSpPr>
        <p:spPr>
          <a:xfrm>
            <a:off x="7693891" y="2701104"/>
            <a:ext cx="2447015" cy="369332"/>
          </a:xfrm>
          <a:prstGeom prst="rect">
            <a:avLst/>
          </a:prstGeom>
          <a:noFill/>
        </p:spPr>
        <p:txBody>
          <a:bodyPr wrap="square" rtlCol="0">
            <a:spAutoFit/>
          </a:bodyPr>
          <a:lstStyle/>
          <a:p>
            <a:r>
              <a:rPr lang="en-US" dirty="0">
                <a:solidFill>
                  <a:srgbClr val="C00000"/>
                </a:solidFill>
              </a:rPr>
              <a:t>The folder address</a:t>
            </a:r>
          </a:p>
        </p:txBody>
      </p:sp>
      <p:cxnSp>
        <p:nvCxnSpPr>
          <p:cNvPr id="3" name="Connector: Curved 2">
            <a:extLst>
              <a:ext uri="{FF2B5EF4-FFF2-40B4-BE49-F238E27FC236}">
                <a16:creationId xmlns:a16="http://schemas.microsoft.com/office/drawing/2014/main" id="{A9DBB826-5717-D0FB-1CFC-09D55733EDB0}"/>
              </a:ext>
            </a:extLst>
          </p:cNvPr>
          <p:cNvCxnSpPr>
            <a:cxnSpLocks/>
          </p:cNvCxnSpPr>
          <p:nvPr/>
        </p:nvCxnSpPr>
        <p:spPr>
          <a:xfrm rot="10800000">
            <a:off x="5865093" y="2245768"/>
            <a:ext cx="1828798" cy="645214"/>
          </a:xfrm>
          <a:prstGeom prst="curved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6A661DE7-1636-4579-4C5E-BD2B95743009}"/>
              </a:ext>
            </a:extLst>
          </p:cNvPr>
          <p:cNvSpPr>
            <a:spLocks noGrp="1"/>
          </p:cNvSpPr>
          <p:nvPr>
            <p:ph type="sldNum" sz="quarter" idx="12"/>
          </p:nvPr>
        </p:nvSpPr>
        <p:spPr/>
        <p:txBody>
          <a:bodyPr>
            <a:normAutofit lnSpcReduction="10000"/>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2867291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F88193F-1C26-B215-2D88-7D73220F457D}"/>
              </a:ext>
            </a:extLst>
          </p:cNvPr>
          <p:cNvPicPr>
            <a:picLocks noChangeAspect="1"/>
          </p:cNvPicPr>
          <p:nvPr/>
        </p:nvPicPr>
        <p:blipFill rotWithShape="1">
          <a:blip r:embed="rId3"/>
          <a:srcRect b="8564"/>
          <a:stretch/>
        </p:blipFill>
        <p:spPr>
          <a:xfrm>
            <a:off x="883606" y="610775"/>
            <a:ext cx="9304613" cy="2495819"/>
          </a:xfrm>
          <a:prstGeom prst="rect">
            <a:avLst/>
          </a:prstGeom>
        </p:spPr>
      </p:pic>
      <p:pic>
        <p:nvPicPr>
          <p:cNvPr id="5" name="Picture 4">
            <a:extLst>
              <a:ext uri="{FF2B5EF4-FFF2-40B4-BE49-F238E27FC236}">
                <a16:creationId xmlns:a16="http://schemas.microsoft.com/office/drawing/2014/main" id="{EC6E8002-165C-4F77-05D8-3BA594167002}"/>
              </a:ext>
            </a:extLst>
          </p:cNvPr>
          <p:cNvPicPr>
            <a:picLocks noChangeAspect="1"/>
          </p:cNvPicPr>
          <p:nvPr/>
        </p:nvPicPr>
        <p:blipFill>
          <a:blip r:embed="rId4"/>
          <a:stretch>
            <a:fillRect/>
          </a:stretch>
        </p:blipFill>
        <p:spPr>
          <a:xfrm>
            <a:off x="735417" y="5229047"/>
            <a:ext cx="2820583" cy="923330"/>
          </a:xfrm>
          <a:prstGeom prst="rect">
            <a:avLst/>
          </a:prstGeom>
        </p:spPr>
      </p:pic>
      <p:pic>
        <p:nvPicPr>
          <p:cNvPr id="7" name="Picture 6">
            <a:extLst>
              <a:ext uri="{FF2B5EF4-FFF2-40B4-BE49-F238E27FC236}">
                <a16:creationId xmlns:a16="http://schemas.microsoft.com/office/drawing/2014/main" id="{41183689-6723-85FA-3CAE-C670D4180AA7}"/>
              </a:ext>
            </a:extLst>
          </p:cNvPr>
          <p:cNvPicPr>
            <a:picLocks noChangeAspect="1"/>
          </p:cNvPicPr>
          <p:nvPr/>
        </p:nvPicPr>
        <p:blipFill>
          <a:blip r:embed="rId5"/>
          <a:stretch>
            <a:fillRect/>
          </a:stretch>
        </p:blipFill>
        <p:spPr>
          <a:xfrm>
            <a:off x="6446139" y="3308178"/>
            <a:ext cx="3972479" cy="1428949"/>
          </a:xfrm>
          <a:prstGeom prst="rect">
            <a:avLst/>
          </a:prstGeom>
        </p:spPr>
      </p:pic>
      <p:cxnSp>
        <p:nvCxnSpPr>
          <p:cNvPr id="12" name="Connector: Curved 11">
            <a:extLst>
              <a:ext uri="{FF2B5EF4-FFF2-40B4-BE49-F238E27FC236}">
                <a16:creationId xmlns:a16="http://schemas.microsoft.com/office/drawing/2014/main" id="{90E6D37A-4640-EA86-25ED-8F37B0CF4D49}"/>
              </a:ext>
            </a:extLst>
          </p:cNvPr>
          <p:cNvCxnSpPr>
            <a:cxnSpLocks/>
          </p:cNvCxnSpPr>
          <p:nvPr/>
        </p:nvCxnSpPr>
        <p:spPr>
          <a:xfrm>
            <a:off x="3269673" y="2667889"/>
            <a:ext cx="2974109" cy="1280579"/>
          </a:xfrm>
          <a:prstGeom prst="curved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1D518F6-A6C9-9DC2-D130-B00EA8DEEF88}"/>
              </a:ext>
            </a:extLst>
          </p:cNvPr>
          <p:cNvSpPr txBox="1"/>
          <p:nvPr/>
        </p:nvSpPr>
        <p:spPr>
          <a:xfrm>
            <a:off x="735417" y="3640756"/>
            <a:ext cx="3836466" cy="923330"/>
          </a:xfrm>
          <a:prstGeom prst="rect">
            <a:avLst/>
          </a:prstGeom>
          <a:noFill/>
        </p:spPr>
        <p:txBody>
          <a:bodyPr wrap="square" rtlCol="0">
            <a:spAutoFit/>
          </a:bodyPr>
          <a:lstStyle/>
          <a:p>
            <a:r>
              <a:rPr lang="en-US" dirty="0">
                <a:solidFill>
                  <a:srgbClr val="C00000"/>
                </a:solidFill>
              </a:rPr>
              <a:t>Open the MissingParts.txt file for a list of the part numbers that didn’t print.</a:t>
            </a:r>
          </a:p>
        </p:txBody>
      </p:sp>
      <p:sp>
        <p:nvSpPr>
          <p:cNvPr id="20" name="TextBox 19">
            <a:extLst>
              <a:ext uri="{FF2B5EF4-FFF2-40B4-BE49-F238E27FC236}">
                <a16:creationId xmlns:a16="http://schemas.microsoft.com/office/drawing/2014/main" id="{26B86DAF-B9B5-C698-D1FB-FC3A1BCA1969}"/>
              </a:ext>
            </a:extLst>
          </p:cNvPr>
          <p:cNvSpPr txBox="1"/>
          <p:nvPr/>
        </p:nvSpPr>
        <p:spPr>
          <a:xfrm>
            <a:off x="4156364" y="5367546"/>
            <a:ext cx="6262254" cy="646331"/>
          </a:xfrm>
          <a:prstGeom prst="rect">
            <a:avLst/>
          </a:prstGeom>
          <a:noFill/>
        </p:spPr>
        <p:txBody>
          <a:bodyPr wrap="square" rtlCol="0">
            <a:spAutoFit/>
          </a:bodyPr>
          <a:lstStyle/>
          <a:p>
            <a:r>
              <a:rPr lang="en-US" dirty="0">
                <a:solidFill>
                  <a:srgbClr val="C00000"/>
                </a:solidFill>
              </a:rPr>
              <a:t>The part numbers are also outputted in the PowerShell console.</a:t>
            </a:r>
          </a:p>
        </p:txBody>
      </p:sp>
      <p:sp>
        <p:nvSpPr>
          <p:cNvPr id="2" name="Slide Number Placeholder 1">
            <a:extLst>
              <a:ext uri="{FF2B5EF4-FFF2-40B4-BE49-F238E27FC236}">
                <a16:creationId xmlns:a16="http://schemas.microsoft.com/office/drawing/2014/main" id="{5C14A4FB-47B1-654A-239F-D81A61B774D5}"/>
              </a:ext>
            </a:extLst>
          </p:cNvPr>
          <p:cNvSpPr>
            <a:spLocks noGrp="1"/>
          </p:cNvSpPr>
          <p:nvPr>
            <p:ph type="sldNum" sz="quarter" idx="12"/>
          </p:nvPr>
        </p:nvSpPr>
        <p:spPr/>
        <p:txBody>
          <a:bodyPr>
            <a:normAutofit lnSpcReduction="10000"/>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252255260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TM03457515[[fn=View]]</Template>
  <TotalTime>1372</TotalTime>
  <Words>463</Words>
  <Application>Microsoft Office PowerPoint</Application>
  <PresentationFormat>Widescreen</PresentationFormat>
  <Paragraphs>55</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Schoolbook</vt:lpstr>
      <vt:lpstr>Wingdings 2</vt:lpstr>
      <vt:lpstr>View</vt:lpstr>
      <vt:lpstr>Automatic PDF Printer Instructions</vt:lpstr>
      <vt:lpstr>Before You Begin:</vt:lpstr>
      <vt:lpstr>Open PowerShell File</vt:lpstr>
      <vt:lpstr>Find Directory to Excel File</vt:lpstr>
      <vt:lpstr>Find Your Excel Worksheet</vt:lpstr>
      <vt:lpstr>Enter Starting Row and Column </vt:lpstr>
      <vt:lpstr>Enter Starting Row and Column </vt:lpstr>
      <vt:lpstr>The Missing Parts File</vt:lpstr>
      <vt:lpstr>PowerPoint Presentation</vt:lpstr>
      <vt:lpstr>Retrieve Your Printed Files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PDF Printer Instructions</dc:title>
  <dc:creator>Lauren Smillie</dc:creator>
  <cp:lastModifiedBy>Lauren Smillie</cp:lastModifiedBy>
  <cp:revision>3</cp:revision>
  <dcterms:created xsi:type="dcterms:W3CDTF">2023-02-02T11:11:50Z</dcterms:created>
  <dcterms:modified xsi:type="dcterms:W3CDTF">2023-04-28T12:24:30Z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f462120-e871-4f1d-84ea-7289b5fdd404_Enabled">
    <vt:lpwstr>true</vt:lpwstr>
  </property>
  <property fmtid="{D5CDD505-2E9C-101B-9397-08002B2CF9AE}" pid="4" name="MSIP_Label_ff462120-e871-4f1d-84ea-7289b5fdd404_SetDate">
    <vt:lpwstr>2023-03-07T18:58:58Z</vt:lpwstr>
  </property>
  <property fmtid="{D5CDD505-2E9C-101B-9397-08002B2CF9AE}" pid="5" name="MSIP_Label_ff462120-e871-4f1d-84ea-7289b5fdd404_Method">
    <vt:lpwstr>Standard</vt:lpwstr>
  </property>
  <property fmtid="{D5CDD505-2E9C-101B-9397-08002B2CF9AE}" pid="6" name="MSIP_Label_ff462120-e871-4f1d-84ea-7289b5fdd404_Name">
    <vt:lpwstr>Restricted - Visual Marking - YES</vt:lpwstr>
  </property>
  <property fmtid="{D5CDD505-2E9C-101B-9397-08002B2CF9AE}" pid="7" name="MSIP_Label_ff462120-e871-4f1d-84ea-7289b5fdd404_SiteId">
    <vt:lpwstr>a84d585b-574d-4eb7-be2a-eaea93ef7b1f</vt:lpwstr>
  </property>
  <property fmtid="{D5CDD505-2E9C-101B-9397-08002B2CF9AE}" pid="8" name="MSIP_Label_ff462120-e871-4f1d-84ea-7289b5fdd404_ActionId">
    <vt:lpwstr>8d265264-54ce-4c9b-bccf-d0d9aef56b22</vt:lpwstr>
  </property>
  <property fmtid="{D5CDD505-2E9C-101B-9397-08002B2CF9AE}" pid="9" name="MSIP_Label_ff462120-e871-4f1d-84ea-7289b5fdd404_ContentBits">
    <vt:lpwstr>1</vt:lpwstr>
  </property>
</Properties>
</file>