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Slides/notesSlide7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app.xml" ContentType="application/vnd.openxmlformats-officedocument.extended-properties+xml"/>
  <Override PartName="/ppt/slideLayouts/slideLayout6.xml" ContentType="application/vnd.openxmlformats-officedocument.presentationml.slideLayout+xml"/>
  <Override PartName="/ppt/slides/slide8.xml" ContentType="application/vnd.openxmlformats-officedocument.presentationml.slide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docProps/custom.xml" ContentType="application/vnd.openxmlformats-officedocument.custom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sldMasterIdLst>
    <p:sldMasterId id="2147483648" r:id="rId1"/>
  </p:sldMasterIdLst>
  <p:notesMasterIdLst>
    <p:notesMasterId r:id="rId1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fr-FR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 /><Relationship Id="rId15" Type="http://schemas.openxmlformats.org/officeDocument/2006/relationships/tableStyles" Target="tableStyles.xml" /><Relationship Id="rId16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20595524" name="Espace réservé d'en-tête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04751125" name="Espace réservé pour la date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fr-FR"/>
              <a:t/>
            </a:fld>
            <a:endParaRPr lang="fr-FR"/>
          </a:p>
        </p:txBody>
      </p:sp>
      <p:sp>
        <p:nvSpPr>
          <p:cNvPr id="983950958" name="Espace réservé pour l'image de la diapositive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fr-FR"/>
          </a:p>
        </p:txBody>
      </p:sp>
      <p:sp>
        <p:nvSpPr>
          <p:cNvPr id="871708923" name="Remarques Espace réservé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fr-FR"/>
              <a:t>Modifiez les styles du texte du masque</a:t>
            </a:r>
            <a:endParaRPr lang="fr-FR"/>
          </a:p>
          <a:p>
            <a:pPr lvl="1">
              <a:defRPr/>
            </a:pPr>
            <a:r>
              <a:rPr lang="fr-FR"/>
              <a:t>Deuxième niveau</a:t>
            </a:r>
            <a:endParaRPr lang="fr-FR"/>
          </a:p>
          <a:p>
            <a:pPr lvl="2">
              <a:defRPr/>
            </a:pPr>
            <a:r>
              <a:rPr lang="fr-FR"/>
              <a:t>Troisième niveau</a:t>
            </a:r>
            <a:endParaRPr lang="fr-FR"/>
          </a:p>
          <a:p>
            <a:pPr lvl="3">
              <a:defRPr/>
            </a:pPr>
            <a:r>
              <a:rPr lang="fr-FR"/>
              <a:t>Quatrième niveau</a:t>
            </a:r>
            <a:endParaRPr lang="fr-FR"/>
          </a:p>
          <a:p>
            <a:pPr lvl="4">
              <a:defRPr/>
            </a:pPr>
            <a:r>
              <a:rPr lang="fr-FR"/>
              <a:t>Cinquième niveau</a:t>
            </a:r>
            <a:endParaRPr lang="fr-FR"/>
          </a:p>
        </p:txBody>
      </p:sp>
      <p:sp>
        <p:nvSpPr>
          <p:cNvPr id="56072435" name="Espace réservé du pied de page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565647757" name="Espace réservé du numéro de diapositive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fr-FR"/>
              <a:t/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75474876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65901325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08038413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2CCBE19-477F-6181-B3C5-B77E13C5F9F2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0283567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3233028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34906599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69B992E-20FD-E53E-8C68-7EBEAEE4096E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244649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6940849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78672119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BC3503F-9C19-8376-9E34-DBFDD0F5C0DA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75619207" name="Espace réservé pour l'image de la diapositive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071229276" name="Remarques Espace réservé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fr-FR">
              <a:latin typeface="Arial"/>
              <a:cs typeface="Arial"/>
            </a:endParaRPr>
          </a:p>
        </p:txBody>
      </p:sp>
      <p:sp>
        <p:nvSpPr>
          <p:cNvPr id="1864062292" name="Espace réservé pour le numéro de diapositive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fr-FR"/>
              <a:t/>
            </a:fld>
            <a:endParaRPr lang="fr-FR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80900488" name="Espace réservé pour l'image de la diapositive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551406682" name="Remarques Espace réservé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fr-FR">
              <a:latin typeface="Arial"/>
              <a:cs typeface="Arial"/>
            </a:endParaRPr>
          </a:p>
        </p:txBody>
      </p:sp>
      <p:sp>
        <p:nvSpPr>
          <p:cNvPr id="877696998" name="Espace réservé pour le numéro de diapositive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753B2DF-B89C-B3A6-F660-0803274FC3BC}" type="slidenum">
              <a:rPr lang="fr-FR"/>
              <a:t/>
            </a:fld>
            <a:endParaRPr lang="fr-FR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63711485" name="Espace réservé pour l'image de la diapositive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691443078" name="Remarques Espace réservé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fr-FR">
              <a:latin typeface="Arial"/>
              <a:cs typeface="Arial"/>
            </a:endParaRPr>
          </a:p>
        </p:txBody>
      </p:sp>
      <p:sp>
        <p:nvSpPr>
          <p:cNvPr id="1209582370" name="Espace réservé pour le numéro de diapositive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A4B073A-30EE-A4E3-FFEB-BA3258A32D33}" type="slidenum">
              <a:rPr lang="fr-FR"/>
              <a:t/>
            </a:fld>
            <a:endParaRPr lang="fr-FR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92811491" name="Espace réservé pour l'image de la diapositive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923388448" name="Remarques Espace réservé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fr-FR">
              <a:latin typeface="Arial"/>
              <a:cs typeface="Arial"/>
            </a:endParaRPr>
          </a:p>
        </p:txBody>
      </p:sp>
      <p:sp>
        <p:nvSpPr>
          <p:cNvPr id="600191318" name="Espace réservé pour le numéro de diapositive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CD2729D-901D-FC40-C798-BE55BD9686C9}" type="slidenum">
              <a:rPr lang="fr-FR"/>
              <a:t/>
            </a:fld>
            <a:endParaRPr lang="fr-FR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53289298" name="Espace réservé pour l'image de la diapositive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493909470" name="Remarques Espace réservé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fr-FR">
              <a:latin typeface="Arial"/>
              <a:cs typeface="Arial"/>
            </a:endParaRPr>
          </a:p>
        </p:txBody>
      </p:sp>
      <p:sp>
        <p:nvSpPr>
          <p:cNvPr id="1666303146" name="Espace réservé pour le numéro de diapositive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4BD448D-7D58-F845-9A99-81490C12B008}" type="slidenum">
              <a:rPr lang="fr-FR"/>
              <a:t/>
            </a:fld>
            <a:endParaRPr lang="fr-FR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84093853" name="Espace réservé pour l'image de la diapositive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708917365" name="Remarques Espace réservé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fr-FR">
              <a:latin typeface="Arial"/>
              <a:cs typeface="Arial"/>
            </a:endParaRPr>
          </a:p>
        </p:txBody>
      </p:sp>
      <p:sp>
        <p:nvSpPr>
          <p:cNvPr id="519399320" name="Espace réservé pour le numéro de diapositive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fr-FR"/>
              <a:t/>
            </a:fld>
            <a:endParaRPr lang="fr-FR"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Diapositive de titr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08789523" name="Titr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 lang="fr-FR"/>
          </a:p>
        </p:txBody>
      </p:sp>
      <p:sp>
        <p:nvSpPr>
          <p:cNvPr id="708850951" name="Sous-titre 2"/>
          <p:cNvSpPr>
            <a:spLocks noGrp="1"/>
          </p:cNvSpPr>
          <p:nvPr>
            <p:ph type="subTitle" idx="1" hasCustomPrompt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fr-FR"/>
              <a:t>Modifiez le style des sous-titres du masque</a:t>
            </a:r>
            <a:endParaRPr lang="fr-FR"/>
          </a:p>
        </p:txBody>
      </p:sp>
      <p:sp>
        <p:nvSpPr>
          <p:cNvPr id="2072612484" name="Espace réservé de la date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306051680" name="Espace réservé du pied de page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46435795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re et texte vertical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43261" name="Titr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Modifiez le style du titre</a:t>
            </a:r>
            <a:endParaRPr lang="fr-FR"/>
          </a:p>
        </p:txBody>
      </p:sp>
      <p:sp>
        <p:nvSpPr>
          <p:cNvPr id="2063515857" name="Espace réservé du texte vertical 2"/>
          <p:cNvSpPr>
            <a:spLocks noGrp="1"/>
          </p:cNvSpPr>
          <p:nvPr>
            <p:ph type="body" orient="vert" idx="1" hasCustomPrompt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fr-FR"/>
              <a:t>Modifiez les styles du texte du masque</a:t>
            </a:r>
            <a:endParaRPr lang="fr-FR"/>
          </a:p>
          <a:p>
            <a:pPr lvl="1">
              <a:defRPr/>
            </a:pPr>
            <a:r>
              <a:rPr lang="fr-FR"/>
              <a:t>Deuxième niveau</a:t>
            </a:r>
            <a:endParaRPr lang="fr-FR"/>
          </a:p>
          <a:p>
            <a:pPr lvl="2">
              <a:defRPr/>
            </a:pPr>
            <a:r>
              <a:rPr lang="fr-FR"/>
              <a:t>Troisième niveau</a:t>
            </a:r>
            <a:endParaRPr lang="fr-FR"/>
          </a:p>
          <a:p>
            <a:pPr lvl="3">
              <a:defRPr/>
            </a:pPr>
            <a:r>
              <a:rPr lang="fr-FR"/>
              <a:t>Quatrième niveau</a:t>
            </a:r>
            <a:endParaRPr lang="fr-FR"/>
          </a:p>
          <a:p>
            <a:pPr lvl="4">
              <a:defRPr/>
            </a:pPr>
            <a:r>
              <a:rPr lang="fr-FR"/>
              <a:t>Cinquième niveau</a:t>
            </a:r>
            <a:endParaRPr lang="fr-FR"/>
          </a:p>
        </p:txBody>
      </p:sp>
      <p:sp>
        <p:nvSpPr>
          <p:cNvPr id="19364773" name="Espace réservé de la date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999979985" name="Espace réservé du pied de page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499166962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Titre vertical et text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29203604" name="Titre vertical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fr-FR"/>
              <a:t>Modifiez le style du titre</a:t>
            </a:r>
            <a:endParaRPr lang="fr-FR"/>
          </a:p>
        </p:txBody>
      </p:sp>
      <p:sp>
        <p:nvSpPr>
          <p:cNvPr id="1420538567" name="Espace réservé du texte vertical 2"/>
          <p:cNvSpPr>
            <a:spLocks noGrp="1"/>
          </p:cNvSpPr>
          <p:nvPr>
            <p:ph type="body" orient="vert" idx="1" hasCustomPrompt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fr-FR"/>
              <a:t>Modifiez les styles du texte du masque</a:t>
            </a:r>
            <a:endParaRPr lang="fr-FR"/>
          </a:p>
          <a:p>
            <a:pPr lvl="1">
              <a:defRPr/>
            </a:pPr>
            <a:r>
              <a:rPr lang="fr-FR"/>
              <a:t>Deuxième niveau</a:t>
            </a:r>
            <a:endParaRPr lang="fr-FR"/>
          </a:p>
          <a:p>
            <a:pPr lvl="2">
              <a:defRPr/>
            </a:pPr>
            <a:r>
              <a:rPr lang="fr-FR"/>
              <a:t>Troisième niveau</a:t>
            </a:r>
            <a:endParaRPr lang="fr-FR"/>
          </a:p>
          <a:p>
            <a:pPr lvl="3">
              <a:defRPr/>
            </a:pPr>
            <a:r>
              <a:rPr lang="fr-FR"/>
              <a:t>Quatrième niveau</a:t>
            </a:r>
            <a:endParaRPr lang="fr-FR"/>
          </a:p>
          <a:p>
            <a:pPr lvl="4">
              <a:defRPr/>
            </a:pPr>
            <a:r>
              <a:rPr lang="fr-FR"/>
              <a:t>Cinquième niveau</a:t>
            </a:r>
            <a:endParaRPr lang="fr-FR"/>
          </a:p>
        </p:txBody>
      </p:sp>
      <p:sp>
        <p:nvSpPr>
          <p:cNvPr id="1023600026" name="Espace réservé de la date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1002700170" name="Espace réservé du pied de page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32393412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re et contenu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97528757" name="Titr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Modifiez le style du titre</a:t>
            </a:r>
            <a:endParaRPr lang="fr-FR"/>
          </a:p>
        </p:txBody>
      </p:sp>
      <p:sp>
        <p:nvSpPr>
          <p:cNvPr id="1778838165" name="Espace réservé du contenu 2"/>
          <p:cNvSpPr>
            <a:spLocks noGrp="1"/>
          </p:cNvSpPr>
          <p:nvPr>
            <p:ph idx="1" hasCustomPrompt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fr-FR"/>
              <a:t>Modifiez les styles du texte du masque</a:t>
            </a:r>
            <a:endParaRPr lang="fr-FR"/>
          </a:p>
          <a:p>
            <a:pPr lvl="1">
              <a:defRPr/>
            </a:pPr>
            <a:r>
              <a:rPr lang="fr-FR"/>
              <a:t>Deuxième niveau</a:t>
            </a:r>
            <a:endParaRPr lang="fr-FR"/>
          </a:p>
          <a:p>
            <a:pPr lvl="2">
              <a:defRPr/>
            </a:pPr>
            <a:r>
              <a:rPr lang="fr-FR"/>
              <a:t>Troisième niveau</a:t>
            </a:r>
            <a:endParaRPr lang="fr-FR"/>
          </a:p>
          <a:p>
            <a:pPr lvl="3">
              <a:defRPr/>
            </a:pPr>
            <a:r>
              <a:rPr lang="fr-FR"/>
              <a:t>Quatrième niveau</a:t>
            </a:r>
            <a:endParaRPr lang="fr-FR"/>
          </a:p>
          <a:p>
            <a:pPr lvl="4">
              <a:defRPr/>
            </a:pPr>
            <a:r>
              <a:rPr lang="fr-FR"/>
              <a:t>Cinquième niveau</a:t>
            </a:r>
            <a:endParaRPr lang="fr-FR"/>
          </a:p>
        </p:txBody>
      </p:sp>
      <p:sp>
        <p:nvSpPr>
          <p:cNvPr id="983174309" name="Espace réservé de la date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1838979573" name="Espace réservé du pied de page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89765309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Titre de sec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34453990" name="Titr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 lang="fr-FR"/>
          </a:p>
        </p:txBody>
      </p:sp>
      <p:sp>
        <p:nvSpPr>
          <p:cNvPr id="1780438026" name="Espace réservé du texte 2"/>
          <p:cNvSpPr>
            <a:spLocks noGrp="1"/>
          </p:cNvSpPr>
          <p:nvPr>
            <p:ph type="body" idx="1" hasCustomPrompt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fr-FR"/>
              <a:t>Modifiez les styles du texte du masque</a:t>
            </a:r>
            <a:endParaRPr lang="fr-FR"/>
          </a:p>
        </p:txBody>
      </p:sp>
      <p:sp>
        <p:nvSpPr>
          <p:cNvPr id="1957746765" name="Espace réservé de la date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356227082" name="Espace réservé du pied de page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07769538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Deux contenu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56032355" name="Titr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Modifiez le style du titre</a:t>
            </a:r>
            <a:endParaRPr lang="fr-FR"/>
          </a:p>
        </p:txBody>
      </p:sp>
      <p:sp>
        <p:nvSpPr>
          <p:cNvPr id="2096964760" name="Espace réservé du contenu 2"/>
          <p:cNvSpPr>
            <a:spLocks noGrp="1"/>
          </p:cNvSpPr>
          <p:nvPr>
            <p:ph sz="half" idx="1" hasCustomPrompt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fr-FR"/>
              <a:t>Modifiez les styles du texte du masque</a:t>
            </a:r>
            <a:endParaRPr lang="fr-FR"/>
          </a:p>
          <a:p>
            <a:pPr lvl="1">
              <a:defRPr/>
            </a:pPr>
            <a:r>
              <a:rPr lang="fr-FR"/>
              <a:t>Deuxième niveau</a:t>
            </a:r>
            <a:endParaRPr lang="fr-FR"/>
          </a:p>
          <a:p>
            <a:pPr lvl="2">
              <a:defRPr/>
            </a:pPr>
            <a:r>
              <a:rPr lang="fr-FR"/>
              <a:t>Troisième niveau</a:t>
            </a:r>
            <a:endParaRPr lang="fr-FR"/>
          </a:p>
          <a:p>
            <a:pPr lvl="3">
              <a:defRPr/>
            </a:pPr>
            <a:r>
              <a:rPr lang="fr-FR"/>
              <a:t>Quatrième niveau</a:t>
            </a:r>
            <a:endParaRPr lang="fr-FR"/>
          </a:p>
          <a:p>
            <a:pPr lvl="4">
              <a:defRPr/>
            </a:pPr>
            <a:r>
              <a:rPr lang="fr-FR"/>
              <a:t>Cinquième niveau</a:t>
            </a:r>
            <a:endParaRPr lang="fr-FR"/>
          </a:p>
        </p:txBody>
      </p:sp>
      <p:sp>
        <p:nvSpPr>
          <p:cNvPr id="338794878" name="Espace réservé du contenu 3"/>
          <p:cNvSpPr>
            <a:spLocks noGrp="1"/>
          </p:cNvSpPr>
          <p:nvPr>
            <p:ph sz="half" idx="2" hasCustomPrompt="1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fr-FR"/>
              <a:t>Modifiez les styles du texte du masque</a:t>
            </a:r>
            <a:endParaRPr lang="fr-FR"/>
          </a:p>
          <a:p>
            <a:pPr lvl="1">
              <a:defRPr/>
            </a:pPr>
            <a:r>
              <a:rPr lang="fr-FR"/>
              <a:t>Deuxième niveau</a:t>
            </a:r>
            <a:endParaRPr lang="fr-FR"/>
          </a:p>
          <a:p>
            <a:pPr lvl="2">
              <a:defRPr/>
            </a:pPr>
            <a:r>
              <a:rPr lang="fr-FR"/>
              <a:t>Troisième niveau</a:t>
            </a:r>
            <a:endParaRPr lang="fr-FR"/>
          </a:p>
          <a:p>
            <a:pPr lvl="3">
              <a:defRPr/>
            </a:pPr>
            <a:r>
              <a:rPr lang="fr-FR"/>
              <a:t>Quatrième niveau</a:t>
            </a:r>
            <a:endParaRPr lang="fr-FR"/>
          </a:p>
          <a:p>
            <a:pPr lvl="4">
              <a:defRPr/>
            </a:pPr>
            <a:r>
              <a:rPr lang="fr-FR"/>
              <a:t>Cinquième niveau</a:t>
            </a:r>
            <a:endParaRPr lang="fr-FR"/>
          </a:p>
        </p:txBody>
      </p:sp>
      <p:sp>
        <p:nvSpPr>
          <p:cNvPr id="1627074433" name="Espace réservé de la date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1017275874" name="Espace réservé du pied de page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105113384" name="Espace réservé du numéro de diapositive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a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89948726" name="Titr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fr-FR"/>
              <a:t>Modifiez le style du titre</a:t>
            </a:r>
            <a:endParaRPr lang="fr-FR"/>
          </a:p>
        </p:txBody>
      </p:sp>
      <p:sp>
        <p:nvSpPr>
          <p:cNvPr id="1581034684" name="Espace réservé du texte 2"/>
          <p:cNvSpPr>
            <a:spLocks noGrp="1"/>
          </p:cNvSpPr>
          <p:nvPr>
            <p:ph type="body" idx="1" hasCustomPrompt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fr-FR"/>
              <a:t>Modifiez les styles du texte du masque</a:t>
            </a:r>
            <a:endParaRPr lang="fr-FR"/>
          </a:p>
        </p:txBody>
      </p:sp>
      <p:sp>
        <p:nvSpPr>
          <p:cNvPr id="2061676128" name="Espace réservé du contenu 3"/>
          <p:cNvSpPr>
            <a:spLocks noGrp="1"/>
          </p:cNvSpPr>
          <p:nvPr>
            <p:ph sz="half" idx="2" hasCustomPrompt="1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fr-FR"/>
              <a:t>Modifiez les styles du texte du masque</a:t>
            </a:r>
            <a:endParaRPr lang="fr-FR"/>
          </a:p>
          <a:p>
            <a:pPr lvl="1">
              <a:defRPr/>
            </a:pPr>
            <a:r>
              <a:rPr lang="fr-FR"/>
              <a:t>Deuxième niveau</a:t>
            </a:r>
            <a:endParaRPr lang="fr-FR"/>
          </a:p>
          <a:p>
            <a:pPr lvl="2">
              <a:defRPr/>
            </a:pPr>
            <a:r>
              <a:rPr lang="fr-FR"/>
              <a:t>Troisième niveau</a:t>
            </a:r>
            <a:endParaRPr lang="fr-FR"/>
          </a:p>
          <a:p>
            <a:pPr lvl="3">
              <a:defRPr/>
            </a:pPr>
            <a:r>
              <a:rPr lang="fr-FR"/>
              <a:t>Quatrième niveau</a:t>
            </a:r>
            <a:endParaRPr lang="fr-FR"/>
          </a:p>
          <a:p>
            <a:pPr lvl="4">
              <a:defRPr/>
            </a:pPr>
            <a:r>
              <a:rPr lang="fr-FR"/>
              <a:t>Cinquième niveau</a:t>
            </a:r>
            <a:endParaRPr lang="fr-FR"/>
          </a:p>
        </p:txBody>
      </p:sp>
      <p:sp>
        <p:nvSpPr>
          <p:cNvPr id="1308525726" name="Espace réservé du texte 4"/>
          <p:cNvSpPr>
            <a:spLocks noGrp="1"/>
          </p:cNvSpPr>
          <p:nvPr>
            <p:ph type="body" sz="quarter" idx="3" hasCustomPrompt="1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fr-FR"/>
              <a:t>Modifiez les styles du texte du masque</a:t>
            </a:r>
            <a:endParaRPr lang="fr-FR"/>
          </a:p>
        </p:txBody>
      </p:sp>
      <p:sp>
        <p:nvSpPr>
          <p:cNvPr id="1826895708" name="Espace réservé du contenu 5"/>
          <p:cNvSpPr>
            <a:spLocks noGrp="1"/>
          </p:cNvSpPr>
          <p:nvPr>
            <p:ph sz="quarter" idx="4" hasCustomPrompt="1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fr-FR"/>
              <a:t>Modifiez les styles du texte du masque</a:t>
            </a:r>
            <a:endParaRPr lang="fr-FR"/>
          </a:p>
          <a:p>
            <a:pPr lvl="1">
              <a:defRPr/>
            </a:pPr>
            <a:r>
              <a:rPr lang="fr-FR"/>
              <a:t>Deuxième niveau</a:t>
            </a:r>
            <a:endParaRPr lang="fr-FR"/>
          </a:p>
          <a:p>
            <a:pPr lvl="2">
              <a:defRPr/>
            </a:pPr>
            <a:r>
              <a:rPr lang="fr-FR"/>
              <a:t>Troisième niveau</a:t>
            </a:r>
            <a:endParaRPr lang="fr-FR"/>
          </a:p>
          <a:p>
            <a:pPr lvl="3">
              <a:defRPr/>
            </a:pPr>
            <a:r>
              <a:rPr lang="fr-FR"/>
              <a:t>Quatrième niveau</a:t>
            </a:r>
            <a:endParaRPr lang="fr-FR"/>
          </a:p>
          <a:p>
            <a:pPr lvl="4">
              <a:defRPr/>
            </a:pPr>
            <a:r>
              <a:rPr lang="fr-FR"/>
              <a:t>Cinquième niveau</a:t>
            </a:r>
            <a:endParaRPr lang="fr-FR"/>
          </a:p>
        </p:txBody>
      </p:sp>
      <p:sp>
        <p:nvSpPr>
          <p:cNvPr id="1822149277" name="Espace réservé de la date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1948360415" name="Espace réservé du pied de page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243822666" name="Espace réservé du numéro de diapositive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re seul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99663116" name="Titr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Modifiez le style du titre</a:t>
            </a:r>
            <a:endParaRPr lang="fr-FR"/>
          </a:p>
        </p:txBody>
      </p:sp>
      <p:sp>
        <p:nvSpPr>
          <p:cNvPr id="347989273" name="Espace réservé de la date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1224889590" name="Espace réservé du pied de page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950213731" name="Espace réservé du numéro de diapositive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V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89752190" name="Espace réservé de la date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542333968" name="Espace réservé du pied de page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1111107138" name="Espace réservé du numéro de diapositive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u avec légen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32719042" name="Titr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 lang="fr-FR"/>
          </a:p>
        </p:txBody>
      </p:sp>
      <p:sp>
        <p:nvSpPr>
          <p:cNvPr id="333384785" name="Espace réservé du contenu 2"/>
          <p:cNvSpPr>
            <a:spLocks noGrp="1"/>
          </p:cNvSpPr>
          <p:nvPr>
            <p:ph idx="1" hasCustomPrompt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fr-FR"/>
              <a:t>Modifiez les styles du texte du masque</a:t>
            </a:r>
            <a:endParaRPr lang="fr-FR"/>
          </a:p>
          <a:p>
            <a:pPr lvl="1">
              <a:defRPr/>
            </a:pPr>
            <a:r>
              <a:rPr lang="fr-FR"/>
              <a:t>Deuxième niveau</a:t>
            </a:r>
            <a:endParaRPr lang="fr-FR"/>
          </a:p>
          <a:p>
            <a:pPr lvl="2">
              <a:defRPr/>
            </a:pPr>
            <a:r>
              <a:rPr lang="fr-FR"/>
              <a:t>Troisième niveau</a:t>
            </a:r>
            <a:endParaRPr lang="fr-FR"/>
          </a:p>
          <a:p>
            <a:pPr lvl="3">
              <a:defRPr/>
            </a:pPr>
            <a:r>
              <a:rPr lang="fr-FR"/>
              <a:t>Quatrième niveau</a:t>
            </a:r>
            <a:endParaRPr lang="fr-FR"/>
          </a:p>
          <a:p>
            <a:pPr lvl="4">
              <a:defRPr/>
            </a:pPr>
            <a:r>
              <a:rPr lang="fr-FR"/>
              <a:t>Cinquième niveau</a:t>
            </a:r>
            <a:endParaRPr lang="fr-FR"/>
          </a:p>
        </p:txBody>
      </p:sp>
      <p:sp>
        <p:nvSpPr>
          <p:cNvPr id="346222030" name="Espace réservé du texte 3"/>
          <p:cNvSpPr>
            <a:spLocks noGrp="1"/>
          </p:cNvSpPr>
          <p:nvPr>
            <p:ph type="body" sz="half" idx="2" hasCustomPrompt="1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fr-FR"/>
              <a:t>Modifiez les styles du texte du masque</a:t>
            </a:r>
            <a:endParaRPr lang="fr-FR"/>
          </a:p>
        </p:txBody>
      </p:sp>
      <p:sp>
        <p:nvSpPr>
          <p:cNvPr id="662997123" name="Espace réservé de la date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186410552" name="Espace réservé du pied de page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484014543" name="Espace réservé du numéro de diapositive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Image avec légen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44005364" name="Titr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 lang="fr-FR"/>
          </a:p>
        </p:txBody>
      </p:sp>
      <p:sp>
        <p:nvSpPr>
          <p:cNvPr id="193641669" name="Espace réservé pour une image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fr-FR"/>
              <a:t>Cliquez sur l'icône pour ajouter une image</a:t>
            </a:r>
            <a:endParaRPr lang="fr-FR"/>
          </a:p>
        </p:txBody>
      </p:sp>
      <p:sp>
        <p:nvSpPr>
          <p:cNvPr id="1408378356" name="Espace réservé du texte 3"/>
          <p:cNvSpPr>
            <a:spLocks noGrp="1"/>
          </p:cNvSpPr>
          <p:nvPr>
            <p:ph type="body" sz="half" idx="2" hasCustomPrompt="1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fr-FR"/>
              <a:t>Modifiez les styles du texte du masque</a:t>
            </a:r>
            <a:endParaRPr lang="fr-FR"/>
          </a:p>
        </p:txBody>
      </p:sp>
      <p:sp>
        <p:nvSpPr>
          <p:cNvPr id="895458488" name="Espace réservé de la date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216735983" name="Espace réservé du pied de page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38477056" name="Espace réservé du numéro de diapositive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21245251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fr-FR"/>
              <a:t>Modifiez le style du titre</a:t>
            </a:r>
            <a:endParaRPr lang="fr-FR"/>
          </a:p>
        </p:txBody>
      </p:sp>
      <p:sp>
        <p:nvSpPr>
          <p:cNvPr id="1470970080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fr-FR"/>
              <a:t>Modifiez les styles du texte du masque</a:t>
            </a:r>
            <a:endParaRPr lang="fr-FR"/>
          </a:p>
          <a:p>
            <a:pPr lvl="1">
              <a:defRPr/>
            </a:pPr>
            <a:r>
              <a:rPr lang="fr-FR"/>
              <a:t>Deuxième niveau</a:t>
            </a:r>
            <a:endParaRPr lang="fr-FR"/>
          </a:p>
          <a:p>
            <a:pPr lvl="2">
              <a:defRPr/>
            </a:pPr>
            <a:r>
              <a:rPr lang="fr-FR"/>
              <a:t>Troisième niveau</a:t>
            </a:r>
            <a:endParaRPr lang="fr-FR"/>
          </a:p>
          <a:p>
            <a:pPr lvl="3">
              <a:defRPr/>
            </a:pPr>
            <a:r>
              <a:rPr lang="fr-FR"/>
              <a:t>Quatrième niveau</a:t>
            </a:r>
            <a:endParaRPr lang="fr-FR"/>
          </a:p>
          <a:p>
            <a:pPr lvl="4">
              <a:defRPr/>
            </a:pPr>
            <a:r>
              <a:rPr lang="fr-FR"/>
              <a:t>Cinquième niveau</a:t>
            </a:r>
            <a:endParaRPr lang="fr-FR"/>
          </a:p>
        </p:txBody>
      </p:sp>
      <p:sp>
        <p:nvSpPr>
          <p:cNvPr id="2103831518" name="Espace réservé de la date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6155851" name="Espace réservé du pied de page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07221029" name="Espace réservé du numéro de diapositive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0839752" name="Espace réservé du contenu 2"/>
          <p:cNvSpPr>
            <a:spLocks noGrp="1"/>
          </p:cNvSpPr>
          <p:nvPr>
            <p:ph idx="1" hasCustomPrompt="1"/>
          </p:nvPr>
        </p:nvSpPr>
        <p:spPr bwMode="auto">
          <a:xfrm flipH="0" flipV="0">
            <a:off x="203199" y="163417"/>
            <a:ext cx="3423858" cy="3463473"/>
          </a:xfrm>
        </p:spPr>
        <p:txBody>
          <a:bodyPr/>
          <a:lstStyle/>
          <a:p>
            <a:pPr marL="0" indent="0">
              <a:lnSpc>
                <a:spcPts val="1414"/>
              </a:lnSpc>
              <a:spcBef>
                <a:spcPts val="0"/>
              </a:spcBef>
              <a:buFont typeface="Arial"/>
              <a:buNone/>
              <a:defRPr/>
            </a:pPr>
            <a:r>
              <a:rPr sz="1050" b="1">
                <a:solidFill>
                  <a:srgbClr val="000000"/>
                </a:solidFill>
                <a:highlight>
                  <a:srgbClr val="D3D3D3"/>
                </a:highlight>
                <a:latin typeface="Arial"/>
                <a:ea typeface="Arial"/>
                <a:cs typeface="Arial"/>
              </a:rPr>
              <a:t>Thème </a:t>
            </a:r>
            <a:r>
              <a:rPr sz="1050" b="1">
                <a:solidFill>
                  <a:srgbClr val="000000"/>
                </a:solidFill>
                <a:latin typeface="Arial"/>
                <a:ea typeface="Arial"/>
                <a:cs typeface="Arial"/>
              </a:rPr>
              <a:t>:</a:t>
            </a:r>
            <a:r>
              <a:rPr sz="1050">
                <a:solidFill>
                  <a:srgbClr val="000000"/>
                </a:solidFill>
                <a:latin typeface="Arial"/>
                <a:ea typeface="Arial"/>
                <a:cs typeface="Arial"/>
              </a:rPr>
              <a:t> univers rétro / rétro-futuriste</a:t>
            </a:r>
            <a:r>
              <a:rPr sz="1000" b="1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endParaRPr sz="1000">
              <a:latin typeface="Arial"/>
              <a:cs typeface="Arial"/>
            </a:endParaRPr>
          </a:p>
          <a:p>
            <a:pPr marL="0" indent="0">
              <a:lnSpc>
                <a:spcPts val="1414"/>
              </a:lnSpc>
              <a:spcBef>
                <a:spcPts val="0"/>
              </a:spcBef>
              <a:buFont typeface="Arial"/>
              <a:buNone/>
              <a:defRPr/>
            </a:pPr>
            <a:endParaRPr sz="1000">
              <a:latin typeface="Arial"/>
              <a:cs typeface="Arial"/>
            </a:endParaRPr>
          </a:p>
          <a:p>
            <a:pPr marL="0" indent="0">
              <a:lnSpc>
                <a:spcPts val="1414"/>
              </a:lnSpc>
              <a:spcBef>
                <a:spcPts val="0"/>
              </a:spcBef>
              <a:buFont typeface="Arial"/>
              <a:buNone/>
              <a:defRPr/>
            </a:pPr>
            <a:endParaRPr sz="1000">
              <a:latin typeface="Arial"/>
              <a:cs typeface="Arial"/>
            </a:endParaRPr>
          </a:p>
          <a:p>
            <a:pPr marL="0" indent="0">
              <a:lnSpc>
                <a:spcPts val="1414"/>
              </a:lnSpc>
              <a:spcBef>
                <a:spcPts val="0"/>
              </a:spcBef>
              <a:buFont typeface="Arial"/>
              <a:buNone/>
              <a:defRPr/>
            </a:pPr>
            <a:r>
              <a:rPr sz="1000" b="1" i="0" u="none">
                <a:solidFill>
                  <a:srgbClr val="000000"/>
                </a:solidFill>
                <a:highlight>
                  <a:srgbClr val="D3D3D3"/>
                </a:highlight>
                <a:latin typeface="Arial"/>
                <a:ea typeface="Arial"/>
                <a:cs typeface="Arial"/>
              </a:rPr>
              <a:t>Interactions :</a:t>
            </a:r>
            <a:r>
              <a:rPr sz="1000">
                <a:highlight>
                  <a:srgbClr val="D3D3D3"/>
                </a:highlight>
                <a:latin typeface="Arial"/>
                <a:ea typeface="Arial"/>
                <a:cs typeface="Arial"/>
              </a:rPr>
              <a:t> </a:t>
            </a:r>
            <a:endParaRPr sz="1000">
              <a:latin typeface="Arial"/>
              <a:cs typeface="Arial"/>
            </a:endParaRPr>
          </a:p>
          <a:p>
            <a:pPr marL="0" indent="0">
              <a:lnSpc>
                <a:spcPts val="1414"/>
              </a:lnSpc>
              <a:spcBef>
                <a:spcPts val="0"/>
              </a:spcBef>
              <a:buFont typeface="Arial"/>
              <a:buNone/>
              <a:defRPr/>
            </a:pPr>
            <a:r>
              <a:rPr sz="1000" b="1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- </a:t>
            </a:r>
            <a:r>
              <a:rPr sz="1050" b="1">
                <a:solidFill>
                  <a:srgbClr val="000000"/>
                </a:solidFill>
                <a:latin typeface="Arial"/>
                <a:ea typeface="Arial"/>
                <a:cs typeface="Arial"/>
              </a:rPr>
              <a:t>HTML, CSS</a:t>
            </a:r>
            <a:r>
              <a:rPr sz="1050">
                <a:solidFill>
                  <a:srgbClr val="000000"/>
                </a:solidFill>
                <a:latin typeface="Arial"/>
                <a:ea typeface="Arial"/>
                <a:cs typeface="Arial"/>
              </a:rPr>
              <a:t> et TypeScript.</a:t>
            </a:r>
            <a:endParaRPr sz="1000" b="1" i="0" u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0" indent="0">
              <a:lnSpc>
                <a:spcPts val="1414"/>
              </a:lnSpc>
              <a:spcBef>
                <a:spcPts val="0"/>
              </a:spcBef>
              <a:buFont typeface="Arial"/>
              <a:buNone/>
              <a:defRPr/>
            </a:pPr>
            <a:r>
              <a:rPr sz="1000" b="1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- </a:t>
            </a:r>
            <a:r>
              <a:rPr sz="1050">
                <a:solidFill>
                  <a:srgbClr val="000000"/>
                </a:solidFill>
                <a:latin typeface="Arial"/>
                <a:ea typeface="Arial"/>
                <a:cs typeface="Arial"/>
              </a:rPr>
              <a:t>compétences en </a:t>
            </a:r>
            <a:r>
              <a:rPr sz="1050" b="1">
                <a:solidFill>
                  <a:srgbClr val="000000"/>
                </a:solidFill>
                <a:latin typeface="Arial"/>
                <a:ea typeface="Arial"/>
                <a:cs typeface="Arial"/>
              </a:rPr>
              <a:t>TypeScript</a:t>
            </a:r>
            <a:r>
              <a:rPr sz="1050">
                <a:solidFill>
                  <a:srgbClr val="000000"/>
                </a:solidFill>
                <a:latin typeface="Arial"/>
                <a:ea typeface="Arial"/>
                <a:cs typeface="Arial"/>
              </a:rPr>
              <a:t>, en </a:t>
            </a:r>
            <a:r>
              <a:rPr sz="1050" b="1">
                <a:solidFill>
                  <a:srgbClr val="000000"/>
                </a:solidFill>
                <a:latin typeface="Arial"/>
                <a:ea typeface="Arial"/>
                <a:cs typeface="Arial"/>
              </a:rPr>
              <a:t>algo</a:t>
            </a:r>
            <a:r>
              <a:rPr sz="1050">
                <a:solidFill>
                  <a:srgbClr val="000000"/>
                </a:solidFill>
                <a:latin typeface="Arial"/>
                <a:ea typeface="Arial"/>
                <a:cs typeface="Arial"/>
              </a:rPr>
              <a:t>rithmie de base et en manipulation du </a:t>
            </a:r>
            <a:r>
              <a:rPr sz="1050" b="1">
                <a:solidFill>
                  <a:srgbClr val="000000"/>
                </a:solidFill>
                <a:latin typeface="Arial"/>
                <a:ea typeface="Arial"/>
                <a:cs typeface="Arial"/>
              </a:rPr>
              <a:t>DOM</a:t>
            </a:r>
            <a:endParaRPr sz="1000">
              <a:latin typeface="Arial"/>
              <a:cs typeface="Arial"/>
            </a:endParaRPr>
          </a:p>
          <a:p>
            <a:pPr marL="0" indent="0">
              <a:lnSpc>
                <a:spcPts val="1413"/>
              </a:lnSpc>
              <a:spcBef>
                <a:spcPts val="0"/>
              </a:spcBef>
              <a:buFont typeface="Arial"/>
              <a:buNone/>
              <a:defRPr/>
            </a:pPr>
            <a:endParaRPr sz="1000" b="1" i="0" u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0" indent="0">
              <a:lnSpc>
                <a:spcPts val="1414"/>
              </a:lnSpc>
              <a:spcBef>
                <a:spcPts val="0"/>
              </a:spcBef>
              <a:buFont typeface="Arial"/>
              <a:buNone/>
              <a:defRPr/>
            </a:pPr>
            <a:r>
              <a:rPr sz="1000" b="1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=&gt; Sans Canvas</a:t>
            </a:r>
            <a:endParaRPr sz="1000" b="1" i="0" u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0" indent="0">
              <a:lnSpc>
                <a:spcPts val="1414"/>
              </a:lnSpc>
              <a:spcBef>
                <a:spcPts val="0"/>
              </a:spcBef>
              <a:buFont typeface="Arial"/>
              <a:buNone/>
              <a:defRPr/>
            </a:pPr>
            <a:r>
              <a:rPr sz="10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- Utilisation d'un </a:t>
            </a:r>
            <a:r>
              <a:rPr sz="1000" b="1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menu burger</a:t>
            </a:r>
            <a:endParaRPr sz="1000" b="1" i="0" u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0" indent="0">
              <a:lnSpc>
                <a:spcPts val="1414"/>
              </a:lnSpc>
              <a:spcBef>
                <a:spcPts val="0"/>
              </a:spcBef>
              <a:buFont typeface="Arial"/>
              <a:buNone/>
              <a:defRPr/>
            </a:pPr>
            <a:endParaRPr sz="1000">
              <a:latin typeface="Arial"/>
              <a:cs typeface="Arial"/>
            </a:endParaRPr>
          </a:p>
          <a:p>
            <a:pPr marL="0" indent="0">
              <a:lnSpc>
                <a:spcPts val="1414"/>
              </a:lnSpc>
              <a:spcBef>
                <a:spcPts val="0"/>
              </a:spcBef>
              <a:buFont typeface="Arial"/>
              <a:buNone/>
              <a:defRPr/>
            </a:pPr>
            <a:endParaRPr sz="1000">
              <a:latin typeface="Arial"/>
              <a:cs typeface="Arial"/>
            </a:endParaRPr>
          </a:p>
          <a:p>
            <a:pPr>
              <a:lnSpc>
                <a:spcPts val="1414"/>
              </a:lnSpc>
              <a:spcBef>
                <a:spcPts val="0"/>
              </a:spcBef>
              <a:buFont typeface="Arial"/>
              <a:buChar char="–"/>
              <a:defRPr/>
            </a:pPr>
            <a:r>
              <a:rPr sz="1000">
                <a:latin typeface="Arial"/>
                <a:ea typeface="Arial"/>
                <a:cs typeface="Arial"/>
              </a:rPr>
              <a:t>Bouton 		}  </a:t>
            </a:r>
            <a:r>
              <a:rPr sz="10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même apparence</a:t>
            </a:r>
            <a:endParaRPr sz="1000">
              <a:latin typeface="Arial"/>
              <a:cs typeface="Arial"/>
            </a:endParaRPr>
          </a:p>
          <a:p>
            <a:pPr>
              <a:lnSpc>
                <a:spcPts val="1414"/>
              </a:lnSpc>
              <a:spcBef>
                <a:spcPts val="0"/>
              </a:spcBef>
              <a:buFont typeface="Arial"/>
              <a:buChar char="–"/>
              <a:defRPr/>
            </a:pPr>
            <a:r>
              <a:rPr sz="1000" b="1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champs de formulaire</a:t>
            </a:r>
            <a:r>
              <a:rPr sz="1000">
                <a:latin typeface="Arial"/>
                <a:ea typeface="Arial"/>
                <a:cs typeface="Arial"/>
              </a:rPr>
              <a:t>	} </a:t>
            </a:r>
            <a:endParaRPr sz="1000">
              <a:latin typeface="Arial"/>
              <a:cs typeface="Arial"/>
            </a:endParaRPr>
          </a:p>
          <a:p>
            <a:pPr marL="0" indent="0">
              <a:lnSpc>
                <a:spcPts val="1414"/>
              </a:lnSpc>
              <a:spcBef>
                <a:spcPts val="0"/>
              </a:spcBef>
              <a:buFont typeface="Arial"/>
              <a:buNone/>
              <a:defRPr/>
            </a:pPr>
            <a:endParaRPr sz="1000">
              <a:latin typeface="Arial"/>
              <a:cs typeface="Arial"/>
            </a:endParaRPr>
          </a:p>
        </p:txBody>
      </p:sp>
      <p:sp>
        <p:nvSpPr>
          <p:cNvPr id="1683048252" name=""/>
          <p:cNvSpPr txBox="1"/>
          <p:nvPr/>
        </p:nvSpPr>
        <p:spPr bwMode="auto">
          <a:xfrm flipH="0" flipV="0">
            <a:off x="4430147" y="308970"/>
            <a:ext cx="7359663" cy="27467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200" b="1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charte graphique</a:t>
            </a:r>
            <a:r>
              <a:rPr sz="1200">
                <a:solidFill>
                  <a:schemeClr val="tx1"/>
                </a:solidFill>
              </a:rPr>
              <a:t> </a:t>
            </a:r>
            <a:endParaRPr sz="1000">
              <a:solidFill>
                <a:schemeClr val="tx1"/>
              </a:solidFill>
            </a:endParaRPr>
          </a:p>
        </p:txBody>
      </p:sp>
      <p:sp>
        <p:nvSpPr>
          <p:cNvPr id="1595762048" name=""/>
          <p:cNvSpPr txBox="1"/>
          <p:nvPr/>
        </p:nvSpPr>
        <p:spPr bwMode="auto">
          <a:xfrm flipH="0" flipV="0">
            <a:off x="203199" y="5874558"/>
            <a:ext cx="7414962" cy="891899"/>
          </a:xfrm>
          <a:prstGeom prst="rect">
            <a:avLst/>
          </a:prstGeom>
          <a:noFill/>
          <a:ln w="634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50" b="1">
                <a:solidFill>
                  <a:srgbClr val="000000"/>
                </a:solidFill>
                <a:highlight>
                  <a:srgbClr val="D3D3D3"/>
                </a:highlight>
                <a:latin typeface="Arial"/>
                <a:ea typeface="Arial"/>
                <a:cs typeface="Arial"/>
              </a:rPr>
              <a:t>Livrables :</a:t>
            </a:r>
            <a:r>
              <a:rPr sz="1050" b="1">
                <a:solidFill>
                  <a:srgbClr val="000000"/>
                </a:solidFill>
                <a:latin typeface="Arial"/>
                <a:ea typeface="Arial"/>
                <a:cs typeface="Arial"/>
              </a:rPr>
              <a:t>       </a:t>
            </a:r>
            <a:r>
              <a:rPr sz="1050" b="1">
                <a:solidFill>
                  <a:srgbClr val="000000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</a:rPr>
              <a:t> Pour</a:t>
            </a:r>
            <a:r>
              <a:rPr sz="1050" b="1" i="1" u="sng">
                <a:solidFill>
                  <a:srgbClr val="000000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</a:rPr>
              <a:t> le 11/07/2025</a:t>
            </a:r>
            <a:endParaRPr sz="105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201271" indent="-201271">
              <a:buFont typeface="Arial"/>
              <a:buChar char="–"/>
              <a:defRPr/>
            </a:pPr>
            <a:r>
              <a:rPr sz="1050">
                <a:solidFill>
                  <a:srgbClr val="000000"/>
                </a:solidFill>
                <a:latin typeface="Arial"/>
                <a:ea typeface="Arial"/>
                <a:cs typeface="Arial"/>
              </a:rPr>
              <a:t>dépôt GitHub public</a:t>
            </a:r>
            <a:endParaRPr sz="105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201271" indent="-201271">
              <a:buFont typeface="Arial"/>
              <a:buChar char="–"/>
              <a:defRPr/>
            </a:pPr>
            <a:r>
              <a:rPr sz="1050">
                <a:solidFill>
                  <a:srgbClr val="000000"/>
                </a:solidFill>
                <a:latin typeface="Arial"/>
                <a:ea typeface="Arial"/>
                <a:cs typeface="Arial"/>
              </a:rPr>
              <a:t>URL du projet publié en ligne (GitHub Pages)</a:t>
            </a:r>
            <a:endParaRPr/>
          </a:p>
          <a:p>
            <a:pPr marL="201271" indent="-201271">
              <a:buFont typeface="Arial"/>
              <a:buChar char="–"/>
              <a:defRPr/>
            </a:pPr>
            <a:r>
              <a:rPr sz="1050">
                <a:solidFill>
                  <a:srgbClr val="000000"/>
                </a:solidFill>
                <a:latin typeface="Arial"/>
                <a:ea typeface="Arial"/>
                <a:cs typeface="Arial"/>
              </a:rPr>
              <a:t>Support de présentation du jeu (3 slides : présentation du projet - difficultés rencontrées et solutions adoptées - vos axes de progressions)</a:t>
            </a:r>
            <a:endParaRPr sz="105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125845917" name=""/>
          <p:cNvSpPr txBox="1"/>
          <p:nvPr/>
        </p:nvSpPr>
        <p:spPr bwMode="auto">
          <a:xfrm flipH="0" flipV="0">
            <a:off x="203199" y="4104374"/>
            <a:ext cx="3659889" cy="1615799"/>
          </a:xfrm>
          <a:prstGeom prst="rect">
            <a:avLst/>
          </a:prstGeom>
          <a:noFill/>
          <a:ln w="634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000" b="1">
                <a:solidFill>
                  <a:srgbClr val="000000"/>
                </a:solidFill>
                <a:highlight>
                  <a:srgbClr val="D3D3D3"/>
                </a:highlight>
                <a:latin typeface="Arial"/>
                <a:ea typeface="Arial"/>
                <a:cs typeface="Arial"/>
              </a:rPr>
              <a:t>Critères de performance</a:t>
            </a:r>
            <a:endParaRPr sz="1000">
              <a:latin typeface="Arial"/>
              <a:ea typeface="Arial"/>
              <a:cs typeface="Arial"/>
            </a:endParaRPr>
          </a:p>
          <a:p>
            <a:pPr marL="0" marR="0" indent="0">
              <a:lnSpc>
                <a:spcPct val="100000"/>
              </a:lnSpc>
              <a:spcAft>
                <a:spcPts val="0"/>
              </a:spcAft>
              <a:defRPr/>
            </a:pPr>
            <a:r>
              <a:rPr sz="1000">
                <a:solidFill>
                  <a:srgbClr val="000000"/>
                </a:solidFill>
                <a:latin typeface="Arial"/>
                <a:ea typeface="Arial"/>
                <a:cs typeface="Arial"/>
              </a:rPr>
              <a:t>- Interface </a:t>
            </a:r>
            <a:r>
              <a:rPr sz="1000" b="1">
                <a:solidFill>
                  <a:srgbClr val="000000"/>
                </a:solidFill>
                <a:latin typeface="Arial"/>
                <a:ea typeface="Arial"/>
                <a:cs typeface="Arial"/>
              </a:rPr>
              <a:t>responsive</a:t>
            </a:r>
            <a:r>
              <a:rPr sz="1000">
                <a:solidFill>
                  <a:srgbClr val="000000"/>
                </a:solidFill>
                <a:latin typeface="Arial"/>
                <a:ea typeface="Arial"/>
                <a:cs typeface="Arial"/>
              </a:rPr>
              <a:t> Desktop - à +++  </a:t>
            </a:r>
            <a:r>
              <a:rPr sz="1000" b="1">
                <a:solidFill>
                  <a:srgbClr val="000000"/>
                </a:solidFill>
                <a:latin typeface="Arial"/>
                <a:ea typeface="Arial"/>
                <a:cs typeface="Arial"/>
              </a:rPr>
              <a:t>=&gt; flex</a:t>
            </a:r>
            <a:endParaRPr sz="1000"/>
          </a:p>
          <a:p>
            <a:pPr marL="0" marR="0" indent="0">
              <a:lnSpc>
                <a:spcPct val="100000"/>
              </a:lnSpc>
              <a:spcAft>
                <a:spcPts val="0"/>
              </a:spcAft>
              <a:defRPr/>
            </a:pPr>
            <a:r>
              <a:rPr lang="fr-FR" sz="10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- A</a:t>
            </a:r>
            <a:r>
              <a:rPr lang="fr-FR" sz="10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ccessibilité </a:t>
            </a:r>
            <a:r>
              <a:rPr lang="fr-FR" sz="10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(a11y)</a:t>
            </a:r>
            <a:endParaRPr sz="1000"/>
          </a:p>
          <a:p>
            <a:pPr marL="0" marR="0" indent="0">
              <a:lnSpc>
                <a:spcPct val="100000"/>
              </a:lnSpc>
              <a:spcAft>
                <a:spcPts val="0"/>
              </a:spcAft>
              <a:defRPr/>
            </a:pPr>
            <a:r>
              <a:rPr sz="1000">
                <a:solidFill>
                  <a:srgbClr val="000000"/>
                </a:solidFill>
                <a:latin typeface="Arial"/>
                <a:ea typeface="Arial"/>
                <a:cs typeface="Arial"/>
              </a:rPr>
              <a:t>- Structure </a:t>
            </a:r>
            <a:r>
              <a:rPr sz="1000" b="1">
                <a:solidFill>
                  <a:srgbClr val="000000"/>
                </a:solidFill>
                <a:latin typeface="Arial"/>
                <a:ea typeface="Arial"/>
                <a:cs typeface="Arial"/>
              </a:rPr>
              <a:t>HTML</a:t>
            </a:r>
            <a:r>
              <a:rPr sz="1000">
                <a:solidFill>
                  <a:srgbClr val="000000"/>
                </a:solidFill>
                <a:latin typeface="Arial"/>
                <a:ea typeface="Arial"/>
                <a:cs typeface="Arial"/>
              </a:rPr>
              <a:t> sémantique (utilisation de balises appropriées)</a:t>
            </a:r>
            <a:endParaRPr sz="1000">
              <a:latin typeface="Arial"/>
              <a:ea typeface="Arial"/>
              <a:cs typeface="Arial"/>
            </a:endParaRPr>
          </a:p>
          <a:p>
            <a:pPr marL="0" marR="0" indent="0">
              <a:lnSpc>
                <a:spcPct val="100000"/>
              </a:lnSpc>
              <a:spcAft>
                <a:spcPts val="0"/>
              </a:spcAft>
              <a:defRPr/>
            </a:pPr>
            <a:r>
              <a:rPr sz="1000">
                <a:solidFill>
                  <a:srgbClr val="000000"/>
                </a:solidFill>
                <a:latin typeface="Arial"/>
                <a:ea typeface="Arial"/>
                <a:cs typeface="Arial"/>
              </a:rPr>
              <a:t>- Création d'un </a:t>
            </a:r>
            <a:r>
              <a:rPr sz="1000" b="1">
                <a:solidFill>
                  <a:srgbClr val="000000"/>
                </a:solidFill>
                <a:latin typeface="Arial"/>
                <a:ea typeface="Arial"/>
                <a:cs typeface="Arial"/>
              </a:rPr>
              <a:t>projet TypeScript</a:t>
            </a:r>
            <a:r>
              <a:rPr sz="1000">
                <a:solidFill>
                  <a:srgbClr val="000000"/>
                </a:solidFill>
                <a:latin typeface="Arial"/>
                <a:ea typeface="Arial"/>
                <a:cs typeface="Arial"/>
              </a:rPr>
              <a:t> avec sa </a:t>
            </a:r>
            <a:r>
              <a:rPr sz="1000" b="1">
                <a:solidFill>
                  <a:srgbClr val="000000"/>
                </a:solidFill>
                <a:latin typeface="Arial"/>
                <a:ea typeface="Arial"/>
                <a:cs typeface="Arial"/>
              </a:rPr>
              <a:t>configuration</a:t>
            </a:r>
            <a:r>
              <a:rPr sz="1000">
                <a:solidFill>
                  <a:srgbClr val="000000"/>
                </a:solidFill>
                <a:latin typeface="Arial"/>
                <a:ea typeface="Arial"/>
                <a:cs typeface="Arial"/>
              </a:rPr>
              <a:t> et un </a:t>
            </a:r>
            <a:r>
              <a:rPr sz="1000" b="1">
                <a:solidFill>
                  <a:srgbClr val="000000"/>
                </a:solidFill>
                <a:latin typeface="Arial"/>
                <a:ea typeface="Arial"/>
                <a:cs typeface="Arial"/>
              </a:rPr>
              <a:t>versionnement</a:t>
            </a:r>
            <a:r>
              <a:rPr sz="1000">
                <a:solidFill>
                  <a:srgbClr val="000000"/>
                </a:solidFill>
                <a:latin typeface="Arial"/>
                <a:ea typeface="Arial"/>
                <a:cs typeface="Arial"/>
              </a:rPr>
              <a:t> pertinent</a:t>
            </a:r>
            <a:r>
              <a:rPr sz="1000"/>
              <a:t> avec Git</a:t>
            </a:r>
            <a:endParaRPr sz="1000">
              <a:latin typeface="Arial"/>
              <a:ea typeface="Arial"/>
              <a:cs typeface="Arial"/>
            </a:endParaRPr>
          </a:p>
          <a:p>
            <a:pPr marL="0" marR="0" indent="0">
              <a:lnSpc>
                <a:spcPct val="100000"/>
              </a:lnSpc>
              <a:spcAft>
                <a:spcPts val="0"/>
              </a:spcAft>
              <a:defRPr/>
            </a:pPr>
            <a:r>
              <a:rPr sz="1000">
                <a:solidFill>
                  <a:srgbClr val="000000"/>
                </a:solidFill>
                <a:latin typeface="Arial"/>
                <a:ea typeface="Arial"/>
                <a:cs typeface="Arial"/>
              </a:rPr>
              <a:t>- </a:t>
            </a:r>
            <a:r>
              <a:rPr sz="1000" b="1">
                <a:solidFill>
                  <a:srgbClr val="000000"/>
                </a:solidFill>
                <a:latin typeface="Arial"/>
                <a:ea typeface="Arial"/>
                <a:cs typeface="Arial"/>
              </a:rPr>
              <a:t>Organisation</a:t>
            </a:r>
            <a:r>
              <a:rPr sz="1000">
                <a:solidFill>
                  <a:srgbClr val="000000"/>
                </a:solidFill>
                <a:latin typeface="Arial"/>
                <a:ea typeface="Arial"/>
                <a:cs typeface="Arial"/>
              </a:rPr>
              <a:t> claire des </a:t>
            </a:r>
            <a:r>
              <a:rPr sz="1000" b="1">
                <a:solidFill>
                  <a:srgbClr val="000ABF"/>
                </a:solidFill>
                <a:latin typeface="Arial"/>
                <a:ea typeface="Arial"/>
                <a:cs typeface="Arial"/>
              </a:rPr>
              <a:t>fichiers et des assets</a:t>
            </a:r>
            <a:endParaRPr sz="1000" b="1">
              <a:solidFill>
                <a:srgbClr val="000ABF"/>
              </a:solidFill>
              <a:latin typeface="Arial"/>
              <a:ea typeface="Arial"/>
              <a:cs typeface="Arial"/>
            </a:endParaRPr>
          </a:p>
          <a:p>
            <a:pPr>
              <a:lnSpc>
                <a:spcPct val="100000"/>
              </a:lnSpc>
              <a:spcAft>
                <a:spcPts val="0"/>
              </a:spcAft>
              <a:defRPr/>
            </a:pPr>
            <a:r>
              <a:rPr sz="1000">
                <a:solidFill>
                  <a:srgbClr val="000000"/>
                </a:solidFill>
                <a:latin typeface="Arial"/>
                <a:ea typeface="Arial"/>
                <a:cs typeface="Arial"/>
              </a:rPr>
              <a:t>- </a:t>
            </a:r>
            <a:r>
              <a:rPr sz="1000" b="1">
                <a:solidFill>
                  <a:srgbClr val="000000"/>
                </a:solidFill>
                <a:latin typeface="Arial"/>
                <a:ea typeface="Arial"/>
                <a:cs typeface="Arial"/>
              </a:rPr>
              <a:t>Un commit Git par jour </a:t>
            </a:r>
            <a:r>
              <a:rPr sz="1000">
                <a:solidFill>
                  <a:srgbClr val="000000"/>
                </a:solidFill>
                <a:latin typeface="Arial"/>
                <a:ea typeface="Arial"/>
                <a:cs typeface="Arial"/>
              </a:rPr>
              <a:t>minimum, avec un message de commit explicite</a:t>
            </a:r>
            <a:endParaRPr sz="1000"/>
          </a:p>
        </p:txBody>
      </p:sp>
      <p:sp>
        <p:nvSpPr>
          <p:cNvPr id="422705505" name=""/>
          <p:cNvSpPr txBox="1"/>
          <p:nvPr/>
        </p:nvSpPr>
        <p:spPr bwMode="auto">
          <a:xfrm flipH="0" flipV="0">
            <a:off x="4522961" y="700514"/>
            <a:ext cx="1793788" cy="23596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 b="1"/>
              <a:t>Font :       </a:t>
            </a:r>
            <a:r>
              <a:rPr sz="1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=&gt;  </a:t>
            </a:r>
            <a:r>
              <a:rPr sz="1000" b="0" i="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pixel</a:t>
            </a:r>
            <a:r>
              <a:rPr sz="1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 :</a:t>
            </a:r>
            <a:endParaRPr sz="1000"/>
          </a:p>
          <a:p>
            <a:pPr marL="195764" indent="-195764">
              <a:lnSpc>
                <a:spcPts val="1384"/>
              </a:lnSpc>
              <a:buFont typeface="Arial"/>
              <a:buChar char="–"/>
              <a:defRPr/>
            </a:pPr>
            <a:r>
              <a:rPr sz="1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h1 :</a:t>
            </a:r>
            <a:endParaRPr sz="10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lnSpc>
                <a:spcPts val="1382"/>
              </a:lnSpc>
              <a:defRPr/>
            </a:pPr>
            <a:r>
              <a:rPr sz="1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 &gt;  </a:t>
            </a:r>
            <a:r>
              <a:rPr sz="1000" b="0" i="0" u="none" strike="sngStrike">
                <a:solidFill>
                  <a:srgbClr val="1F1F1F"/>
                </a:solidFill>
                <a:latin typeface="Arial"/>
                <a:ea typeface="Arial"/>
                <a:cs typeface="Arial"/>
              </a:rPr>
              <a:t>Rubik 80s </a:t>
            </a:r>
            <a:r>
              <a:rPr sz="1000" b="0" i="0" u="none" strike="sngStrike">
                <a:solidFill>
                  <a:srgbClr val="1F1F1F"/>
                </a:solidFill>
                <a:latin typeface="Arial"/>
                <a:ea typeface="Arial"/>
                <a:cs typeface="Arial"/>
              </a:rPr>
              <a:t>Fade</a:t>
            </a:r>
            <a:endParaRPr sz="10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lnSpc>
                <a:spcPts val="1384"/>
              </a:lnSpc>
              <a:defRPr/>
            </a:pPr>
            <a:r>
              <a:rPr sz="1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&gt; </a:t>
            </a:r>
            <a:r>
              <a:rPr sz="1000" b="0" i="0" u="none">
                <a:solidFill>
                  <a:srgbClr val="1F1F1F"/>
                </a:solidFill>
                <a:latin typeface="Arial"/>
                <a:ea typeface="Arial"/>
                <a:cs typeface="Arial"/>
              </a:rPr>
              <a:t>Jersey 15 Charted</a:t>
            </a:r>
            <a:endParaRPr sz="10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 marL="195764" indent="-195764">
              <a:lnSpc>
                <a:spcPts val="1382"/>
              </a:lnSpc>
              <a:buFont typeface="Arial"/>
              <a:buChar char="–"/>
              <a:defRPr/>
            </a:pPr>
            <a:r>
              <a:rPr lang="fr-FR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h2 : Press Start 2P</a:t>
            </a:r>
            <a:endParaRPr sz="10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lnSpc>
                <a:spcPts val="1382"/>
              </a:lnSpc>
              <a:defRPr/>
            </a:pPr>
            <a:endParaRPr sz="10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lnSpc>
                <a:spcPts val="1384"/>
              </a:lnSpc>
              <a:defRPr/>
            </a:pPr>
            <a:r>
              <a:rPr sz="1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+ </a:t>
            </a:r>
            <a:r>
              <a:rPr lang="fr-FR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ombres, etc.</a:t>
            </a: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lnSpc>
                <a:spcPts val="1384"/>
              </a:lnSpc>
              <a:defRPr/>
            </a:pP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000" b="1"/>
              <a:t>Colors : </a:t>
            </a:r>
            <a:r>
              <a:rPr lang="fr-FR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couleurs flashy,</a:t>
            </a: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sz="1000"/>
              <a:t>-</a:t>
            </a:r>
            <a:r>
              <a:rPr sz="1000"/>
              <a:t> blue sky</a:t>
            </a:r>
            <a:endParaRPr sz="1000"/>
          </a:p>
          <a:p>
            <a:pPr>
              <a:defRPr/>
            </a:pPr>
            <a:r>
              <a:rPr sz="1000"/>
              <a:t>- aqua</a:t>
            </a:r>
            <a:endParaRPr sz="1000"/>
          </a:p>
          <a:p>
            <a:pPr>
              <a:defRPr/>
            </a:pPr>
            <a:r>
              <a:rPr sz="1000"/>
              <a:t>-</a:t>
            </a:r>
            <a:endParaRPr sz="1000"/>
          </a:p>
          <a:p>
            <a:pPr>
              <a:defRPr/>
            </a:pPr>
            <a:endParaRPr/>
          </a:p>
        </p:txBody>
      </p:sp>
      <p:sp>
        <p:nvSpPr>
          <p:cNvPr id="764717048" name=""/>
          <p:cNvSpPr txBox="1"/>
          <p:nvPr/>
        </p:nvSpPr>
        <p:spPr bwMode="auto">
          <a:xfrm flipH="0" flipV="0">
            <a:off x="4522962" y="2683209"/>
            <a:ext cx="2339912" cy="2987399"/>
          </a:xfrm>
          <a:prstGeom prst="rect">
            <a:avLst/>
          </a:prstGeom>
          <a:noFill/>
          <a:ln w="634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 b="1"/>
              <a:t>Picture Accueil </a:t>
            </a:r>
            <a:r>
              <a:rPr lang="fr-FR" sz="1000" b="1" i="0" u="none" strike="noStrike" cap="none" spc="0">
                <a:solidFill>
                  <a:srgbClr val="000ABF"/>
                </a:solidFill>
                <a:latin typeface="Arial"/>
                <a:ea typeface="Arial"/>
                <a:cs typeface="Arial"/>
              </a:rPr>
              <a:t>oldies</a:t>
            </a:r>
            <a:endParaRPr sz="1000" b="1"/>
          </a:p>
          <a:p>
            <a:pPr>
              <a:defRPr/>
            </a:pPr>
            <a:endParaRPr sz="1000" b="0"/>
          </a:p>
          <a:p>
            <a:pPr>
              <a:defRPr/>
            </a:pPr>
            <a:endParaRPr sz="1000" b="0"/>
          </a:p>
          <a:p>
            <a:pPr>
              <a:defRPr/>
            </a:pPr>
            <a:r>
              <a:rPr sz="1000" b="1"/>
              <a:t>Picture Backgroun</a:t>
            </a:r>
            <a:r>
              <a:rPr sz="1000" b="1"/>
              <a:t>d </a:t>
            </a:r>
            <a:r>
              <a:rPr lang="fr-FR" sz="1000" b="1" i="0" u="none" strike="noStrike" cap="none" spc="0">
                <a:solidFill>
                  <a:srgbClr val="000ABF"/>
                </a:solidFill>
                <a:latin typeface="Arial"/>
                <a:ea typeface="Arial"/>
                <a:cs typeface="Arial"/>
              </a:rPr>
              <a:t>pixelisée</a:t>
            </a:r>
            <a:endParaRPr lang="fr-FR" sz="1000" b="1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sz="1000"/>
              <a:t>ciel + soleil + oiseaux</a:t>
            </a:r>
            <a:endParaRPr sz="1000"/>
          </a:p>
          <a:p>
            <a:pPr>
              <a:defRPr/>
            </a:pPr>
            <a:r>
              <a:rPr sz="1000"/>
              <a:t>+ horizon</a:t>
            </a:r>
            <a:endParaRPr sz="1000"/>
          </a:p>
          <a:p>
            <a:pPr>
              <a:defRPr/>
            </a:pPr>
            <a:r>
              <a:rPr sz="1000"/>
              <a:t>+ mer</a:t>
            </a:r>
            <a:endParaRPr sz="1000"/>
          </a:p>
          <a:p>
            <a:pPr>
              <a:defRPr/>
            </a:pPr>
            <a:endParaRPr sz="1000"/>
          </a:p>
          <a:p>
            <a:pPr>
              <a:defRPr/>
            </a:pPr>
            <a:r>
              <a:rPr lang="fr-FR" sz="1000" b="1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Picture</a:t>
            </a:r>
            <a:r>
              <a:rPr sz="1000" b="1"/>
              <a:t> 1er plan </a:t>
            </a:r>
            <a:r>
              <a:rPr lang="fr-FR" sz="1000" b="1" i="0" u="none" strike="noStrike" cap="none" spc="0">
                <a:solidFill>
                  <a:srgbClr val="000ABF"/>
                </a:solidFill>
                <a:latin typeface="Arial"/>
                <a:ea typeface="Arial"/>
                <a:cs typeface="Arial"/>
              </a:rPr>
              <a:t>pixelisée</a:t>
            </a:r>
            <a:endParaRPr sz="1000"/>
          </a:p>
          <a:p>
            <a:pPr>
              <a:defRPr/>
            </a:pPr>
            <a:r>
              <a:rPr sz="1000"/>
              <a:t>= bas de la background (rognée)</a:t>
            </a:r>
            <a:endParaRPr sz="1000"/>
          </a:p>
          <a:p>
            <a:pPr>
              <a:defRPr/>
            </a:pPr>
            <a:endParaRPr sz="1000"/>
          </a:p>
          <a:p>
            <a:pPr>
              <a:defRPr/>
            </a:pPr>
            <a:r>
              <a:rPr sz="1000" b="1"/>
              <a:t>Pictures mobiles </a:t>
            </a:r>
            <a:r>
              <a:rPr lang="fr-FR" sz="1000" b="1" i="0" u="none" strike="noStrike" cap="none" spc="0">
                <a:solidFill>
                  <a:srgbClr val="000ABF"/>
                </a:solidFill>
                <a:latin typeface="Arial"/>
                <a:ea typeface="Arial"/>
                <a:cs typeface="Arial"/>
              </a:rPr>
              <a:t>oldies</a:t>
            </a:r>
            <a:endParaRPr sz="1000" b="1"/>
          </a:p>
          <a:p>
            <a:pPr>
              <a:defRPr/>
            </a:pPr>
            <a:r>
              <a:rPr sz="1000"/>
              <a:t>- iîe sable </a:t>
            </a:r>
            <a:endParaRPr sz="1000"/>
          </a:p>
          <a:p>
            <a:pPr>
              <a:defRPr/>
            </a:pPr>
            <a:r>
              <a:rPr sz="1000"/>
              <a:t>- île sable + coco</a:t>
            </a:r>
            <a:endParaRPr sz="1000"/>
          </a:p>
          <a:p>
            <a:pPr>
              <a:defRPr/>
            </a:pPr>
            <a:r>
              <a:rPr sz="1000"/>
              <a:t>- île cocotiers/board</a:t>
            </a:r>
            <a:endParaRPr sz="1000"/>
          </a:p>
          <a:p>
            <a:pPr>
              <a:defRPr/>
            </a:pPr>
            <a:endParaRPr sz="1000"/>
          </a:p>
          <a:p>
            <a:pPr>
              <a:defRPr/>
            </a:pPr>
            <a:r>
              <a:rPr sz="1000" b="1"/>
              <a:t>Colors :</a:t>
            </a:r>
            <a:endParaRPr sz="1000"/>
          </a:p>
          <a:p>
            <a:pPr>
              <a:defRPr/>
            </a:pPr>
            <a:r>
              <a:rPr sz="1000"/>
              <a:t>-</a:t>
            </a:r>
            <a:endParaRPr sz="1000"/>
          </a:p>
          <a:p>
            <a:pPr>
              <a:defRPr/>
            </a:pPr>
            <a:r>
              <a:rPr sz="1000"/>
              <a:t>-</a:t>
            </a:r>
            <a:endParaRPr/>
          </a:p>
        </p:txBody>
      </p:sp>
      <p:sp>
        <p:nvSpPr>
          <p:cNvPr id="244817972" name=""/>
          <p:cNvSpPr txBox="1"/>
          <p:nvPr/>
        </p:nvSpPr>
        <p:spPr bwMode="auto">
          <a:xfrm flipH="0" flipV="0">
            <a:off x="203199" y="3040749"/>
            <a:ext cx="3659169" cy="901005"/>
          </a:xfrm>
          <a:prstGeom prst="rect">
            <a:avLst/>
          </a:prstGeom>
          <a:noFill/>
          <a:ln w="634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fr-FR" sz="1050" b="0" i="0" u="none" strike="noStrike" cap="none" spc="0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</a:rPr>
              <a:t>👉 </a:t>
            </a:r>
            <a:r>
              <a:rPr sz="1050">
                <a:solidFill>
                  <a:srgbClr val="000000"/>
                </a:solidFill>
                <a:latin typeface="Arial"/>
                <a:ea typeface="Arial"/>
                <a:cs typeface="Arial"/>
              </a:rPr>
              <a:t>réalisable dans le temps imparti avec vos compétences actuelle</a:t>
            </a:r>
            <a:endParaRPr>
              <a:highlight>
                <a:srgbClr val="FFFF00"/>
              </a:highlight>
            </a:endParaRPr>
          </a:p>
          <a:p>
            <a:pPr>
              <a:defRPr/>
            </a:pPr>
            <a:r>
              <a:rPr sz="1050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</a:rPr>
              <a:t>👉 </a:t>
            </a:r>
            <a:r>
              <a:rPr sz="1050">
                <a:solidFill>
                  <a:srgbClr val="000000"/>
                </a:solidFill>
                <a:latin typeface="Arial"/>
                <a:ea typeface="Arial"/>
                <a:cs typeface="Arial"/>
              </a:rPr>
              <a:t> un</a:t>
            </a:r>
            <a:r>
              <a:rPr sz="1050" b="1">
                <a:solidFill>
                  <a:srgbClr val="000000"/>
                </a:solidFill>
                <a:latin typeface="Arial"/>
                <a:ea typeface="Arial"/>
                <a:cs typeface="Arial"/>
              </a:rPr>
              <a:t> projet simple</a:t>
            </a:r>
            <a:r>
              <a:rPr sz="1050">
                <a:solidFill>
                  <a:srgbClr val="000000"/>
                </a:solidFill>
                <a:latin typeface="Arial"/>
                <a:ea typeface="Arial"/>
                <a:cs typeface="Arial"/>
              </a:rPr>
              <a:t> mais </a:t>
            </a:r>
            <a:r>
              <a:rPr sz="1050" b="1">
                <a:solidFill>
                  <a:srgbClr val="000000"/>
                </a:solidFill>
                <a:latin typeface="Arial"/>
                <a:ea typeface="Arial"/>
                <a:cs typeface="Arial"/>
              </a:rPr>
              <a:t>terminé</a:t>
            </a:r>
            <a:r>
              <a:rPr sz="1050">
                <a:solidFill>
                  <a:srgbClr val="000000"/>
                </a:solidFill>
                <a:latin typeface="Arial"/>
                <a:ea typeface="Arial"/>
                <a:cs typeface="Arial"/>
              </a:rPr>
              <a:t>, avec la </a:t>
            </a:r>
            <a:r>
              <a:rPr sz="1050" b="1">
                <a:solidFill>
                  <a:srgbClr val="000000"/>
                </a:solidFill>
                <a:latin typeface="Arial"/>
                <a:ea typeface="Arial"/>
                <a:cs typeface="Arial"/>
              </a:rPr>
              <a:t>possibilité d’ajouter des fonctionnalités</a:t>
            </a:r>
            <a:r>
              <a:rPr sz="1050">
                <a:solidFill>
                  <a:srgbClr val="000000"/>
                </a:solidFill>
                <a:latin typeface="Arial"/>
                <a:ea typeface="Arial"/>
                <a:cs typeface="Arial"/>
              </a:rPr>
              <a:t>s bonus ensuite, plutôt que de voir trop grand et ne pas finir.</a:t>
            </a:r>
            <a:endParaRPr sz="1050">
              <a:solidFill>
                <a:srgbClr val="000000"/>
              </a:solidFill>
              <a:highlight>
                <a:srgbClr val="FFFF00"/>
              </a:highlight>
              <a:latin typeface="Arial"/>
              <a:ea typeface="Arial"/>
              <a:cs typeface="Arial"/>
            </a:endParaRPr>
          </a:p>
        </p:txBody>
      </p:sp>
      <p:pic>
        <p:nvPicPr>
          <p:cNvPr id="61777918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8978828" y="866540"/>
            <a:ext cx="2723323" cy="634329"/>
          </a:xfrm>
          <a:prstGeom prst="rect">
            <a:avLst/>
          </a:prstGeom>
        </p:spPr>
      </p:pic>
      <p:pic>
        <p:nvPicPr>
          <p:cNvPr id="1872001187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10259377" y="583648"/>
            <a:ext cx="1380172" cy="282892"/>
          </a:xfrm>
          <a:prstGeom prst="rect">
            <a:avLst/>
          </a:prstGeom>
        </p:spPr>
      </p:pic>
      <p:pic>
        <p:nvPicPr>
          <p:cNvPr id="111283524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9638249" y="1664207"/>
            <a:ext cx="1851621" cy="23094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01784987" name=""/>
          <p:cNvSpPr txBox="1"/>
          <p:nvPr/>
        </p:nvSpPr>
        <p:spPr bwMode="auto">
          <a:xfrm flipH="0" flipV="0">
            <a:off x="77949" y="1957167"/>
            <a:ext cx="2808401" cy="3482699"/>
          </a:xfrm>
          <a:prstGeom prst="rect">
            <a:avLst/>
          </a:prstGeom>
          <a:noFill/>
          <a:ln w="634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 b="1"/>
              <a:t>ToDo-List           </a:t>
            </a:r>
            <a:r>
              <a:rPr sz="1000" b="1">
                <a:highlight>
                  <a:srgbClr val="FF00FF"/>
                </a:highlight>
              </a:rPr>
              <a:t>ou Trello</a:t>
            </a:r>
            <a:endParaRPr sz="1000"/>
          </a:p>
          <a:p>
            <a:pPr marL="0" marR="0" indent="0">
              <a:spcBef>
                <a:spcPts val="0"/>
              </a:spcBef>
              <a:spcAft>
                <a:spcPts val="0"/>
              </a:spcAft>
              <a:defRPr/>
            </a:pPr>
            <a:r>
              <a:rPr sz="1050">
                <a:solidFill>
                  <a:srgbClr val="000000"/>
                </a:solidFill>
                <a:highlight>
                  <a:srgbClr val="D3D3D3"/>
                </a:highlight>
                <a:latin typeface="Arial"/>
                <a:ea typeface="Arial"/>
                <a:cs typeface="Arial"/>
              </a:rPr>
              <a:t>ensemble du projet :</a:t>
            </a:r>
            <a:endParaRPr sz="1050">
              <a:highlight>
                <a:srgbClr val="D3D3D3"/>
              </a:highlight>
              <a:latin typeface="Arial"/>
              <a:ea typeface="Arial"/>
              <a:cs typeface="Arial"/>
            </a:endParaRPr>
          </a:p>
          <a:p>
            <a:pPr marR="0">
              <a:defRPr/>
            </a:pPr>
            <a:r>
              <a:rPr sz="1050">
                <a:solidFill>
                  <a:srgbClr val="000000"/>
                </a:solidFill>
                <a:latin typeface="Arial"/>
                <a:ea typeface="Arial"/>
                <a:cs typeface="Arial"/>
              </a:rPr>
              <a:t>.</a:t>
            </a:r>
            <a:r>
              <a:rPr sz="1050">
                <a:solidFill>
                  <a:srgbClr val="000000"/>
                </a:solidFill>
                <a:highlight>
                  <a:srgbClr val="D3D3D3"/>
                </a:highlight>
                <a:latin typeface="Arial"/>
                <a:ea typeface="Arial"/>
                <a:cs typeface="Arial"/>
              </a:rPr>
              <a:t>Quelles fonctionnalités sont nécessaires ?</a:t>
            </a:r>
            <a:endParaRPr sz="1050">
              <a:highlight>
                <a:srgbClr val="D3D3D3"/>
              </a:highlight>
              <a:latin typeface="Arial"/>
              <a:ea typeface="Arial"/>
              <a:cs typeface="Arial"/>
            </a:endParaRPr>
          </a:p>
          <a:p>
            <a:pPr marR="0">
              <a:defRPr/>
            </a:pPr>
            <a:r>
              <a:rPr sz="1050">
                <a:solidFill>
                  <a:srgbClr val="000000"/>
                </a:solidFill>
                <a:latin typeface="Arial"/>
                <a:ea typeface="Arial"/>
                <a:cs typeface="Arial"/>
              </a:rPr>
              <a:t>.</a:t>
            </a:r>
            <a:r>
              <a:rPr sz="1050">
                <a:solidFill>
                  <a:srgbClr val="000000"/>
                </a:solidFill>
                <a:highlight>
                  <a:srgbClr val="D3D3D3"/>
                </a:highlight>
                <a:latin typeface="Arial"/>
                <a:ea typeface="Arial"/>
                <a:cs typeface="Arial"/>
              </a:rPr>
              <a:t>Quelles mécaniques de jeu voulez-vous mettre en place ?</a:t>
            </a:r>
            <a:endParaRPr sz="1050">
              <a:highlight>
                <a:srgbClr val="D3D3D3"/>
              </a:highlight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sz="1050">
                <a:solidFill>
                  <a:srgbClr val="000000"/>
                </a:solidFill>
                <a:latin typeface="Arial"/>
                <a:ea typeface="Arial"/>
                <a:cs typeface="Arial"/>
              </a:rPr>
              <a:t>.</a:t>
            </a:r>
            <a:r>
              <a:rPr sz="1050">
                <a:solidFill>
                  <a:srgbClr val="000000"/>
                </a:solidFill>
                <a:highlight>
                  <a:srgbClr val="D3D3D3"/>
                </a:highlight>
                <a:latin typeface="Arial"/>
                <a:ea typeface="Arial"/>
                <a:cs typeface="Arial"/>
              </a:rPr>
              <a:t>Comment allez-vous structurer votre code ?</a:t>
            </a:r>
            <a:endParaRPr sz="1000"/>
          </a:p>
          <a:p>
            <a:pPr>
              <a:defRPr/>
            </a:pPr>
            <a:endParaRPr sz="1000"/>
          </a:p>
          <a:p>
            <a:pPr>
              <a:defRPr/>
            </a:pPr>
            <a:r>
              <a:rPr sz="1000" b="1"/>
              <a:t>- Dossier départ :</a:t>
            </a:r>
            <a:endParaRPr sz="1000"/>
          </a:p>
          <a:p>
            <a:pPr>
              <a:defRPr/>
            </a:pPr>
            <a:r>
              <a:rPr sz="1000"/>
              <a:t>. </a:t>
            </a:r>
            <a:r>
              <a:rPr lang="fr-FR" sz="1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dist</a:t>
            </a:r>
            <a:endParaRPr sz="1000"/>
          </a:p>
          <a:p>
            <a:pPr>
              <a:defRPr/>
            </a:pPr>
            <a:r>
              <a:rPr sz="1000"/>
              <a:t>. src</a:t>
            </a:r>
            <a:endParaRPr sz="1000"/>
          </a:p>
          <a:p>
            <a:pPr>
              <a:defRPr/>
            </a:pPr>
            <a:r>
              <a:rPr sz="1000"/>
              <a:t>. idex.html</a:t>
            </a:r>
            <a:endParaRPr sz="1000"/>
          </a:p>
          <a:p>
            <a:pPr>
              <a:defRPr/>
            </a:pPr>
            <a:r>
              <a:rPr sz="1000"/>
              <a:t>. </a:t>
            </a:r>
            <a:r>
              <a:rPr lang="fr-FR" sz="1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style.css</a:t>
            </a:r>
            <a:endParaRPr lang="fr-FR" sz="10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1000"/>
          </a:p>
          <a:p>
            <a:pPr>
              <a:defRPr/>
            </a:pPr>
            <a:r>
              <a:rPr lang="fr-FR" sz="1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1 grille pour placer les 3 îlets</a:t>
            </a:r>
            <a:endParaRPr lang="fr-FR" sz="10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fr-FR" sz="1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=&gt; a creer avec CSS (ou+ difficile Dom)</a:t>
            </a:r>
            <a:endParaRPr lang="fr-FR" sz="10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lang="fr-FR" sz="10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fr-FR" sz="1000"/>
              <a:t>_____</a:t>
            </a:r>
            <a:endParaRPr lang="fr-FR" sz="1000"/>
          </a:p>
          <a:p>
            <a:pPr>
              <a:defRPr/>
            </a:pPr>
            <a:r>
              <a:rPr lang="fr-FR" sz="10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1/ faire avec des boites de color</a:t>
            </a:r>
            <a:endParaRPr sz="1000"/>
          </a:p>
          <a:p>
            <a:pPr>
              <a:defRPr/>
            </a:pPr>
            <a:r>
              <a:rPr lang="fr-FR" sz="10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2/ integrer les images</a:t>
            </a:r>
            <a:endParaRPr sz="1000"/>
          </a:p>
          <a:p>
            <a:pPr>
              <a:defRPr/>
            </a:pPr>
            <a:endParaRPr lang="fr-FR" sz="1000"/>
          </a:p>
          <a:p>
            <a:pPr>
              <a:defRPr/>
            </a:pPr>
            <a:endParaRPr sz="1000"/>
          </a:p>
          <a:p>
            <a:pPr>
              <a:defRPr/>
            </a:pPr>
            <a:endParaRPr sz="1000"/>
          </a:p>
        </p:txBody>
      </p:sp>
      <p:sp>
        <p:nvSpPr>
          <p:cNvPr id="395749080" name=""/>
          <p:cNvSpPr txBox="1"/>
          <p:nvPr/>
        </p:nvSpPr>
        <p:spPr bwMode="auto">
          <a:xfrm flipH="0" flipV="0">
            <a:off x="3219162" y="349308"/>
            <a:ext cx="2234955" cy="2530199"/>
          </a:xfrm>
          <a:prstGeom prst="rect">
            <a:avLst/>
          </a:prstGeom>
          <a:noFill/>
          <a:ln w="28575">
            <a:solidFill>
              <a:srgbClr val="0BD0D9"/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>
                <a:highlight>
                  <a:srgbClr val="00FFFF"/>
                </a:highlight>
              </a:rPr>
              <a:t>ind</a:t>
            </a:r>
            <a:r>
              <a:rPr sz="1000">
                <a:highlight>
                  <a:srgbClr val="00FFFF"/>
                </a:highlight>
              </a:rPr>
              <a:t>ex.html</a:t>
            </a:r>
            <a:r>
              <a:rPr sz="1000"/>
              <a:t>  =&gt; </a:t>
            </a:r>
            <a:r>
              <a:rPr sz="1000" b="1"/>
              <a:t>Home</a:t>
            </a:r>
            <a:endParaRPr sz="1000"/>
          </a:p>
          <a:p>
            <a:pPr>
              <a:defRPr/>
            </a:pPr>
            <a:endParaRPr sz="1000"/>
          </a:p>
          <a:p>
            <a:pPr>
              <a:defRPr/>
            </a:pPr>
            <a:r>
              <a:rPr sz="1000"/>
              <a:t>&lt;head&gt;</a:t>
            </a:r>
            <a:endParaRPr sz="1000"/>
          </a:p>
          <a:p>
            <a:pPr>
              <a:defRPr/>
            </a:pPr>
            <a:r>
              <a:rPr sz="1000"/>
              <a:t>&lt;body&gt;</a:t>
            </a:r>
            <a:endParaRPr sz="1000"/>
          </a:p>
          <a:p>
            <a:pPr>
              <a:defRPr/>
            </a:pPr>
            <a:r>
              <a:rPr lang="fr-FR" sz="10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&lt;img classs=background&gt;</a:t>
            </a:r>
            <a:endParaRPr lang="fr-FR" sz="10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endParaRPr sz="1000"/>
          </a:p>
          <a:p>
            <a:pPr>
              <a:defRPr/>
            </a:pPr>
            <a:r>
              <a:rPr sz="1000"/>
              <a:t>  &lt;header&gt;</a:t>
            </a:r>
            <a:endParaRPr sz="1000"/>
          </a:p>
          <a:p>
            <a:pPr>
              <a:defRPr/>
            </a:pPr>
            <a:endParaRPr sz="1000"/>
          </a:p>
          <a:p>
            <a:pPr>
              <a:defRPr/>
            </a:pPr>
            <a:r>
              <a:rPr sz="1000"/>
              <a:t>    &lt;div&gt;</a:t>
            </a:r>
            <a:endParaRPr sz="1000"/>
          </a:p>
          <a:p>
            <a:pPr>
              <a:defRPr/>
            </a:pPr>
            <a:r>
              <a:rPr sz="1000"/>
              <a:t>    </a:t>
            </a:r>
            <a:r>
              <a:rPr lang="fr-FR" sz="1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&lt;img classs=cocoboard&gt;</a:t>
            </a:r>
            <a:endParaRPr sz="1000"/>
          </a:p>
          <a:p>
            <a:pPr>
              <a:defRPr/>
            </a:pPr>
            <a:r>
              <a:rPr sz="1000"/>
              <a:t>          </a:t>
            </a:r>
            <a:endParaRPr sz="1000"/>
          </a:p>
          <a:p>
            <a:pPr>
              <a:defRPr/>
            </a:pPr>
            <a:r>
              <a:rPr lang="fr-FR" sz="10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</a:t>
            </a:r>
            <a:endParaRPr sz="1000"/>
          </a:p>
          <a:p>
            <a:pPr>
              <a:defRPr/>
            </a:pPr>
            <a:r>
              <a:rPr lang="fr-FR" sz="10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</a:t>
            </a:r>
            <a:endParaRPr sz="1000"/>
          </a:p>
          <a:p>
            <a:pPr>
              <a:defRPr/>
            </a:pPr>
            <a:endParaRPr sz="1000"/>
          </a:p>
          <a:p>
            <a:pPr>
              <a:defRPr/>
            </a:pPr>
            <a:endParaRPr sz="1000"/>
          </a:p>
          <a:p>
            <a:pPr>
              <a:defRPr/>
            </a:pPr>
            <a:r>
              <a:rPr sz="1000"/>
              <a:t> &lt;footer&gt;</a:t>
            </a:r>
            <a:r>
              <a:rPr sz="1000"/>
              <a:t>. </a:t>
            </a:r>
            <a:endParaRPr sz="1000"/>
          </a:p>
        </p:txBody>
      </p:sp>
      <p:sp>
        <p:nvSpPr>
          <p:cNvPr id="691919826" name=""/>
          <p:cNvSpPr txBox="1"/>
          <p:nvPr/>
        </p:nvSpPr>
        <p:spPr bwMode="auto">
          <a:xfrm flipH="0" flipV="0">
            <a:off x="6095998" y="349308"/>
            <a:ext cx="2863705" cy="1463400"/>
          </a:xfrm>
          <a:prstGeom prst="rect">
            <a:avLst/>
          </a:prstGeom>
          <a:noFill/>
          <a:ln w="28575">
            <a:solidFill>
              <a:srgbClr val="000ABF"/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fr-FR" sz="1000" b="0" i="0" u="none" strike="noStrike" cap="none" spc="0">
                <a:solidFill>
                  <a:schemeClr val="tx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</a:rPr>
              <a:t>glogal</a:t>
            </a:r>
            <a:r>
              <a:rPr lang="fr-FR" sz="1000" b="0" i="0" u="none" strike="noStrike" cap="none" spc="0">
                <a:solidFill>
                  <a:schemeClr val="tx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</a:rPr>
              <a:t>.css</a:t>
            </a:r>
            <a:endParaRPr sz="1000"/>
          </a:p>
          <a:p>
            <a:pPr>
              <a:defRPr/>
            </a:pPr>
            <a:endParaRPr sz="1000"/>
          </a:p>
          <a:p>
            <a:pPr>
              <a:defRPr/>
            </a:pPr>
            <a:r>
              <a:rPr sz="1000"/>
              <a:t>- H1,H2</a:t>
            </a:r>
            <a:endParaRPr sz="1000"/>
          </a:p>
          <a:p>
            <a:pPr>
              <a:defRPr/>
            </a:pPr>
            <a:r>
              <a:rPr sz="1000"/>
              <a:t>- Font</a:t>
            </a:r>
            <a:endParaRPr sz="1000"/>
          </a:p>
          <a:p>
            <a:pPr>
              <a:defRPr/>
            </a:pPr>
            <a:r>
              <a:rPr sz="1000"/>
              <a:t>- &lt;p&gt;, </a:t>
            </a:r>
            <a:endParaRPr sz="1000"/>
          </a:p>
          <a:p>
            <a:pPr>
              <a:defRPr/>
            </a:pPr>
            <a:endParaRPr sz="1000"/>
          </a:p>
          <a:p>
            <a:pPr>
              <a:defRPr/>
            </a:pPr>
            <a:r>
              <a:rPr sz="1000"/>
              <a:t>Flexbox </a:t>
            </a:r>
            <a:endParaRPr sz="1000"/>
          </a:p>
          <a:p>
            <a:pPr>
              <a:defRPr/>
            </a:pPr>
            <a:r>
              <a:rPr sz="1000"/>
              <a:t> =&gt; image background =&gt; responsive</a:t>
            </a:r>
            <a:endParaRPr sz="1000"/>
          </a:p>
          <a:p>
            <a:pPr>
              <a:defRPr/>
            </a:pPr>
            <a:endParaRPr sz="1000"/>
          </a:p>
        </p:txBody>
      </p:sp>
      <p:sp>
        <p:nvSpPr>
          <p:cNvPr id="1067160529" name=""/>
          <p:cNvSpPr txBox="1"/>
          <p:nvPr/>
        </p:nvSpPr>
        <p:spPr bwMode="auto">
          <a:xfrm flipH="0" flipV="0">
            <a:off x="9579807" y="349308"/>
            <a:ext cx="2256553" cy="2225399"/>
          </a:xfrm>
          <a:prstGeom prst="rect">
            <a:avLst/>
          </a:prstGeom>
          <a:noFill/>
          <a:ln w="634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>
                <a:highlight>
                  <a:srgbClr val="00FFFF"/>
                </a:highlight>
              </a:rPr>
              <a:t>TypeScript</a:t>
            </a:r>
            <a:endParaRPr sz="1000"/>
          </a:p>
          <a:p>
            <a:pPr>
              <a:defRPr/>
            </a:pPr>
            <a:endParaRPr sz="1000"/>
          </a:p>
          <a:p>
            <a:pPr>
              <a:defRPr/>
            </a:pPr>
            <a:r>
              <a:rPr sz="1000"/>
              <a:t>objectif :</a:t>
            </a:r>
            <a:endParaRPr sz="1000"/>
          </a:p>
          <a:p>
            <a:pPr>
              <a:defRPr/>
            </a:pPr>
            <a:r>
              <a:rPr sz="1000"/>
              <a:t>if click s/ taupe =&gt; </a:t>
            </a:r>
            <a:endParaRPr sz="1000"/>
          </a:p>
          <a:p>
            <a:pPr>
              <a:defRPr/>
            </a:pPr>
            <a:endParaRPr sz="1000"/>
          </a:p>
          <a:p>
            <a:pPr>
              <a:defRPr/>
            </a:pPr>
            <a:r>
              <a:rPr sz="1000"/>
              <a:t>V1 :</a:t>
            </a:r>
            <a:endParaRPr sz="1000"/>
          </a:p>
          <a:p>
            <a:pPr>
              <a:defRPr/>
            </a:pPr>
            <a:r>
              <a:rPr sz="1000"/>
              <a:t>img dipslay : on or none</a:t>
            </a:r>
            <a:endParaRPr sz="1000"/>
          </a:p>
          <a:p>
            <a:pPr>
              <a:defRPr/>
            </a:pPr>
            <a:r>
              <a:rPr sz="1000"/>
              <a:t>&gt;aleatoire sur les 3 </a:t>
            </a:r>
            <a:endParaRPr sz="1000"/>
          </a:p>
          <a:p>
            <a:pPr>
              <a:defRPr/>
            </a:pPr>
            <a:endParaRPr sz="1000"/>
          </a:p>
          <a:p>
            <a:pPr>
              <a:defRPr/>
            </a:pPr>
            <a:endParaRPr sz="1000"/>
          </a:p>
          <a:p>
            <a:pPr>
              <a:defRPr/>
            </a:pPr>
            <a:r>
              <a:rPr sz="1000"/>
              <a:t>V2</a:t>
            </a:r>
            <a:endParaRPr sz="1000"/>
          </a:p>
          <a:p>
            <a:pPr>
              <a:defRPr/>
            </a:pPr>
            <a:r>
              <a:rPr sz="1000"/>
              <a:t>image en haut </a:t>
            </a:r>
            <a:r>
              <a:rPr lang="fr-FR" sz="10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 </a:t>
            </a:r>
            <a:r>
              <a:rPr lang="fr-FR" sz="10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display : </a:t>
            </a:r>
            <a:r>
              <a:rPr sz="1000"/>
              <a:t>on</a:t>
            </a:r>
            <a:endParaRPr sz="1000"/>
          </a:p>
          <a:p>
            <a:pPr>
              <a:defRPr/>
            </a:pPr>
            <a:r>
              <a:rPr sz="1000"/>
              <a:t>image en bas &gt; </a:t>
            </a:r>
            <a:r>
              <a:rPr sz="1000"/>
              <a:t>display : none </a:t>
            </a:r>
            <a:endParaRPr sz="1000"/>
          </a:p>
          <a:p>
            <a:pPr>
              <a:defRPr/>
            </a:pPr>
            <a:endParaRPr sz="1000"/>
          </a:p>
        </p:txBody>
      </p:sp>
      <p:sp>
        <p:nvSpPr>
          <p:cNvPr id="467125206" name=""/>
          <p:cNvSpPr txBox="1"/>
          <p:nvPr/>
        </p:nvSpPr>
        <p:spPr bwMode="auto">
          <a:xfrm flipH="0" flipV="0">
            <a:off x="302646" y="139580"/>
            <a:ext cx="1807701" cy="8804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R="0">
              <a:defRPr/>
            </a:pPr>
            <a:r>
              <a:rPr sz="900">
                <a:solidFill>
                  <a:schemeClr val="tx1"/>
                </a:solidFill>
                <a:latin typeface="Arial"/>
                <a:ea typeface="Arial"/>
                <a:cs typeface="Arial"/>
              </a:rPr>
              <a:t>Tâches à faire</a:t>
            </a:r>
            <a:r>
              <a:rPr sz="900">
                <a:solidFill>
                  <a:schemeClr val="tx1"/>
                </a:solidFill>
              </a:rPr>
              <a:t> </a:t>
            </a:r>
            <a:endParaRPr sz="900">
              <a:latin typeface="Arial"/>
              <a:ea typeface="Arial"/>
              <a:cs typeface="Arial"/>
            </a:endParaRPr>
          </a:p>
          <a:p>
            <a:pPr marR="0">
              <a:defRPr/>
            </a:pPr>
            <a:r>
              <a:rPr sz="900">
                <a:solidFill>
                  <a:srgbClr val="0070C0"/>
                </a:solidFill>
                <a:latin typeface="Arial"/>
                <a:ea typeface="Arial"/>
                <a:cs typeface="Arial"/>
              </a:rPr>
              <a:t>Tâches en cours</a:t>
            </a:r>
            <a:endParaRPr sz="900">
              <a:solidFill>
                <a:srgbClr val="0070C0"/>
              </a:solidFill>
            </a:endParaRPr>
          </a:p>
          <a:p>
            <a:pPr marR="0">
              <a:defRPr/>
            </a:pPr>
            <a:r>
              <a:rPr lang="fr-FR" sz="900" b="0" i="0" u="none" strike="noStrike" cap="none" spc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Done</a:t>
            </a:r>
            <a:endParaRPr sz="900"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sz="900">
                <a:solidFill>
                  <a:srgbClr val="FF0000"/>
                </a:solidFill>
                <a:latin typeface="Arial"/>
                <a:ea typeface="Arial"/>
                <a:cs typeface="Arial"/>
              </a:rPr>
              <a:t>Problèmes bugs </a:t>
            </a:r>
            <a:endParaRPr sz="900">
              <a:solidFill>
                <a:srgbClr val="FF0000"/>
              </a:solidFill>
            </a:endParaRPr>
          </a:p>
          <a:p>
            <a:pPr>
              <a:defRPr/>
            </a:pPr>
            <a:r>
              <a:rPr sz="900">
                <a:solidFill>
                  <a:srgbClr val="FFC000"/>
                </a:solidFill>
              </a:rPr>
              <a:t>Attention !</a:t>
            </a:r>
            <a:endParaRPr sz="900">
              <a:solidFill>
                <a:srgbClr val="FFC000"/>
              </a:solidFill>
            </a:endParaRPr>
          </a:p>
        </p:txBody>
      </p:sp>
      <p:sp>
        <p:nvSpPr>
          <p:cNvPr id="952725032" name=""/>
          <p:cNvSpPr/>
          <p:nvPr/>
        </p:nvSpPr>
        <p:spPr bwMode="auto">
          <a:xfrm flipH="0" flipV="0">
            <a:off x="2189098" y="247727"/>
            <a:ext cx="746124" cy="69849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2599478" name=""/>
          <p:cNvSpPr/>
          <p:nvPr/>
        </p:nvSpPr>
        <p:spPr bwMode="auto">
          <a:xfrm rot="13478958" flipH="0" flipV="0">
            <a:off x="2319100" y="253513"/>
            <a:ext cx="466741" cy="444913"/>
          </a:xfrm>
          <a:prstGeom prst="halfFrame">
            <a:avLst>
              <a:gd name="adj1" fmla="val 14924"/>
              <a:gd name="adj2" fmla="val 1708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6628168" name=""/>
          <p:cNvSpPr txBox="1"/>
          <p:nvPr/>
        </p:nvSpPr>
        <p:spPr bwMode="auto">
          <a:xfrm flipH="0" flipV="0">
            <a:off x="2634187" y="608671"/>
            <a:ext cx="241003" cy="3965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000" b="1">
                <a:solidFill>
                  <a:schemeClr val="bg1"/>
                </a:solidFill>
              </a:rPr>
              <a:t>1</a:t>
            </a:r>
            <a:endParaRPr sz="2000">
              <a:solidFill>
                <a:schemeClr val="bg1"/>
              </a:solidFill>
            </a:endParaRPr>
          </a:p>
        </p:txBody>
      </p:sp>
      <p:sp>
        <p:nvSpPr>
          <p:cNvPr id="227491051" name=""/>
          <p:cNvSpPr txBox="1"/>
          <p:nvPr/>
        </p:nvSpPr>
        <p:spPr bwMode="auto">
          <a:xfrm flipH="0" flipV="0">
            <a:off x="3219162" y="3184309"/>
            <a:ext cx="2183474" cy="2530199"/>
          </a:xfrm>
          <a:prstGeom prst="rect">
            <a:avLst/>
          </a:prstGeom>
          <a:noFill/>
          <a:ln w="28575">
            <a:solidFill>
              <a:srgbClr val="1397BF"/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>
                <a:highlight>
                  <a:srgbClr val="00FFFF"/>
                </a:highlight>
              </a:rPr>
              <a:t>jeu.</a:t>
            </a:r>
            <a:r>
              <a:rPr sz="1000">
                <a:highlight>
                  <a:srgbClr val="00FFFF"/>
                </a:highlight>
              </a:rPr>
              <a:t>html</a:t>
            </a:r>
            <a:endParaRPr sz="1000"/>
          </a:p>
          <a:p>
            <a:pPr>
              <a:defRPr/>
            </a:pPr>
            <a:endParaRPr sz="1000"/>
          </a:p>
          <a:p>
            <a:pPr>
              <a:defRPr/>
            </a:pPr>
            <a:r>
              <a:rPr lang="fr-FR" sz="10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&lt;head&gt;</a:t>
            </a:r>
            <a:endParaRPr sz="1000"/>
          </a:p>
          <a:p>
            <a:pPr>
              <a:defRPr/>
            </a:pPr>
            <a:r>
              <a:rPr lang="fr-FR" sz="10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&lt;body&gt;</a:t>
            </a:r>
            <a:endParaRPr lang="fr-FR" sz="10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fr-FR" sz="1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</a:t>
            </a:r>
            <a:r>
              <a:rPr lang="fr-FR" sz="1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&lt;img classs=background&gt;</a:t>
            </a:r>
            <a:endParaRPr lang="fr-FR" sz="10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endParaRPr lang="fr-FR" sz="1000"/>
          </a:p>
          <a:p>
            <a:pPr>
              <a:defRPr/>
            </a:pPr>
            <a:r>
              <a:rPr lang="fr-FR" sz="10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&lt;header&gt;</a:t>
            </a:r>
            <a:endParaRPr sz="1000"/>
          </a:p>
          <a:p>
            <a:pPr>
              <a:defRPr/>
            </a:pPr>
            <a:endParaRPr sz="1000"/>
          </a:p>
          <a:p>
            <a:pPr>
              <a:defRPr/>
            </a:pPr>
            <a:r>
              <a:rPr lang="fr-FR" sz="10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&lt;div&gt;</a:t>
            </a:r>
            <a:endParaRPr lang="fr-FR" sz="10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fr-FR" sz="10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&lt;container&gt;</a:t>
            </a:r>
            <a:endParaRPr sz="1000"/>
          </a:p>
          <a:p>
            <a:pPr>
              <a:defRPr/>
            </a:pPr>
            <a:r>
              <a:rPr lang="fr-FR" sz="10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&lt;img classs=sable&gt;</a:t>
            </a:r>
            <a:endParaRPr sz="1000"/>
          </a:p>
          <a:p>
            <a:pPr>
              <a:defRPr/>
            </a:pPr>
            <a:r>
              <a:rPr lang="fr-FR" sz="1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     &lt;img classs=coco&gt;</a:t>
            </a:r>
            <a:endParaRPr sz="1000"/>
          </a:p>
          <a:p>
            <a:pPr>
              <a:defRPr/>
            </a:pPr>
            <a:r>
              <a:rPr lang="fr-FR" sz="1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     &lt;img classs=cocoboard&gt;</a:t>
            </a:r>
            <a:endParaRPr sz="1000"/>
          </a:p>
          <a:p>
            <a:pPr>
              <a:defRPr/>
            </a:pPr>
            <a:endParaRPr sz="1000"/>
          </a:p>
          <a:p>
            <a:pPr>
              <a:defRPr/>
            </a:pPr>
            <a:endParaRPr sz="1000"/>
          </a:p>
          <a:p>
            <a:pPr>
              <a:defRPr/>
            </a:pPr>
            <a:r>
              <a:rPr lang="fr-FR" sz="10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&lt;footer&gt;</a:t>
            </a:r>
            <a:r>
              <a:rPr sz="1000"/>
              <a:t>. </a:t>
            </a:r>
            <a:endParaRPr sz="1000"/>
          </a:p>
        </p:txBody>
      </p:sp>
      <p:sp>
        <p:nvSpPr>
          <p:cNvPr id="1440556763" name=""/>
          <p:cNvSpPr txBox="1"/>
          <p:nvPr/>
        </p:nvSpPr>
        <p:spPr bwMode="auto">
          <a:xfrm flipH="0" flipV="0">
            <a:off x="6109467" y="2659749"/>
            <a:ext cx="2872857" cy="1158599"/>
          </a:xfrm>
          <a:prstGeom prst="rect">
            <a:avLst/>
          </a:prstGeom>
          <a:noFill/>
          <a:ln w="28575">
            <a:solidFill>
              <a:srgbClr val="18AB5A"/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fr-FR" sz="1000" b="0" i="0" u="none" strike="noStrike" cap="none" spc="0">
                <a:solidFill>
                  <a:schemeClr val="tx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</a:rPr>
              <a:t>h</a:t>
            </a:r>
            <a:r>
              <a:rPr lang="fr-FR" sz="1000" b="0" i="0" u="none" strike="noStrike" cap="none" spc="0">
                <a:solidFill>
                  <a:schemeClr val="tx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</a:rPr>
              <a:t>om</a:t>
            </a:r>
            <a:r>
              <a:rPr lang="fr-FR" sz="1000" b="0" i="0" u="none" strike="noStrike" cap="none" spc="0">
                <a:solidFill>
                  <a:schemeClr val="tx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</a:rPr>
              <a:t>epage</a:t>
            </a:r>
            <a:r>
              <a:rPr lang="fr-FR" sz="1000" b="0" i="0" u="none" strike="noStrike" cap="none" spc="0">
                <a:solidFill>
                  <a:schemeClr val="tx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</a:rPr>
              <a:t>.css</a:t>
            </a:r>
            <a:endParaRPr sz="1000"/>
          </a:p>
          <a:p>
            <a:pPr>
              <a:defRPr/>
            </a:pPr>
            <a:endParaRPr sz="1000"/>
          </a:p>
          <a:p>
            <a:pPr>
              <a:defRPr/>
            </a:pPr>
            <a:r>
              <a:rPr sz="1000"/>
              <a:t>How to play</a:t>
            </a:r>
            <a:endParaRPr sz="1000"/>
          </a:p>
          <a:p>
            <a:pPr>
              <a:defRPr/>
            </a:pPr>
            <a:endParaRPr sz="1000"/>
          </a:p>
          <a:p>
            <a:pPr>
              <a:defRPr/>
            </a:pPr>
            <a:endParaRPr sz="1000"/>
          </a:p>
          <a:p>
            <a:pPr>
              <a:defRPr/>
            </a:pPr>
            <a:endParaRPr sz="1000"/>
          </a:p>
          <a:p>
            <a:pPr>
              <a:defRPr/>
            </a:pPr>
            <a:r>
              <a:rPr sz="1000"/>
              <a:t> </a:t>
            </a:r>
            <a:endParaRPr sz="1000"/>
          </a:p>
        </p:txBody>
      </p:sp>
      <p:sp>
        <p:nvSpPr>
          <p:cNvPr id="1881592896" name=""/>
          <p:cNvSpPr txBox="1"/>
          <p:nvPr/>
        </p:nvSpPr>
        <p:spPr bwMode="auto">
          <a:xfrm flipH="0" flipV="0">
            <a:off x="6085200" y="4381284"/>
            <a:ext cx="2902524" cy="1158599"/>
          </a:xfrm>
          <a:prstGeom prst="rect">
            <a:avLst/>
          </a:prstGeom>
          <a:noFill/>
          <a:ln w="28575">
            <a:solidFill>
              <a:srgbClr val="F55AC1"/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fr-FR" sz="1000" b="0" i="0" u="none" strike="noStrike" cap="none" spc="0">
                <a:solidFill>
                  <a:schemeClr val="tx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</a:rPr>
              <a:t>jeu</a:t>
            </a:r>
            <a:r>
              <a:rPr lang="fr-FR" sz="1000" b="0" i="0" u="none" strike="noStrike" cap="none" spc="0">
                <a:solidFill>
                  <a:schemeClr val="tx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</a:rPr>
              <a:t>.css</a:t>
            </a:r>
            <a:endParaRPr sz="1000"/>
          </a:p>
          <a:p>
            <a:pPr>
              <a:defRPr/>
            </a:pPr>
            <a:endParaRPr sz="1000"/>
          </a:p>
          <a:p>
            <a:pPr>
              <a:defRPr/>
            </a:pPr>
            <a:r>
              <a:rPr sz="1000"/>
              <a:t>&gt; grid = 3 cases</a:t>
            </a:r>
            <a:endParaRPr sz="1000"/>
          </a:p>
          <a:p>
            <a:pPr>
              <a:defRPr/>
            </a:pPr>
            <a:r>
              <a:rPr sz="1000"/>
              <a:t>&gt; 3 </a:t>
            </a:r>
            <a:r>
              <a:rPr sz="1000"/>
              <a:t>img supperposées</a:t>
            </a:r>
            <a:endParaRPr sz="1000"/>
          </a:p>
          <a:p>
            <a:pPr>
              <a:defRPr/>
            </a:pPr>
            <a:r>
              <a:rPr sz="1000"/>
              <a:t>   &gt;  </a:t>
            </a:r>
            <a:endParaRPr sz="1000"/>
          </a:p>
          <a:p>
            <a:pPr>
              <a:defRPr/>
            </a:pPr>
            <a:endParaRPr sz="1000"/>
          </a:p>
          <a:p>
            <a:pPr>
              <a:defRPr/>
            </a:pPr>
            <a:r>
              <a:rPr sz="1000"/>
              <a:t> </a:t>
            </a:r>
            <a:endParaRPr sz="1000"/>
          </a:p>
        </p:txBody>
      </p:sp>
      <p:cxnSp>
        <p:nvCxnSpPr>
          <p:cNvPr id="1152965870" name=""/>
          <p:cNvCxnSpPr/>
          <p:nvPr/>
        </p:nvCxnSpPr>
        <p:spPr bwMode="auto">
          <a:xfrm flipH="1" flipV="0">
            <a:off x="5259749" y="595998"/>
            <a:ext cx="920749" cy="0"/>
          </a:xfrm>
          <a:prstGeom prst="line">
            <a:avLst/>
          </a:prstGeom>
          <a:ln w="38099" cap="flat" cmpd="sng" algn="ctr">
            <a:solidFill>
              <a:srgbClr val="000ABF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0466175" name=""/>
          <p:cNvCxnSpPr/>
          <p:nvPr/>
        </p:nvCxnSpPr>
        <p:spPr bwMode="auto">
          <a:xfrm flipH="1" flipV="0">
            <a:off x="5212125" y="1691374"/>
            <a:ext cx="968373" cy="1843634"/>
          </a:xfrm>
          <a:prstGeom prst="line">
            <a:avLst/>
          </a:prstGeom>
          <a:ln w="38099" cap="flat" cmpd="sng" algn="ctr">
            <a:solidFill>
              <a:srgbClr val="000ABF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2415924" name=""/>
          <p:cNvCxnSpPr/>
          <p:nvPr/>
        </p:nvCxnSpPr>
        <p:spPr bwMode="auto">
          <a:xfrm flipH="1" flipV="1">
            <a:off x="5224031" y="2397252"/>
            <a:ext cx="992186" cy="482257"/>
          </a:xfrm>
          <a:prstGeom prst="line">
            <a:avLst/>
          </a:prstGeom>
          <a:ln w="38099" cap="flat" cmpd="sng" algn="ctr">
            <a:solidFill>
              <a:srgbClr val="18AB5A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5563158" name=""/>
          <p:cNvCxnSpPr/>
          <p:nvPr/>
        </p:nvCxnSpPr>
        <p:spPr bwMode="auto">
          <a:xfrm flipH="1" flipV="0">
            <a:off x="5259750" y="4679048"/>
            <a:ext cx="920748" cy="0"/>
          </a:xfrm>
          <a:prstGeom prst="line">
            <a:avLst/>
          </a:prstGeom>
          <a:ln w="38099" cap="flat" cmpd="sng" algn="ctr">
            <a:solidFill>
              <a:srgbClr val="F55AC1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3657997" name=""/>
          <p:cNvSpPr txBox="1"/>
          <p:nvPr/>
        </p:nvSpPr>
        <p:spPr bwMode="auto">
          <a:xfrm flipH="0" flipV="0">
            <a:off x="126461" y="1138159"/>
            <a:ext cx="2833601" cy="701399"/>
          </a:xfrm>
          <a:prstGeom prst="rect">
            <a:avLst/>
          </a:prstGeom>
          <a:noFill/>
          <a:ln w="1269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 b="1"/>
              <a:t>Game :  </a:t>
            </a:r>
            <a:r>
              <a:rPr lang="fr-FR" sz="1000" b="1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Tape-Taupe</a:t>
            </a:r>
            <a:r>
              <a:rPr sz="1000" b="1"/>
              <a:t> (Point and Click</a:t>
            </a:r>
            <a:r>
              <a:rPr sz="1000"/>
              <a:t> ?)</a:t>
            </a:r>
            <a:endParaRPr sz="1000" b="1"/>
          </a:p>
          <a:p>
            <a:pPr>
              <a:defRPr/>
            </a:pPr>
            <a:r>
              <a:rPr sz="1000" b="1"/>
              <a:t>  </a:t>
            </a:r>
            <a:endParaRPr sz="1000" b="1"/>
          </a:p>
          <a:p>
            <a:pPr>
              <a:defRPr/>
            </a:pPr>
            <a:endParaRPr sz="1000"/>
          </a:p>
          <a:p>
            <a:pPr>
              <a:defRPr/>
            </a:pPr>
            <a:endParaRPr sz="10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99146545" name=""/>
          <p:cNvSpPr txBox="1"/>
          <p:nvPr/>
        </p:nvSpPr>
        <p:spPr bwMode="auto">
          <a:xfrm flipH="0" flipV="0">
            <a:off x="3219161" y="349308"/>
            <a:ext cx="2234954" cy="2530198"/>
          </a:xfrm>
          <a:prstGeom prst="rect">
            <a:avLst/>
          </a:prstGeom>
          <a:noFill/>
          <a:ln w="28575">
            <a:solidFill>
              <a:srgbClr val="0BD0D9"/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>
                <a:highlight>
                  <a:srgbClr val="00FFFF"/>
                </a:highlight>
              </a:rPr>
              <a:t>ind</a:t>
            </a:r>
            <a:r>
              <a:rPr sz="1000">
                <a:highlight>
                  <a:srgbClr val="00FFFF"/>
                </a:highlight>
              </a:rPr>
              <a:t>ex.html</a:t>
            </a:r>
            <a:r>
              <a:rPr sz="1000"/>
              <a:t>  =&gt; </a:t>
            </a:r>
            <a:r>
              <a:rPr sz="1000" b="1"/>
              <a:t>Home</a:t>
            </a:r>
            <a:endParaRPr sz="1000"/>
          </a:p>
          <a:p>
            <a:pPr>
              <a:defRPr/>
            </a:pPr>
            <a:endParaRPr sz="1000"/>
          </a:p>
          <a:p>
            <a:pPr>
              <a:defRPr/>
            </a:pPr>
            <a:r>
              <a:rPr sz="1000"/>
              <a:t>&lt;head&gt;</a:t>
            </a:r>
            <a:endParaRPr sz="1000"/>
          </a:p>
          <a:p>
            <a:pPr>
              <a:defRPr/>
            </a:pPr>
            <a:r>
              <a:rPr sz="1000"/>
              <a:t>&lt;body&gt;</a:t>
            </a:r>
            <a:endParaRPr sz="1000"/>
          </a:p>
          <a:p>
            <a:pPr>
              <a:defRPr/>
            </a:pPr>
            <a:r>
              <a:rPr lang="fr-FR" sz="1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&lt;img classs=background&gt;</a:t>
            </a:r>
            <a:endParaRPr lang="fr-FR" sz="10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endParaRPr sz="1000"/>
          </a:p>
          <a:p>
            <a:pPr>
              <a:defRPr/>
            </a:pPr>
            <a:r>
              <a:rPr sz="1000"/>
              <a:t>  &lt;header&gt;</a:t>
            </a:r>
            <a:endParaRPr sz="1000"/>
          </a:p>
          <a:p>
            <a:pPr>
              <a:defRPr/>
            </a:pPr>
            <a:endParaRPr sz="1000"/>
          </a:p>
          <a:p>
            <a:pPr>
              <a:defRPr/>
            </a:pPr>
            <a:r>
              <a:rPr sz="1000"/>
              <a:t>    &lt;div&gt;</a:t>
            </a:r>
            <a:endParaRPr sz="1000"/>
          </a:p>
          <a:p>
            <a:pPr>
              <a:defRPr/>
            </a:pPr>
            <a:r>
              <a:rPr sz="1000"/>
              <a:t>    </a:t>
            </a:r>
            <a:r>
              <a:rPr lang="fr-FR" sz="1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&lt;img classs=cocoboard&gt;</a:t>
            </a:r>
            <a:endParaRPr sz="1000"/>
          </a:p>
          <a:p>
            <a:pPr>
              <a:defRPr/>
            </a:pPr>
            <a:r>
              <a:rPr sz="1000"/>
              <a:t>          </a:t>
            </a:r>
            <a:endParaRPr sz="1000"/>
          </a:p>
          <a:p>
            <a:pPr>
              <a:defRPr/>
            </a:pPr>
            <a:r>
              <a:rPr lang="fr-FR" sz="1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  </a:t>
            </a:r>
            <a:endParaRPr sz="1000"/>
          </a:p>
          <a:p>
            <a:pPr>
              <a:defRPr/>
            </a:pPr>
            <a:r>
              <a:rPr lang="fr-FR" sz="1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     </a:t>
            </a:r>
            <a:endParaRPr sz="1000"/>
          </a:p>
          <a:p>
            <a:pPr>
              <a:defRPr/>
            </a:pPr>
            <a:endParaRPr sz="1000"/>
          </a:p>
          <a:p>
            <a:pPr>
              <a:defRPr/>
            </a:pPr>
            <a:endParaRPr sz="1000"/>
          </a:p>
          <a:p>
            <a:pPr>
              <a:defRPr/>
            </a:pPr>
            <a:r>
              <a:rPr sz="1000"/>
              <a:t> &lt;footer&gt;</a:t>
            </a:r>
            <a:r>
              <a:rPr sz="1000"/>
              <a:t>. </a:t>
            </a:r>
            <a:endParaRPr sz="1000"/>
          </a:p>
        </p:txBody>
      </p:sp>
      <p:sp>
        <p:nvSpPr>
          <p:cNvPr id="1329406362" name=""/>
          <p:cNvSpPr txBox="1"/>
          <p:nvPr/>
        </p:nvSpPr>
        <p:spPr bwMode="auto">
          <a:xfrm flipH="0" flipV="0">
            <a:off x="6095997" y="349308"/>
            <a:ext cx="2864424" cy="1646280"/>
          </a:xfrm>
          <a:prstGeom prst="rect">
            <a:avLst/>
          </a:prstGeom>
          <a:noFill/>
          <a:ln w="28575">
            <a:solidFill>
              <a:srgbClr val="000ABF"/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fr-FR" sz="1000" b="0" i="0" u="none" strike="noStrike" cap="none" spc="0">
                <a:solidFill>
                  <a:schemeClr val="tx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</a:rPr>
              <a:t>glogal</a:t>
            </a:r>
            <a:r>
              <a:rPr lang="fr-FR" sz="1000" b="0" i="0" u="none" strike="noStrike" cap="none" spc="0">
                <a:solidFill>
                  <a:schemeClr val="tx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</a:rPr>
              <a:t>.css</a:t>
            </a:r>
            <a:endParaRPr sz="1000"/>
          </a:p>
          <a:p>
            <a:pPr>
              <a:defRPr/>
            </a:pPr>
            <a:endParaRPr sz="1000"/>
          </a:p>
          <a:p>
            <a:pPr>
              <a:defRPr/>
            </a:pPr>
            <a:r>
              <a:rPr sz="1000"/>
              <a:t>- H1,H2</a:t>
            </a:r>
            <a:endParaRPr sz="1000"/>
          </a:p>
          <a:p>
            <a:pPr>
              <a:defRPr/>
            </a:pPr>
            <a:r>
              <a:rPr sz="1000"/>
              <a:t>- Font</a:t>
            </a:r>
            <a:endParaRPr sz="1000"/>
          </a:p>
          <a:p>
            <a:pPr>
              <a:defRPr/>
            </a:pPr>
            <a:r>
              <a:rPr sz="1000"/>
              <a:t>- &lt;p&gt;, </a:t>
            </a:r>
            <a:endParaRPr sz="1000"/>
          </a:p>
          <a:p>
            <a:pPr>
              <a:defRPr/>
            </a:pPr>
            <a:endParaRPr sz="1000"/>
          </a:p>
          <a:p>
            <a:pPr>
              <a:defRPr/>
            </a:pPr>
            <a:r>
              <a:rPr sz="1000"/>
              <a:t>Flexbox </a:t>
            </a:r>
            <a:endParaRPr sz="1000"/>
          </a:p>
          <a:p>
            <a:pPr>
              <a:defRPr/>
            </a:pPr>
            <a:r>
              <a:rPr sz="1000"/>
              <a:t> =&gt; image background =&gt; responsive</a:t>
            </a:r>
            <a:endParaRPr sz="1000"/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position absolue…</a:t>
            </a:r>
            <a:endParaRPr sz="1000"/>
          </a:p>
          <a:p>
            <a:pPr>
              <a:defRPr/>
            </a:pPr>
            <a:endParaRPr sz="1000"/>
          </a:p>
        </p:txBody>
      </p:sp>
      <p:sp>
        <p:nvSpPr>
          <p:cNvPr id="2065705184" name=""/>
          <p:cNvSpPr txBox="1"/>
          <p:nvPr/>
        </p:nvSpPr>
        <p:spPr bwMode="auto">
          <a:xfrm flipH="0" flipV="0">
            <a:off x="9579807" y="349308"/>
            <a:ext cx="2256552" cy="2225398"/>
          </a:xfrm>
          <a:prstGeom prst="rect">
            <a:avLst/>
          </a:prstGeom>
          <a:noFill/>
          <a:ln w="634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>
                <a:highlight>
                  <a:srgbClr val="00FFFF"/>
                </a:highlight>
              </a:rPr>
              <a:t>TypeScript</a:t>
            </a:r>
            <a:endParaRPr sz="1000"/>
          </a:p>
          <a:p>
            <a:pPr>
              <a:defRPr/>
            </a:pPr>
            <a:endParaRPr sz="1000"/>
          </a:p>
          <a:p>
            <a:pPr>
              <a:defRPr/>
            </a:pPr>
            <a:r>
              <a:rPr sz="1000"/>
              <a:t>objectif :</a:t>
            </a:r>
            <a:endParaRPr sz="1000"/>
          </a:p>
          <a:p>
            <a:pPr>
              <a:defRPr/>
            </a:pPr>
            <a:r>
              <a:rPr sz="1000"/>
              <a:t>if click s/ taupe =&gt; </a:t>
            </a:r>
            <a:endParaRPr sz="1000"/>
          </a:p>
          <a:p>
            <a:pPr>
              <a:defRPr/>
            </a:pPr>
            <a:endParaRPr sz="1000"/>
          </a:p>
          <a:p>
            <a:pPr>
              <a:defRPr/>
            </a:pPr>
            <a:r>
              <a:rPr sz="1000"/>
              <a:t>V1 :</a:t>
            </a:r>
            <a:endParaRPr sz="1000"/>
          </a:p>
          <a:p>
            <a:pPr>
              <a:defRPr/>
            </a:pPr>
            <a:r>
              <a:rPr sz="1000"/>
              <a:t>img dipslay : on or none</a:t>
            </a:r>
            <a:endParaRPr sz="1000"/>
          </a:p>
          <a:p>
            <a:pPr>
              <a:defRPr/>
            </a:pPr>
            <a:r>
              <a:rPr sz="1000"/>
              <a:t>&gt;aleatoire sur les 3 </a:t>
            </a:r>
            <a:endParaRPr sz="1000"/>
          </a:p>
          <a:p>
            <a:pPr>
              <a:defRPr/>
            </a:pPr>
            <a:endParaRPr sz="1000"/>
          </a:p>
          <a:p>
            <a:pPr>
              <a:defRPr/>
            </a:pPr>
            <a:endParaRPr sz="1000"/>
          </a:p>
          <a:p>
            <a:pPr>
              <a:defRPr/>
            </a:pPr>
            <a:r>
              <a:rPr sz="1000"/>
              <a:t>V2</a:t>
            </a:r>
            <a:endParaRPr sz="1000"/>
          </a:p>
          <a:p>
            <a:pPr>
              <a:defRPr/>
            </a:pPr>
            <a:r>
              <a:rPr sz="1000"/>
              <a:t>image en haut </a:t>
            </a:r>
            <a:r>
              <a:rPr lang="fr-FR" sz="1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&gt; </a:t>
            </a:r>
            <a:r>
              <a:rPr lang="fr-FR" sz="1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display : </a:t>
            </a:r>
            <a:r>
              <a:rPr sz="1000"/>
              <a:t>on</a:t>
            </a:r>
            <a:endParaRPr sz="1000"/>
          </a:p>
          <a:p>
            <a:pPr>
              <a:defRPr/>
            </a:pPr>
            <a:r>
              <a:rPr sz="1000"/>
              <a:t>image en bas &gt; </a:t>
            </a:r>
            <a:r>
              <a:rPr sz="1000"/>
              <a:t>display : none </a:t>
            </a:r>
            <a:endParaRPr sz="1000"/>
          </a:p>
          <a:p>
            <a:pPr>
              <a:defRPr/>
            </a:pPr>
            <a:endParaRPr sz="1000"/>
          </a:p>
        </p:txBody>
      </p:sp>
      <p:sp>
        <p:nvSpPr>
          <p:cNvPr id="929973620" name=""/>
          <p:cNvSpPr txBox="1"/>
          <p:nvPr/>
        </p:nvSpPr>
        <p:spPr bwMode="auto">
          <a:xfrm flipH="0" flipV="0">
            <a:off x="302645" y="139579"/>
            <a:ext cx="1807700" cy="8804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R="0">
              <a:defRPr/>
            </a:pPr>
            <a:r>
              <a:rPr sz="900">
                <a:solidFill>
                  <a:schemeClr val="tx1"/>
                </a:solidFill>
                <a:latin typeface="Arial"/>
                <a:ea typeface="Arial"/>
                <a:cs typeface="Arial"/>
              </a:rPr>
              <a:t>Tâches à faire</a:t>
            </a:r>
            <a:r>
              <a:rPr sz="900">
                <a:solidFill>
                  <a:schemeClr val="tx1"/>
                </a:solidFill>
              </a:rPr>
              <a:t> </a:t>
            </a:r>
            <a:endParaRPr sz="900">
              <a:latin typeface="Arial"/>
              <a:ea typeface="Arial"/>
              <a:cs typeface="Arial"/>
            </a:endParaRPr>
          </a:p>
          <a:p>
            <a:pPr marR="0">
              <a:defRPr/>
            </a:pPr>
            <a:r>
              <a:rPr sz="900">
                <a:solidFill>
                  <a:srgbClr val="0070C0"/>
                </a:solidFill>
                <a:latin typeface="Arial"/>
                <a:ea typeface="Arial"/>
                <a:cs typeface="Arial"/>
              </a:rPr>
              <a:t>Tâches en cours</a:t>
            </a:r>
            <a:endParaRPr sz="900">
              <a:solidFill>
                <a:srgbClr val="0070C0"/>
              </a:solidFill>
            </a:endParaRPr>
          </a:p>
          <a:p>
            <a:pPr marR="0">
              <a:defRPr/>
            </a:pPr>
            <a:r>
              <a:rPr lang="fr-FR" sz="900" b="0" i="0" u="none" strike="noStrike" cap="none" spc="0">
                <a:solidFill>
                  <a:srgbClr val="00B050"/>
                </a:solidFill>
                <a:latin typeface="Arial"/>
                <a:ea typeface="Arial"/>
                <a:cs typeface="Arial"/>
              </a:rPr>
              <a:t>Done</a:t>
            </a:r>
            <a:endParaRPr sz="900"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sz="900">
                <a:solidFill>
                  <a:srgbClr val="FF0000"/>
                </a:solidFill>
                <a:latin typeface="Arial"/>
                <a:ea typeface="Arial"/>
                <a:cs typeface="Arial"/>
              </a:rPr>
              <a:t>Problèmes bugs </a:t>
            </a:r>
            <a:endParaRPr sz="900">
              <a:solidFill>
                <a:srgbClr val="FF0000"/>
              </a:solidFill>
            </a:endParaRPr>
          </a:p>
          <a:p>
            <a:pPr>
              <a:defRPr/>
            </a:pPr>
            <a:r>
              <a:rPr sz="900">
                <a:solidFill>
                  <a:srgbClr val="FFC000"/>
                </a:solidFill>
              </a:rPr>
              <a:t>Attention !</a:t>
            </a:r>
            <a:endParaRPr sz="900">
              <a:solidFill>
                <a:srgbClr val="FFC000"/>
              </a:solidFill>
            </a:endParaRPr>
          </a:p>
        </p:txBody>
      </p:sp>
      <p:sp>
        <p:nvSpPr>
          <p:cNvPr id="1717804485" name=""/>
          <p:cNvSpPr/>
          <p:nvPr/>
        </p:nvSpPr>
        <p:spPr bwMode="auto">
          <a:xfrm flipH="0" flipV="0">
            <a:off x="2189097" y="247726"/>
            <a:ext cx="746123" cy="69849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23883733" name=""/>
          <p:cNvSpPr/>
          <p:nvPr/>
        </p:nvSpPr>
        <p:spPr bwMode="auto">
          <a:xfrm rot="13478922" flipH="0" flipV="0">
            <a:off x="2319099" y="253512"/>
            <a:ext cx="466740" cy="444912"/>
          </a:xfrm>
          <a:prstGeom prst="halfFrame">
            <a:avLst>
              <a:gd name="adj1" fmla="val 14924"/>
              <a:gd name="adj2" fmla="val 1708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60391658" name=""/>
          <p:cNvSpPr txBox="1"/>
          <p:nvPr/>
        </p:nvSpPr>
        <p:spPr bwMode="auto">
          <a:xfrm flipH="0" flipV="0">
            <a:off x="2634186" y="608670"/>
            <a:ext cx="241002" cy="39659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000" b="1">
                <a:solidFill>
                  <a:schemeClr val="bg1"/>
                </a:solidFill>
              </a:rPr>
              <a:t>1</a:t>
            </a:r>
            <a:endParaRPr sz="2000">
              <a:solidFill>
                <a:schemeClr val="bg1"/>
              </a:solidFill>
            </a:endParaRPr>
          </a:p>
        </p:txBody>
      </p:sp>
      <p:sp>
        <p:nvSpPr>
          <p:cNvPr id="157814846" name=""/>
          <p:cNvSpPr txBox="1"/>
          <p:nvPr/>
        </p:nvSpPr>
        <p:spPr bwMode="auto">
          <a:xfrm flipH="0" flipV="0">
            <a:off x="3219161" y="3184308"/>
            <a:ext cx="2183473" cy="2530198"/>
          </a:xfrm>
          <a:prstGeom prst="rect">
            <a:avLst/>
          </a:prstGeom>
          <a:noFill/>
          <a:ln w="28575">
            <a:solidFill>
              <a:srgbClr val="1397BF"/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>
                <a:highlight>
                  <a:srgbClr val="00FFFF"/>
                </a:highlight>
              </a:rPr>
              <a:t>jeu.</a:t>
            </a:r>
            <a:r>
              <a:rPr sz="1000">
                <a:highlight>
                  <a:srgbClr val="00FFFF"/>
                </a:highlight>
              </a:rPr>
              <a:t>html</a:t>
            </a:r>
            <a:endParaRPr sz="1000"/>
          </a:p>
          <a:p>
            <a:pPr>
              <a:defRPr/>
            </a:pPr>
            <a:endParaRPr sz="1000"/>
          </a:p>
          <a:p>
            <a:pPr>
              <a:defRPr/>
            </a:pPr>
            <a:r>
              <a:rPr lang="fr-FR" sz="1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&lt;head&gt;</a:t>
            </a:r>
            <a:endParaRPr sz="1000"/>
          </a:p>
          <a:p>
            <a:pPr>
              <a:defRPr/>
            </a:pPr>
            <a:r>
              <a:rPr lang="fr-FR" sz="1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&lt;body&gt;</a:t>
            </a:r>
            <a:endParaRPr lang="fr-FR" sz="10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fr-FR" sz="1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</a:t>
            </a:r>
            <a:r>
              <a:rPr lang="fr-FR" sz="1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&lt;img classs=background&gt;</a:t>
            </a:r>
            <a:endParaRPr lang="fr-FR" sz="10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endParaRPr lang="fr-FR" sz="1000"/>
          </a:p>
          <a:p>
            <a:pPr>
              <a:defRPr/>
            </a:pPr>
            <a:r>
              <a:rPr lang="fr-FR" sz="1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&lt;header&gt;</a:t>
            </a:r>
            <a:endParaRPr sz="1000"/>
          </a:p>
          <a:p>
            <a:pPr>
              <a:defRPr/>
            </a:pPr>
            <a:endParaRPr sz="1000"/>
          </a:p>
          <a:p>
            <a:pPr>
              <a:defRPr/>
            </a:pPr>
            <a:r>
              <a:rPr lang="fr-FR" sz="1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&lt;div&gt;</a:t>
            </a:r>
            <a:endParaRPr lang="fr-FR" sz="10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fr-FR" sz="1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&lt;container&gt;</a:t>
            </a:r>
            <a:endParaRPr sz="1000"/>
          </a:p>
          <a:p>
            <a:pPr>
              <a:defRPr/>
            </a:pPr>
            <a:r>
              <a:rPr lang="fr-FR" sz="1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     &lt;img classs=sable&gt;</a:t>
            </a:r>
            <a:endParaRPr sz="1000"/>
          </a:p>
          <a:p>
            <a:pPr>
              <a:defRPr/>
            </a:pPr>
            <a:r>
              <a:rPr lang="fr-FR" sz="1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     &lt;img classs=coco&gt;</a:t>
            </a:r>
            <a:endParaRPr sz="1000"/>
          </a:p>
          <a:p>
            <a:pPr>
              <a:defRPr/>
            </a:pPr>
            <a:r>
              <a:rPr lang="fr-FR" sz="1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     &lt;img classs=cocoboard&gt;</a:t>
            </a:r>
            <a:endParaRPr sz="1000"/>
          </a:p>
          <a:p>
            <a:pPr>
              <a:defRPr/>
            </a:pPr>
            <a:endParaRPr sz="1000"/>
          </a:p>
          <a:p>
            <a:pPr>
              <a:defRPr/>
            </a:pPr>
            <a:endParaRPr sz="1000"/>
          </a:p>
          <a:p>
            <a:pPr>
              <a:defRPr/>
            </a:pPr>
            <a:r>
              <a:rPr lang="fr-FR" sz="1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&lt;footer&gt;</a:t>
            </a:r>
            <a:r>
              <a:rPr sz="1000"/>
              <a:t>. </a:t>
            </a:r>
            <a:endParaRPr sz="1000"/>
          </a:p>
        </p:txBody>
      </p:sp>
      <p:sp>
        <p:nvSpPr>
          <p:cNvPr id="337995091" name=""/>
          <p:cNvSpPr txBox="1"/>
          <p:nvPr/>
        </p:nvSpPr>
        <p:spPr bwMode="auto">
          <a:xfrm flipH="0" flipV="0">
            <a:off x="6109466" y="2659748"/>
            <a:ext cx="2872856" cy="1158598"/>
          </a:xfrm>
          <a:prstGeom prst="rect">
            <a:avLst/>
          </a:prstGeom>
          <a:noFill/>
          <a:ln w="28575">
            <a:solidFill>
              <a:srgbClr val="18AB5A"/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fr-FR" sz="1000" b="0" i="0" u="none" strike="noStrike" cap="none" spc="0">
                <a:solidFill>
                  <a:schemeClr val="tx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</a:rPr>
              <a:t>h</a:t>
            </a:r>
            <a:r>
              <a:rPr lang="fr-FR" sz="1000" b="0" i="0" u="none" strike="noStrike" cap="none" spc="0">
                <a:solidFill>
                  <a:schemeClr val="tx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</a:rPr>
              <a:t>om</a:t>
            </a:r>
            <a:r>
              <a:rPr lang="fr-FR" sz="1000" b="0" i="0" u="none" strike="noStrike" cap="none" spc="0">
                <a:solidFill>
                  <a:schemeClr val="tx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</a:rPr>
              <a:t>epage</a:t>
            </a:r>
            <a:r>
              <a:rPr lang="fr-FR" sz="1000" b="0" i="0" u="none" strike="noStrike" cap="none" spc="0">
                <a:solidFill>
                  <a:schemeClr val="tx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</a:rPr>
              <a:t>.css</a:t>
            </a:r>
            <a:endParaRPr sz="1000"/>
          </a:p>
          <a:p>
            <a:pPr>
              <a:defRPr/>
            </a:pPr>
            <a:endParaRPr sz="1000"/>
          </a:p>
          <a:p>
            <a:pPr>
              <a:defRPr/>
            </a:pPr>
            <a:r>
              <a:rPr sz="1000"/>
              <a:t>How to play</a:t>
            </a:r>
            <a:endParaRPr sz="1000"/>
          </a:p>
          <a:p>
            <a:pPr>
              <a:defRPr/>
            </a:pPr>
            <a:endParaRPr sz="1000"/>
          </a:p>
          <a:p>
            <a:pPr>
              <a:defRPr/>
            </a:pPr>
            <a:endParaRPr sz="1000"/>
          </a:p>
          <a:p>
            <a:pPr>
              <a:defRPr/>
            </a:pPr>
            <a:endParaRPr sz="1000"/>
          </a:p>
          <a:p>
            <a:pPr>
              <a:defRPr/>
            </a:pPr>
            <a:r>
              <a:rPr sz="1000"/>
              <a:t> </a:t>
            </a:r>
            <a:endParaRPr sz="1000"/>
          </a:p>
        </p:txBody>
      </p:sp>
      <p:sp>
        <p:nvSpPr>
          <p:cNvPr id="877237543" name=""/>
          <p:cNvSpPr txBox="1"/>
          <p:nvPr/>
        </p:nvSpPr>
        <p:spPr bwMode="auto">
          <a:xfrm flipH="0" flipV="0">
            <a:off x="6085199" y="4381283"/>
            <a:ext cx="2902523" cy="1158598"/>
          </a:xfrm>
          <a:prstGeom prst="rect">
            <a:avLst/>
          </a:prstGeom>
          <a:noFill/>
          <a:ln w="28575">
            <a:solidFill>
              <a:srgbClr val="F55AC1"/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fr-FR" sz="1000" b="0" i="0" u="none" strike="noStrike" cap="none" spc="0">
                <a:solidFill>
                  <a:schemeClr val="tx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</a:rPr>
              <a:t>jeu</a:t>
            </a:r>
            <a:r>
              <a:rPr lang="fr-FR" sz="1000" b="0" i="0" u="none" strike="noStrike" cap="none" spc="0">
                <a:solidFill>
                  <a:schemeClr val="tx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</a:rPr>
              <a:t>.css</a:t>
            </a:r>
            <a:endParaRPr sz="1000"/>
          </a:p>
          <a:p>
            <a:pPr>
              <a:defRPr/>
            </a:pPr>
            <a:endParaRPr sz="1000"/>
          </a:p>
          <a:p>
            <a:pPr>
              <a:defRPr/>
            </a:pPr>
            <a:r>
              <a:rPr sz="1000"/>
              <a:t>&gt; grid = 3 cases</a:t>
            </a:r>
            <a:endParaRPr sz="1000"/>
          </a:p>
          <a:p>
            <a:pPr>
              <a:defRPr/>
            </a:pPr>
            <a:r>
              <a:rPr sz="1000"/>
              <a:t>&gt; 3 </a:t>
            </a:r>
            <a:r>
              <a:rPr sz="1000"/>
              <a:t>img supperposées</a:t>
            </a:r>
            <a:endParaRPr sz="1000"/>
          </a:p>
          <a:p>
            <a:pPr>
              <a:defRPr/>
            </a:pPr>
            <a:r>
              <a:rPr sz="1000"/>
              <a:t>   &gt;  </a:t>
            </a:r>
            <a:endParaRPr sz="1000"/>
          </a:p>
          <a:p>
            <a:pPr>
              <a:defRPr/>
            </a:pPr>
            <a:endParaRPr sz="1000"/>
          </a:p>
          <a:p>
            <a:pPr>
              <a:defRPr/>
            </a:pPr>
            <a:r>
              <a:rPr sz="1000"/>
              <a:t> </a:t>
            </a:r>
            <a:endParaRPr sz="1000"/>
          </a:p>
        </p:txBody>
      </p:sp>
      <p:cxnSp>
        <p:nvCxnSpPr>
          <p:cNvPr id="1314895289" name=""/>
          <p:cNvCxnSpPr/>
          <p:nvPr/>
        </p:nvCxnSpPr>
        <p:spPr bwMode="auto">
          <a:xfrm flipH="1" flipV="0">
            <a:off x="5259748" y="595998"/>
            <a:ext cx="920748" cy="0"/>
          </a:xfrm>
          <a:prstGeom prst="line">
            <a:avLst/>
          </a:prstGeom>
          <a:ln w="38099" cap="flat" cmpd="sng" algn="ctr">
            <a:solidFill>
              <a:srgbClr val="000ABF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5536761" name=""/>
          <p:cNvCxnSpPr/>
          <p:nvPr/>
        </p:nvCxnSpPr>
        <p:spPr bwMode="auto">
          <a:xfrm flipH="1" flipV="0">
            <a:off x="5212123" y="1854659"/>
            <a:ext cx="968373" cy="1843633"/>
          </a:xfrm>
          <a:prstGeom prst="line">
            <a:avLst/>
          </a:prstGeom>
          <a:ln w="38099" cap="flat" cmpd="sng" algn="ctr">
            <a:solidFill>
              <a:srgbClr val="000ABF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143953" name=""/>
          <p:cNvCxnSpPr/>
          <p:nvPr/>
        </p:nvCxnSpPr>
        <p:spPr bwMode="auto">
          <a:xfrm flipH="1" flipV="1">
            <a:off x="5224030" y="2397251"/>
            <a:ext cx="992185" cy="482256"/>
          </a:xfrm>
          <a:prstGeom prst="line">
            <a:avLst/>
          </a:prstGeom>
          <a:ln w="38099" cap="flat" cmpd="sng" algn="ctr">
            <a:solidFill>
              <a:srgbClr val="18AB5A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4745029" name=""/>
          <p:cNvCxnSpPr/>
          <p:nvPr/>
        </p:nvCxnSpPr>
        <p:spPr bwMode="auto">
          <a:xfrm flipH="1" flipV="0">
            <a:off x="5259749" y="4679047"/>
            <a:ext cx="920747" cy="0"/>
          </a:xfrm>
          <a:prstGeom prst="line">
            <a:avLst/>
          </a:prstGeom>
          <a:ln w="38099" cap="flat" cmpd="sng" algn="ctr">
            <a:solidFill>
              <a:srgbClr val="F55AC1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3128620" name=""/>
          <p:cNvSpPr txBox="1"/>
          <p:nvPr/>
        </p:nvSpPr>
        <p:spPr bwMode="auto">
          <a:xfrm flipH="0" flipV="0">
            <a:off x="126459" y="1138158"/>
            <a:ext cx="2866359" cy="2956919"/>
          </a:xfrm>
          <a:prstGeom prst="rect">
            <a:avLst/>
          </a:prstGeom>
          <a:noFill/>
          <a:ln w="1269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 b="1"/>
              <a:t>Plan proposé par GPT :</a:t>
            </a:r>
            <a:endParaRPr sz="1000" b="1"/>
          </a:p>
          <a:p>
            <a:pPr>
              <a:defRPr/>
            </a:pPr>
            <a:endParaRPr sz="1000" b="1"/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Étapes :</a:t>
            </a: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1 –</a:t>
            </a:r>
            <a:r>
              <a:rPr lang="fr-FR" sz="12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fr-FR" sz="1200" b="0" i="0" u="none" strike="noStrike" cap="none" spc="0">
                <a:solidFill>
                  <a:srgbClr val="18AB5A"/>
                </a:solidFill>
                <a:latin typeface="Times New Roman"/>
                <a:ea typeface="Times New Roman"/>
                <a:cs typeface="Times New Roman"/>
              </a:rPr>
              <a:t>Le squelette HTML</a:t>
            </a:r>
            <a:r>
              <a:rPr lang="fr-FR" sz="1200" b="0" i="0" u="none" strike="noStrike" cap="none" spc="0">
                <a:solidFill>
                  <a:srgbClr val="18AB5A"/>
                </a:solidFill>
                <a:latin typeface="Times New Roman"/>
                <a:ea typeface="Times New Roman"/>
                <a:cs typeface="Times New Roman"/>
              </a:rPr>
              <a:t> </a:t>
            </a:r>
            <a:endParaRPr lang="fr-FR" sz="1200" b="0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2 –</a:t>
            </a:r>
            <a:r>
              <a:rPr lang="fr-FR" sz="1200" b="0" i="0" u="none" strike="noStrike" cap="none" spc="0">
                <a:solidFill>
                  <a:srgbClr val="18AB5A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fr-FR" sz="1200" b="0" i="0" u="none" strike="noStrike" cap="none" spc="0">
                <a:solidFill>
                  <a:srgbClr val="18AB5A"/>
                </a:solidFill>
                <a:highlight>
                  <a:srgbClr val="FFFF00"/>
                </a:highlight>
                <a:latin typeface="Times New Roman"/>
                <a:ea typeface="Times New Roman"/>
                <a:cs typeface="Times New Roman"/>
              </a:rPr>
              <a:t>Le style CS</a:t>
            </a:r>
            <a:r>
              <a:rPr sz="1400" b="1" i="0" u="none">
                <a:solidFill>
                  <a:srgbClr val="18AB5A"/>
                </a:solidFill>
                <a:highlight>
                  <a:srgbClr val="FFFF00"/>
                </a:highlight>
                <a:latin typeface="Times New Roman"/>
                <a:ea typeface="Times New Roman"/>
                <a:cs typeface="Times New Roman"/>
              </a:rPr>
              <a:t>S</a:t>
            </a:r>
            <a:endParaRPr sz="1000" b="1"/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3 – </a:t>
            </a:r>
            <a:r>
              <a:rPr sz="1200" b="0" i="0" u="none">
                <a:solidFill>
                  <a:srgbClr val="000ABF"/>
                </a:solidFill>
                <a:latin typeface="Times New Roman"/>
                <a:ea typeface="Times New Roman"/>
                <a:cs typeface="Times New Roman"/>
              </a:rPr>
              <a:t>La logique JS</a:t>
            </a:r>
            <a:endParaRPr sz="1000" b="1"/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4</a:t>
            </a:r>
            <a:r>
              <a:rPr lang="fr-FR" sz="12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– Modularisation TypeScript</a:t>
            </a:r>
            <a:endParaRPr lang="fr-FR" sz="1200" b="0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5 – Bonu</a:t>
            </a:r>
            <a:r>
              <a:rPr lang="fr-FR" sz="12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 : sons tropicaux </a:t>
            </a:r>
            <a:r>
              <a:rPr lang="fr-FR" sz="12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sons</a:t>
            </a:r>
            <a:r>
              <a:rPr lang="fr-FR" sz="12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tropicaux quand le joueur clique 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(bruit de vague, cri d’oiseau, percussion)</a:t>
            </a:r>
            <a:endParaRPr sz="1000" b="1"/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sz="1000" b="1"/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sz="1000" b="1"/>
          </a:p>
          <a:p>
            <a:pPr>
              <a:defRPr/>
            </a:pPr>
            <a:endParaRPr sz="1000" b="1"/>
          </a:p>
          <a:p>
            <a:pPr>
              <a:defRPr/>
            </a:pPr>
            <a:endParaRPr sz="1000" b="1"/>
          </a:p>
          <a:p>
            <a:pPr>
              <a:defRPr/>
            </a:pPr>
            <a:r>
              <a:rPr sz="1000" b="1"/>
              <a:t>  </a:t>
            </a:r>
            <a:endParaRPr sz="1000" b="1"/>
          </a:p>
          <a:p>
            <a:pPr>
              <a:defRPr/>
            </a:pPr>
            <a:endParaRPr sz="1000"/>
          </a:p>
          <a:p>
            <a:pPr>
              <a:defRPr/>
            </a:pPr>
            <a:endParaRPr sz="10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54828022" name="Title 1"/>
          <p:cNvSpPr>
            <a:spLocks noGrp="1"/>
          </p:cNvSpPr>
          <p:nvPr>
            <p:ph type="ctrTitle"/>
          </p:nvPr>
        </p:nvSpPr>
        <p:spPr bwMode="auto">
          <a:xfrm flipH="0" flipV="0">
            <a:off x="2506470" y="925194"/>
            <a:ext cx="9398135" cy="5600699"/>
          </a:xfrm>
          <a:prstGeom prst="rect">
            <a:avLst/>
          </a:prstGeom>
          <a:solidFill>
            <a:schemeClr val="accent1"/>
          </a:solidFill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algn="r">
              <a:defRPr/>
            </a:pPr>
            <a:r>
              <a:rPr lang="fr-FR" sz="1400">
                <a:solidFill>
                  <a:srgbClr val="002060"/>
                </a:solidFill>
              </a:rPr>
              <a:t>Image background</a:t>
            </a:r>
            <a:endParaRPr lang="fr-FR" sz="1400"/>
          </a:p>
        </p:txBody>
      </p:sp>
      <p:sp>
        <p:nvSpPr>
          <p:cNvPr id="565585680" name="Zone de texte 1838115843"/>
          <p:cNvSpPr txBox="1"/>
          <p:nvPr/>
        </p:nvSpPr>
        <p:spPr bwMode="auto">
          <a:xfrm flipH="0" flipV="0">
            <a:off x="2506456" y="4098289"/>
            <a:ext cx="9398784" cy="2426969"/>
          </a:xfrm>
          <a:prstGeom prst="rect">
            <a:avLst/>
          </a:prstGeom>
          <a:solidFill>
            <a:srgbClr val="07F7EF">
              <a:alpha val="31998"/>
            </a:srgbClr>
          </a:solidFill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r">
              <a:defRPr/>
            </a:pPr>
            <a:r>
              <a:rPr lang="fr-FR" sz="1400" b="0" i="0" u="none" strike="noStrike" cap="none" spc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(si j’opte pour autre solution :</a:t>
            </a:r>
            <a:endParaRPr lang="fr-FR" sz="1400" b="0" i="0" u="none" strike="noStrike" cap="none" spc="0">
              <a:solidFill>
                <a:srgbClr val="002060"/>
              </a:solidFill>
              <a:latin typeface="Arial"/>
              <a:ea typeface="Arial"/>
              <a:cs typeface="Arial"/>
            </a:endParaRPr>
          </a:p>
          <a:p>
            <a:pPr algn="r">
              <a:defRPr/>
            </a:pPr>
            <a:r>
              <a:rPr lang="fr-FR" sz="1400" b="0" i="0" u="none" strike="noStrike" cap="none" spc="0">
                <a:solidFill>
                  <a:srgbClr val="002060"/>
                </a:solidFill>
                <a:latin typeface="Arial"/>
                <a:ea typeface="Arial"/>
                <a:cs typeface="Arial"/>
              </a:rPr>
              <a:t>Image 1er plan de p.Jeu</a:t>
            </a:r>
            <a:endParaRPr lang="fr-FR" sz="1400" b="0" i="0" u="none" strike="noStrike" cap="none" spc="0">
              <a:solidFill>
                <a:srgbClr val="002060"/>
              </a:solidFill>
              <a:latin typeface="Times New Roman"/>
              <a:cs typeface="Times New Roman"/>
            </a:endParaRPr>
          </a:p>
          <a:p>
            <a:pPr algn="r">
              <a:defRPr/>
            </a:pPr>
            <a:r>
              <a:rPr lang="fr-FR" sz="1400" b="0" i="0" u="none" strike="noStrike" cap="none" spc="0">
                <a:solidFill>
                  <a:srgbClr val="002060"/>
                </a:solidFill>
                <a:latin typeface="Arial"/>
                <a:ea typeface="Arial"/>
                <a:cs typeface="Arial"/>
              </a:rPr>
              <a:t> |&gt; Passe au 2eme plan)</a:t>
            </a:r>
            <a:endParaRPr lang="fr-FR" sz="1400" b="0" i="0" u="none" strike="noStrike" cap="none" spc="0">
              <a:solidFill>
                <a:srgbClr val="002060"/>
              </a:solidFill>
              <a:latin typeface="Times New Roman"/>
              <a:cs typeface="Times New Roman"/>
            </a:endParaRPr>
          </a:p>
          <a:p>
            <a:pPr algn="r">
              <a:defRPr/>
            </a:pPr>
            <a:endParaRPr lang="fr-FR" sz="1400" b="0" i="0" u="none" strike="noStrike" cap="none" spc="0">
              <a:solidFill>
                <a:srgbClr val="002060"/>
              </a:solidFill>
              <a:latin typeface="Times New Roman"/>
              <a:cs typeface="Times New Roman"/>
            </a:endParaRPr>
          </a:p>
          <a:p>
            <a:pPr>
              <a:defRPr/>
            </a:pPr>
            <a:endParaRPr lang="fr-FR"/>
          </a:p>
          <a:p>
            <a:pPr>
              <a:defRPr/>
            </a:pPr>
            <a:r>
              <a:rPr lang="fr-FR"/>
              <a:t>.</a:t>
            </a:r>
            <a:endParaRPr lang="fr-FR"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.</a:t>
            </a:r>
            <a:endParaRPr/>
          </a:p>
        </p:txBody>
      </p:sp>
      <p:sp>
        <p:nvSpPr>
          <p:cNvPr id="964076864" name="Zone de texte 5"/>
          <p:cNvSpPr txBox="1"/>
          <p:nvPr/>
        </p:nvSpPr>
        <p:spPr bwMode="auto">
          <a:xfrm flipH="0" flipV="0">
            <a:off x="6025248" y="1183788"/>
            <a:ext cx="2349613" cy="518158"/>
          </a:xfrm>
          <a:prstGeom prst="rect">
            <a:avLst/>
          </a:prstGeom>
          <a:solidFill>
            <a:srgbClr val="10EEC2"/>
          </a:solidFill>
        </p:spPr>
        <p:txBody>
          <a:bodyPr wrap="square" rtlCol="0">
            <a:noAutofit/>
          </a:bodyPr>
          <a:p>
            <a:pPr algn="ctr">
              <a:defRPr/>
            </a:pPr>
            <a:r>
              <a:rPr lang="fr-FR" sz="2600" b="1"/>
              <a:t>Tittle</a:t>
            </a:r>
            <a:endParaRPr lang="fr-FR" sz="1400"/>
          </a:p>
        </p:txBody>
      </p:sp>
      <p:sp>
        <p:nvSpPr>
          <p:cNvPr id="718386446" name="Subtitle 2"/>
          <p:cNvSpPr>
            <a:spLocks noGrp="1"/>
          </p:cNvSpPr>
          <p:nvPr/>
        </p:nvSpPr>
        <p:spPr bwMode="auto">
          <a:xfrm flipH="0" flipV="0">
            <a:off x="6025248" y="1883732"/>
            <a:ext cx="2361199" cy="2337957"/>
          </a:xfrm>
          <a:prstGeom prst="rect">
            <a:avLst/>
          </a:prstGeom>
          <a:solidFill>
            <a:srgbClr val="18AB5A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fr-FR" sz="1400">
              <a:solidFill>
                <a:schemeClr val="accent2">
                  <a:lumMod val="50000"/>
                </a:schemeClr>
              </a:solidFill>
            </a:endParaRPr>
          </a:p>
          <a:p>
            <a:pPr>
              <a:defRPr/>
            </a:pPr>
            <a:r>
              <a:rPr lang="fr-FR" sz="1400">
                <a:solidFill>
                  <a:schemeClr val="accent2">
                    <a:lumMod val="50000"/>
                  </a:schemeClr>
                </a:solidFill>
              </a:rPr>
              <a:t>Picture</a:t>
            </a:r>
            <a:endParaRPr lang="fr-FR" sz="1400">
              <a:solidFill>
                <a:schemeClr val="accent2">
                  <a:lumMod val="50000"/>
                </a:schemeClr>
              </a:solidFill>
            </a:endParaRPr>
          </a:p>
          <a:p>
            <a:pPr>
              <a:defRPr/>
            </a:pPr>
            <a:r>
              <a:rPr lang="fr-FR" sz="1400">
                <a:solidFill>
                  <a:schemeClr val="accent2">
                    <a:lumMod val="50000"/>
                  </a:schemeClr>
                </a:solidFill>
              </a:rPr>
              <a:t>Accueil</a:t>
            </a:r>
            <a:endParaRPr lang="fr-FR" sz="140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612266423" name="Zone de texte 5"/>
          <p:cNvSpPr txBox="1"/>
          <p:nvPr/>
        </p:nvSpPr>
        <p:spPr bwMode="auto">
          <a:xfrm flipH="0" flipV="0">
            <a:off x="4654264" y="4996776"/>
            <a:ext cx="5079999" cy="1027193"/>
          </a:xfrm>
          <a:prstGeom prst="rect">
            <a:avLst/>
          </a:prstGeom>
          <a:solidFill>
            <a:srgbClr val="10EEC2"/>
          </a:solidFill>
        </p:spPr>
        <p:txBody>
          <a:bodyPr wrap="square" rtlCol="0">
            <a:noAutofit/>
          </a:bodyPr>
          <a:p>
            <a:pPr algn="ctr">
              <a:defRPr/>
            </a:pPr>
            <a:r>
              <a:rPr lang="fr-FR" sz="1400" b="1">
                <a:latin typeface="Calibri"/>
                <a:ea typeface="Calibri"/>
                <a:cs typeface="Calibri"/>
              </a:rPr>
              <a:t>How to play</a:t>
            </a:r>
            <a:endParaRPr sz="1400">
              <a:latin typeface="Calibri"/>
              <a:cs typeface="Calibri"/>
            </a:endParaRPr>
          </a:p>
          <a:p>
            <a:pPr algn="ctr">
              <a:defRPr/>
            </a:pPr>
            <a:r>
              <a:rPr lang="fr-FR" sz="1400">
                <a:latin typeface="Calibri"/>
                <a:ea typeface="Calibri"/>
                <a:cs typeface="Calibri"/>
              </a:rPr>
              <a:t>Blablabla bla blabla </a:t>
            </a:r>
            <a:r>
              <a:rPr lang="fr-FR" sz="14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Blablabla bla blabla </a:t>
            </a:r>
            <a:r>
              <a:rPr lang="fr-FR" sz="14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Blablabla bla blabla </a:t>
            </a:r>
            <a:endParaRPr sz="1400">
              <a:latin typeface="Calibri"/>
              <a:cs typeface="Calibri"/>
            </a:endParaRPr>
          </a:p>
          <a:p>
            <a:pPr algn="ctr">
              <a:defRPr/>
            </a:pPr>
            <a:r>
              <a:rPr lang="fr-FR" sz="14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Blablabla bla blabla </a:t>
            </a:r>
            <a:r>
              <a:rPr lang="fr-FR" sz="14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Blablabla bla blabla </a:t>
            </a:r>
            <a:r>
              <a:rPr lang="fr-FR" sz="14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Blablabla bla blabla</a:t>
            </a:r>
            <a:endParaRPr sz="1400" b="0" i="0" u="none" strike="noStrike" cap="none" spc="0">
              <a:solidFill>
                <a:schemeClr val="tx1"/>
              </a:solidFill>
              <a:latin typeface="Calibri"/>
              <a:cs typeface="Calibri"/>
            </a:endParaRPr>
          </a:p>
          <a:p>
            <a:pPr algn="ctr">
              <a:defRPr/>
            </a:pPr>
            <a:r>
              <a:rPr lang="fr-FR" sz="14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Blablabla bla blabla</a:t>
            </a:r>
            <a:r>
              <a:rPr lang="fr-FR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endParaRPr sz="1400"/>
          </a:p>
          <a:p>
            <a:pPr algn="ctr">
              <a:defRPr/>
            </a:pPr>
            <a:endParaRPr sz="1400"/>
          </a:p>
          <a:p>
            <a:pPr algn="ctr">
              <a:defRPr/>
            </a:pPr>
            <a:endParaRPr sz="1400"/>
          </a:p>
          <a:p>
            <a:pPr algn="ctr">
              <a:defRPr/>
            </a:pPr>
            <a:endParaRPr lang="fr-FR" sz="1400"/>
          </a:p>
        </p:txBody>
      </p:sp>
      <p:sp>
        <p:nvSpPr>
          <p:cNvPr id="339825928" name="Zone de texte 5"/>
          <p:cNvSpPr txBox="1"/>
          <p:nvPr/>
        </p:nvSpPr>
        <p:spPr bwMode="auto">
          <a:xfrm flipH="0" flipV="0">
            <a:off x="2506470" y="6229411"/>
            <a:ext cx="9398135" cy="295848"/>
          </a:xfrm>
          <a:prstGeom prst="rect">
            <a:avLst/>
          </a:prstGeom>
          <a:noFill/>
          <a:ln w="634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wrap="square" rtlCol="0">
            <a:noAutofit/>
          </a:bodyPr>
          <a:p>
            <a:pPr algn="ctr">
              <a:defRPr/>
            </a:pPr>
            <a:r>
              <a:rPr lang="fr-FR" sz="1000" b="1"/>
              <a:t>Footer</a:t>
            </a:r>
            <a:endParaRPr lang="fr-FR" sz="1400"/>
          </a:p>
        </p:txBody>
      </p:sp>
      <p:sp>
        <p:nvSpPr>
          <p:cNvPr id="1925986785" name="Zone de texte 5"/>
          <p:cNvSpPr txBox="1"/>
          <p:nvPr/>
        </p:nvSpPr>
        <p:spPr bwMode="auto">
          <a:xfrm flipH="0" flipV="0">
            <a:off x="2658870" y="1035865"/>
            <a:ext cx="2163482" cy="295848"/>
          </a:xfrm>
          <a:prstGeom prst="rect">
            <a:avLst/>
          </a:prstGeom>
          <a:noFill/>
          <a:ln w="634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wrap="square" rtlCol="0">
            <a:noAutofit/>
          </a:bodyPr>
          <a:p>
            <a:pPr algn="l">
              <a:defRPr/>
            </a:pPr>
            <a:r>
              <a:rPr lang="fr-FR" sz="1000"/>
              <a:t>Version 1.00</a:t>
            </a:r>
            <a:endParaRPr lang="fr-FR" sz="1400"/>
          </a:p>
        </p:txBody>
      </p:sp>
      <p:sp>
        <p:nvSpPr>
          <p:cNvPr id="1060213131" name=""/>
          <p:cNvSpPr txBox="1"/>
          <p:nvPr/>
        </p:nvSpPr>
        <p:spPr bwMode="auto">
          <a:xfrm flipH="0" flipV="0">
            <a:off x="302646" y="4137647"/>
            <a:ext cx="1736911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sp>
        <p:nvSpPr>
          <p:cNvPr id="1513059835" name="Subtitle 2"/>
          <p:cNvSpPr>
            <a:spLocks noGrp="1"/>
          </p:cNvSpPr>
          <p:nvPr/>
        </p:nvSpPr>
        <p:spPr bwMode="auto">
          <a:xfrm flipH="0" flipV="0">
            <a:off x="6013663" y="4320706"/>
            <a:ext cx="2361197" cy="326720"/>
          </a:xfrm>
          <a:prstGeom prst="rect">
            <a:avLst/>
          </a:prstGeom>
          <a:solidFill>
            <a:srgbClr val="18AB5A"/>
          </a:solidFill>
          <a:ln w="12699">
            <a:solidFill>
              <a:schemeClr val="accent2">
                <a:lumMod val="50196"/>
              </a:schemeClr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85000" lnSpcReduction="3000"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fr-FR" sz="2400" b="1">
                <a:solidFill>
                  <a:schemeClr val="accent2">
                    <a:lumMod val="50000"/>
                  </a:schemeClr>
                </a:solidFill>
                <a:latin typeface="Arial Black"/>
                <a:ea typeface="Arial Black"/>
                <a:cs typeface="Arial Black"/>
              </a:rPr>
              <a:t>JOUER</a:t>
            </a:r>
            <a:endParaRPr lang="fr-FR" sz="140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126166434" name="Zone de texte 5"/>
          <p:cNvSpPr txBox="1"/>
          <p:nvPr/>
        </p:nvSpPr>
        <p:spPr bwMode="auto">
          <a:xfrm flipH="0" flipV="0">
            <a:off x="2490781" y="470225"/>
            <a:ext cx="2163481" cy="295848"/>
          </a:xfrm>
          <a:prstGeom prst="rect">
            <a:avLst/>
          </a:prstGeom>
          <a:noFill/>
          <a:ln w="634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wrap="square" rtlCol="0">
            <a:noAutofit/>
          </a:bodyPr>
          <a:p>
            <a:pPr algn="l">
              <a:defRPr/>
            </a:pPr>
            <a:r>
              <a:rPr lang="fr-FR" sz="1400" b="1">
                <a:solidFill>
                  <a:srgbClr val="000ABF"/>
                </a:solidFill>
              </a:rPr>
              <a:t>ACCUEIL</a:t>
            </a:r>
            <a:endParaRPr lang="fr-FR" sz="1400"/>
          </a:p>
        </p:txBody>
      </p:sp>
      <p:sp>
        <p:nvSpPr>
          <p:cNvPr id="662039046" name=""/>
          <p:cNvSpPr/>
          <p:nvPr/>
        </p:nvSpPr>
        <p:spPr bwMode="auto">
          <a:xfrm flipH="0" flipV="0">
            <a:off x="322624" y="564249"/>
            <a:ext cx="746124" cy="69849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9563956" name=""/>
          <p:cNvSpPr/>
          <p:nvPr/>
        </p:nvSpPr>
        <p:spPr bwMode="auto">
          <a:xfrm rot="13478958" flipH="0" flipV="0">
            <a:off x="452625" y="570035"/>
            <a:ext cx="466742" cy="444913"/>
          </a:xfrm>
          <a:prstGeom prst="halfFrame">
            <a:avLst>
              <a:gd name="adj1" fmla="val 14924"/>
              <a:gd name="adj2" fmla="val 1708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01831634" name=""/>
          <p:cNvSpPr txBox="1"/>
          <p:nvPr/>
        </p:nvSpPr>
        <p:spPr bwMode="auto">
          <a:xfrm flipH="0" flipV="0">
            <a:off x="767712" y="925193"/>
            <a:ext cx="240644" cy="3965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000" b="1">
                <a:solidFill>
                  <a:schemeClr val="bg1"/>
                </a:solidFill>
              </a:rPr>
              <a:t>1</a:t>
            </a:r>
            <a:endParaRPr sz="20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91050974" name="Title 1"/>
          <p:cNvSpPr>
            <a:spLocks noGrp="1"/>
          </p:cNvSpPr>
          <p:nvPr>
            <p:ph type="ctrTitle"/>
          </p:nvPr>
        </p:nvSpPr>
        <p:spPr bwMode="auto">
          <a:xfrm flipH="0" flipV="0">
            <a:off x="2506470" y="925194"/>
            <a:ext cx="9398135" cy="5600699"/>
          </a:xfrm>
          <a:prstGeom prst="rect">
            <a:avLst/>
          </a:prstGeom>
          <a:solidFill>
            <a:schemeClr val="accent1"/>
          </a:solidFill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lang="fr-FR" sz="1400" b="0" i="0" u="none" strike="noStrike" cap="none" spc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Picture background</a:t>
            </a:r>
            <a:endParaRPr lang="fr-FR" sz="1400"/>
          </a:p>
        </p:txBody>
      </p:sp>
      <p:sp>
        <p:nvSpPr>
          <p:cNvPr id="456875440" name="Subtitle 2"/>
          <p:cNvSpPr>
            <a:spLocks noGrp="1"/>
          </p:cNvSpPr>
          <p:nvPr>
            <p:ph type="subTitle" idx="1"/>
          </p:nvPr>
        </p:nvSpPr>
        <p:spPr bwMode="auto">
          <a:xfrm flipH="0" flipV="0">
            <a:off x="3858355" y="3686759"/>
            <a:ext cx="1591816" cy="1625014"/>
          </a:xfrm>
          <a:prstGeom prst="rect">
            <a:avLst/>
          </a:prstGeom>
          <a:solidFill>
            <a:srgbClr val="18AB5A"/>
          </a:solidFill>
        </p:spPr>
        <p:txBody>
          <a:bodyPr/>
          <a:lstStyle/>
          <a:p>
            <a:pPr>
              <a:defRPr/>
            </a:pPr>
            <a:r>
              <a:rPr lang="fr-FR" sz="1400">
                <a:solidFill>
                  <a:schemeClr val="accent2">
                    <a:lumMod val="50000"/>
                  </a:schemeClr>
                </a:solidFill>
              </a:rPr>
              <a:t>Objet</a:t>
            </a:r>
            <a:endParaRPr lang="fr-FR" sz="1400">
              <a:solidFill>
                <a:schemeClr val="accent2">
                  <a:lumMod val="50000"/>
                </a:schemeClr>
              </a:solidFill>
            </a:endParaRPr>
          </a:p>
          <a:p>
            <a:pPr>
              <a:defRPr/>
            </a:pPr>
            <a:r>
              <a:rPr lang="fr-FR" sz="1400">
                <a:solidFill>
                  <a:schemeClr val="accent2">
                    <a:lumMod val="50000"/>
                  </a:schemeClr>
                </a:solidFill>
              </a:rPr>
              <a:t>mobile L</a:t>
            </a:r>
            <a:endParaRPr lang="fr-FR" sz="1400">
              <a:solidFill>
                <a:schemeClr val="accent2">
                  <a:lumMod val="50000"/>
                </a:schemeClr>
              </a:solidFill>
            </a:endParaRPr>
          </a:p>
          <a:p>
            <a:pPr>
              <a:defRPr/>
            </a:pPr>
            <a:endParaRPr lang="fr-FR" sz="1400">
              <a:solidFill>
                <a:schemeClr val="accent2">
                  <a:lumMod val="50000"/>
                </a:schemeClr>
              </a:solidFill>
            </a:endParaRPr>
          </a:p>
          <a:p>
            <a:pPr>
              <a:defRPr/>
            </a:pPr>
            <a:r>
              <a:rPr lang="fr-FR" sz="1400">
                <a:solidFill>
                  <a:schemeClr val="accent2">
                    <a:lumMod val="50000"/>
                  </a:schemeClr>
                </a:solidFill>
              </a:rPr>
              <a:t>2eme plan</a:t>
            </a:r>
            <a:endParaRPr lang="fr-FR" sz="140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78099521" name="Subtitle 2"/>
          <p:cNvSpPr>
            <a:spLocks noGrp="1"/>
          </p:cNvSpPr>
          <p:nvPr/>
        </p:nvSpPr>
        <p:spPr bwMode="auto">
          <a:xfrm flipH="0" flipV="0">
            <a:off x="6469529" y="3013659"/>
            <a:ext cx="1591816" cy="1625014"/>
          </a:xfrm>
          <a:prstGeom prst="rect">
            <a:avLst/>
          </a:prstGeom>
          <a:solidFill>
            <a:srgbClr val="18AB5A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fr-FR" sz="1400">
                <a:solidFill>
                  <a:schemeClr val="accent2">
                    <a:lumMod val="50000"/>
                  </a:schemeClr>
                </a:solidFill>
              </a:rPr>
              <a:t>Objet</a:t>
            </a:r>
            <a:endParaRPr lang="fr-FR" sz="1400">
              <a:solidFill>
                <a:schemeClr val="accent2">
                  <a:lumMod val="50000"/>
                </a:schemeClr>
              </a:solidFill>
            </a:endParaRPr>
          </a:p>
          <a:p>
            <a:pPr>
              <a:defRPr/>
            </a:pPr>
            <a:r>
              <a:rPr lang="fr-FR" sz="1400">
                <a:solidFill>
                  <a:schemeClr val="accent2">
                    <a:lumMod val="50000"/>
                  </a:schemeClr>
                </a:solidFill>
              </a:rPr>
              <a:t>mobile M</a:t>
            </a:r>
            <a:endParaRPr lang="fr-FR" sz="1400">
              <a:solidFill>
                <a:schemeClr val="accent2">
                  <a:lumMod val="50000"/>
                </a:schemeClr>
              </a:solidFill>
            </a:endParaRPr>
          </a:p>
          <a:p>
            <a:pPr>
              <a:defRPr/>
            </a:pPr>
            <a:endParaRPr lang="fr-FR" sz="1400">
              <a:solidFill>
                <a:schemeClr val="accent2">
                  <a:lumMod val="50000"/>
                </a:schemeClr>
              </a:solidFill>
            </a:endParaRPr>
          </a:p>
          <a:p>
            <a:pPr>
              <a:defRPr/>
            </a:pPr>
            <a:r>
              <a:rPr lang="fr-FR" sz="1400">
                <a:solidFill>
                  <a:schemeClr val="accent2">
                    <a:lumMod val="50000"/>
                  </a:schemeClr>
                </a:solidFill>
              </a:rPr>
              <a:t>2eme plan</a:t>
            </a:r>
            <a:endParaRPr lang="fr-FR" sz="140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45783701" name="Subtitle 2"/>
          <p:cNvSpPr>
            <a:spLocks noGrp="1"/>
          </p:cNvSpPr>
          <p:nvPr/>
        </p:nvSpPr>
        <p:spPr bwMode="auto">
          <a:xfrm flipH="0" flipV="0">
            <a:off x="9006989" y="2724734"/>
            <a:ext cx="1591816" cy="1625014"/>
          </a:xfrm>
          <a:prstGeom prst="rect">
            <a:avLst/>
          </a:prstGeom>
          <a:solidFill>
            <a:srgbClr val="18AB5A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fr-FR" sz="1400">
                <a:solidFill>
                  <a:schemeClr val="accent2">
                    <a:lumMod val="50000"/>
                  </a:schemeClr>
                </a:solidFill>
              </a:rPr>
              <a:t>Objet</a:t>
            </a:r>
            <a:endParaRPr lang="fr-FR" sz="1400">
              <a:solidFill>
                <a:schemeClr val="accent2">
                  <a:lumMod val="50000"/>
                </a:schemeClr>
              </a:solidFill>
            </a:endParaRPr>
          </a:p>
          <a:p>
            <a:pPr>
              <a:defRPr/>
            </a:pPr>
            <a:r>
              <a:rPr lang="fr-FR" sz="1400">
                <a:solidFill>
                  <a:schemeClr val="accent2">
                    <a:lumMod val="50000"/>
                  </a:schemeClr>
                </a:solidFill>
              </a:rPr>
              <a:t>mobile R</a:t>
            </a:r>
            <a:endParaRPr lang="fr-FR" sz="1400">
              <a:solidFill>
                <a:schemeClr val="accent2">
                  <a:lumMod val="50000"/>
                </a:schemeClr>
              </a:solidFill>
            </a:endParaRPr>
          </a:p>
          <a:p>
            <a:pPr>
              <a:defRPr/>
            </a:pPr>
            <a:endParaRPr lang="fr-FR" sz="1400">
              <a:solidFill>
                <a:schemeClr val="accent2">
                  <a:lumMod val="50000"/>
                </a:schemeClr>
              </a:solidFill>
            </a:endParaRPr>
          </a:p>
          <a:p>
            <a:pPr>
              <a:defRPr/>
            </a:pPr>
            <a:r>
              <a:rPr lang="fr-FR" sz="1400">
                <a:solidFill>
                  <a:schemeClr val="accent2">
                    <a:lumMod val="50000"/>
                  </a:schemeClr>
                </a:solidFill>
              </a:rPr>
              <a:t>2eme plan</a:t>
            </a:r>
            <a:endParaRPr lang="fr-FR" sz="140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60547673" name="Zone de texte 1838115843"/>
          <p:cNvSpPr txBox="1"/>
          <p:nvPr/>
        </p:nvSpPr>
        <p:spPr bwMode="auto">
          <a:xfrm flipH="0" flipV="0">
            <a:off x="2506456" y="4098289"/>
            <a:ext cx="9398784" cy="2426969"/>
          </a:xfrm>
          <a:prstGeom prst="rect">
            <a:avLst/>
          </a:prstGeom>
          <a:solidFill>
            <a:srgbClr val="07F7EF">
              <a:alpha val="31998"/>
            </a:srgbClr>
          </a:solidFill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lang="fr-FR" sz="1200" b="0" i="0" u="none" strike="noStrike" cap="none" spc="0">
                <a:solidFill>
                  <a:srgbClr val="7030A0"/>
                </a:solidFill>
                <a:latin typeface="+mn-lt"/>
                <a:ea typeface="+mn-ea"/>
                <a:cs typeface="+mn-cs"/>
              </a:rPr>
              <a:t>Picture </a:t>
            </a:r>
            <a:endParaRPr sz="1200">
              <a:solidFill>
                <a:srgbClr val="7030A0"/>
              </a:solidFill>
            </a:endParaRPr>
          </a:p>
          <a:p>
            <a:pPr>
              <a:defRPr/>
            </a:pPr>
            <a:r>
              <a:rPr lang="fr-FR" sz="1200" b="0" i="0" u="none" strike="noStrike" cap="none" spc="0">
                <a:solidFill>
                  <a:srgbClr val="7030A0"/>
                </a:solidFill>
                <a:latin typeface="+mn-lt"/>
                <a:ea typeface="+mn-ea"/>
                <a:cs typeface="+mn-cs"/>
              </a:rPr>
              <a:t>1er plan</a:t>
            </a:r>
            <a:endParaRPr/>
          </a:p>
          <a:p>
            <a:pPr>
              <a:defRPr/>
            </a:pPr>
            <a:endParaRPr lang="fr-FR"/>
          </a:p>
          <a:p>
            <a:pPr>
              <a:defRPr/>
            </a:pPr>
            <a:endParaRPr lang="fr-FR"/>
          </a:p>
          <a:p>
            <a:pPr>
              <a:defRPr/>
            </a:pPr>
            <a:r>
              <a:rPr lang="fr-FR"/>
              <a:t>.</a:t>
            </a:r>
            <a:endParaRPr lang="fr-FR"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.</a:t>
            </a:r>
            <a:endParaRPr/>
          </a:p>
        </p:txBody>
      </p:sp>
      <p:sp>
        <p:nvSpPr>
          <p:cNvPr id="751448771" name="Zone de texte 4"/>
          <p:cNvSpPr txBox="1"/>
          <p:nvPr/>
        </p:nvSpPr>
        <p:spPr bwMode="auto">
          <a:xfrm>
            <a:off x="2765051" y="1127759"/>
            <a:ext cx="716278" cy="518159"/>
          </a:xfrm>
          <a:prstGeom prst="rect">
            <a:avLst/>
          </a:prstGeom>
          <a:solidFill>
            <a:srgbClr val="10EEC2"/>
          </a:solidFill>
        </p:spPr>
        <p:txBody>
          <a:bodyPr wrap="square" rtlCol="0">
            <a:noAutofit/>
          </a:bodyPr>
          <a:p>
            <a:pPr>
              <a:defRPr/>
            </a:pPr>
            <a:r>
              <a:rPr lang="fr-FR" sz="1400"/>
              <a:t>Score</a:t>
            </a:r>
            <a:endParaRPr lang="fr-FR" sz="1400"/>
          </a:p>
        </p:txBody>
      </p:sp>
      <p:sp>
        <p:nvSpPr>
          <p:cNvPr id="189526024" name="Zone de texte 5"/>
          <p:cNvSpPr txBox="1"/>
          <p:nvPr/>
        </p:nvSpPr>
        <p:spPr bwMode="auto">
          <a:xfrm>
            <a:off x="3691516" y="1127759"/>
            <a:ext cx="716278" cy="518159"/>
          </a:xfrm>
          <a:prstGeom prst="rect">
            <a:avLst/>
          </a:prstGeom>
          <a:solidFill>
            <a:srgbClr val="10EEC2"/>
          </a:solidFill>
        </p:spPr>
        <p:txBody>
          <a:bodyPr wrap="square" rtlCol="0">
            <a:noAutofit/>
          </a:bodyPr>
          <a:p>
            <a:pPr>
              <a:defRPr/>
            </a:pPr>
            <a:r>
              <a:rPr lang="fr-FR" sz="1400"/>
              <a:t>Timer</a:t>
            </a:r>
            <a:endParaRPr lang="fr-FR" sz="1400"/>
          </a:p>
        </p:txBody>
      </p:sp>
      <p:sp>
        <p:nvSpPr>
          <p:cNvPr id="519395861" name="Zone de texte 5"/>
          <p:cNvSpPr txBox="1"/>
          <p:nvPr/>
        </p:nvSpPr>
        <p:spPr bwMode="auto">
          <a:xfrm flipH="0" flipV="0">
            <a:off x="2490781" y="470225"/>
            <a:ext cx="6832967" cy="295848"/>
          </a:xfrm>
          <a:prstGeom prst="rect">
            <a:avLst/>
          </a:prstGeom>
          <a:noFill/>
          <a:ln w="634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wrap="square" rtlCol="0">
            <a:noAutofit/>
          </a:bodyPr>
          <a:p>
            <a:pPr algn="l">
              <a:defRPr/>
            </a:pPr>
            <a:r>
              <a:rPr lang="fr-FR" sz="1400" b="1">
                <a:solidFill>
                  <a:srgbClr val="000ABF"/>
                </a:solidFill>
              </a:rPr>
              <a:t>Page JEU </a:t>
            </a:r>
            <a:r>
              <a:rPr lang="fr-FR" sz="1400" b="1" i="0" u="none" strike="noStrike" cap="none" spc="0">
                <a:solidFill>
                  <a:srgbClr val="7030A0"/>
                </a:solidFill>
                <a:latin typeface="+mn-lt"/>
                <a:ea typeface="+mn-ea"/>
                <a:cs typeface="+mn-cs"/>
              </a:rPr>
              <a:t>_ Version 1_jeu  _ </a:t>
            </a:r>
            <a:r>
              <a:rPr lang="fr-FR" sz="1400" b="1" i="0" u="none" strike="noStrike" cap="none" spc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box Display On/None   ou oppacity 0&gt;100%</a:t>
            </a:r>
            <a:endParaRPr lang="fr-FR" sz="1400"/>
          </a:p>
        </p:txBody>
      </p:sp>
      <p:sp>
        <p:nvSpPr>
          <p:cNvPr id="1776366769" name="Zone de texte 5"/>
          <p:cNvSpPr txBox="1"/>
          <p:nvPr/>
        </p:nvSpPr>
        <p:spPr bwMode="auto">
          <a:xfrm flipH="0" flipV="0">
            <a:off x="10676709" y="1021078"/>
            <a:ext cx="892789" cy="518158"/>
          </a:xfrm>
          <a:prstGeom prst="rect">
            <a:avLst/>
          </a:prstGeom>
          <a:solidFill>
            <a:srgbClr val="10EEC2"/>
          </a:solidFill>
        </p:spPr>
        <p:txBody>
          <a:bodyPr wrap="square" rtlCol="0">
            <a:noAutofit/>
          </a:bodyPr>
          <a:p>
            <a:pPr>
              <a:defRPr/>
            </a:pPr>
            <a:r>
              <a:rPr lang="fr-FR" sz="1400"/>
              <a:t>Retour Accueil</a:t>
            </a:r>
            <a:endParaRPr lang="fr-FR" sz="1400"/>
          </a:p>
        </p:txBody>
      </p:sp>
      <p:sp>
        <p:nvSpPr>
          <p:cNvPr id="1290015799" name="Subtitle 2"/>
          <p:cNvSpPr>
            <a:spLocks noGrp="1"/>
          </p:cNvSpPr>
          <p:nvPr/>
        </p:nvSpPr>
        <p:spPr bwMode="auto">
          <a:xfrm flipH="0" flipV="0">
            <a:off x="3858355" y="4349747"/>
            <a:ext cx="1591815" cy="16250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fr-FR" sz="1400">
                <a:solidFill>
                  <a:schemeClr val="accent2">
                    <a:lumMod val="50000"/>
                  </a:schemeClr>
                </a:solidFill>
              </a:rPr>
              <a:t>Objet</a:t>
            </a:r>
            <a:endParaRPr lang="fr-FR" sz="1400">
              <a:solidFill>
                <a:schemeClr val="accent2">
                  <a:lumMod val="50000"/>
                </a:schemeClr>
              </a:solidFill>
            </a:endParaRPr>
          </a:p>
          <a:p>
            <a:pPr>
              <a:defRPr/>
            </a:pPr>
            <a:r>
              <a:rPr lang="fr-FR" sz="1400">
                <a:solidFill>
                  <a:schemeClr val="accent2">
                    <a:lumMod val="50000"/>
                  </a:schemeClr>
                </a:solidFill>
              </a:rPr>
              <a:t>mobile L</a:t>
            </a:r>
            <a:endParaRPr lang="fr-FR" sz="1400">
              <a:solidFill>
                <a:schemeClr val="accent2">
                  <a:lumMod val="50000"/>
                </a:schemeClr>
              </a:solidFill>
            </a:endParaRPr>
          </a:p>
          <a:p>
            <a:pPr>
              <a:defRPr/>
            </a:pPr>
            <a:endParaRPr lang="fr-FR" sz="1400">
              <a:solidFill>
                <a:schemeClr val="accent2">
                  <a:lumMod val="50000"/>
                </a:schemeClr>
              </a:solidFill>
            </a:endParaRPr>
          </a:p>
          <a:p>
            <a:pPr>
              <a:defRPr/>
            </a:pPr>
            <a:r>
              <a:rPr lang="fr-FR" sz="1400">
                <a:solidFill>
                  <a:schemeClr val="accent2">
                    <a:lumMod val="50000"/>
                  </a:schemeClr>
                </a:solidFill>
              </a:rPr>
              <a:t>2eme plan</a:t>
            </a:r>
            <a:endParaRPr lang="fr-FR" sz="140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039485555" name="Subtitle 2"/>
          <p:cNvSpPr>
            <a:spLocks noGrp="1"/>
          </p:cNvSpPr>
          <p:nvPr/>
        </p:nvSpPr>
        <p:spPr bwMode="auto">
          <a:xfrm flipH="0" flipV="0">
            <a:off x="3858355" y="3950283"/>
            <a:ext cx="1591815" cy="1625013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fr-FR" sz="1400">
                <a:solidFill>
                  <a:schemeClr val="accent2">
                    <a:lumMod val="50000"/>
                  </a:schemeClr>
                </a:solidFill>
              </a:rPr>
              <a:t>Objet</a:t>
            </a:r>
            <a:endParaRPr lang="fr-FR" sz="1400">
              <a:solidFill>
                <a:schemeClr val="accent2">
                  <a:lumMod val="50000"/>
                </a:schemeClr>
              </a:solidFill>
            </a:endParaRPr>
          </a:p>
          <a:p>
            <a:pPr>
              <a:defRPr/>
            </a:pPr>
            <a:r>
              <a:rPr lang="fr-FR" sz="1400">
                <a:solidFill>
                  <a:schemeClr val="accent2">
                    <a:lumMod val="50000"/>
                  </a:schemeClr>
                </a:solidFill>
              </a:rPr>
              <a:t>mobile L</a:t>
            </a:r>
            <a:endParaRPr lang="fr-FR" sz="1400">
              <a:solidFill>
                <a:schemeClr val="accent2">
                  <a:lumMod val="50000"/>
                </a:schemeClr>
              </a:solidFill>
            </a:endParaRPr>
          </a:p>
          <a:p>
            <a:pPr>
              <a:defRPr/>
            </a:pPr>
            <a:endParaRPr lang="fr-FR" sz="1400">
              <a:solidFill>
                <a:schemeClr val="accent2">
                  <a:lumMod val="50000"/>
                </a:schemeClr>
              </a:solidFill>
            </a:endParaRPr>
          </a:p>
          <a:p>
            <a:pPr>
              <a:defRPr/>
            </a:pPr>
            <a:r>
              <a:rPr lang="fr-FR" sz="1400">
                <a:solidFill>
                  <a:schemeClr val="accent2">
                    <a:lumMod val="50000"/>
                  </a:schemeClr>
                </a:solidFill>
              </a:rPr>
              <a:t>2eme plan</a:t>
            </a:r>
            <a:endParaRPr lang="fr-FR" sz="140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306400841" name=""/>
          <p:cNvSpPr/>
          <p:nvPr/>
        </p:nvSpPr>
        <p:spPr bwMode="auto">
          <a:xfrm flipH="0" flipV="0">
            <a:off x="322623" y="564248"/>
            <a:ext cx="746124" cy="69849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5494167" name=""/>
          <p:cNvSpPr/>
          <p:nvPr/>
        </p:nvSpPr>
        <p:spPr bwMode="auto">
          <a:xfrm rot="13478958" flipH="0" flipV="0">
            <a:off x="452625" y="570034"/>
            <a:ext cx="466741" cy="444913"/>
          </a:xfrm>
          <a:prstGeom prst="halfFrame">
            <a:avLst>
              <a:gd name="adj1" fmla="val 14924"/>
              <a:gd name="adj2" fmla="val 1708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516171" name=""/>
          <p:cNvSpPr txBox="1"/>
          <p:nvPr/>
        </p:nvSpPr>
        <p:spPr bwMode="auto">
          <a:xfrm flipH="0" flipV="0">
            <a:off x="767712" y="925192"/>
            <a:ext cx="241003" cy="3965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000" b="1">
                <a:solidFill>
                  <a:schemeClr val="bg1"/>
                </a:solidFill>
              </a:rPr>
              <a:t>1</a:t>
            </a:r>
            <a:endParaRPr sz="20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51652587" name="Title 1"/>
          <p:cNvSpPr>
            <a:spLocks noGrp="1"/>
          </p:cNvSpPr>
          <p:nvPr>
            <p:ph type="ctrTitle"/>
          </p:nvPr>
        </p:nvSpPr>
        <p:spPr bwMode="auto">
          <a:xfrm flipH="0" flipV="0">
            <a:off x="2506469" y="925193"/>
            <a:ext cx="9398135" cy="5600698"/>
          </a:xfrm>
          <a:prstGeom prst="rect">
            <a:avLst/>
          </a:prstGeom>
          <a:solidFill>
            <a:schemeClr val="accent1"/>
          </a:solidFill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lang="fr-FR" sz="1400" b="0" i="0" u="none" strike="noStrike" cap="none" spc="0">
                <a:solidFill>
                  <a:srgbClr val="002060"/>
                </a:solidFill>
                <a:latin typeface="Arial"/>
                <a:ea typeface="Arial"/>
                <a:cs typeface="Arial"/>
              </a:rPr>
              <a:t>Picture background</a:t>
            </a:r>
            <a:endParaRPr lang="fr-FR" sz="1400"/>
          </a:p>
        </p:txBody>
      </p:sp>
      <p:sp>
        <p:nvSpPr>
          <p:cNvPr id="731382740" name="Subtitle 2"/>
          <p:cNvSpPr>
            <a:spLocks noGrp="1"/>
          </p:cNvSpPr>
          <p:nvPr>
            <p:ph type="subTitle" idx="1"/>
          </p:nvPr>
        </p:nvSpPr>
        <p:spPr bwMode="auto">
          <a:xfrm flipH="0" flipV="0">
            <a:off x="3969480" y="2874251"/>
            <a:ext cx="1591815" cy="1625013"/>
          </a:xfrm>
          <a:prstGeom prst="rect">
            <a:avLst/>
          </a:prstGeom>
          <a:solidFill>
            <a:srgbClr val="18AB5A"/>
          </a:solidFill>
        </p:spPr>
        <p:txBody>
          <a:bodyPr/>
          <a:lstStyle/>
          <a:p>
            <a:pPr>
              <a:defRPr/>
            </a:pPr>
            <a:r>
              <a:rPr lang="fr-FR" sz="1400">
                <a:solidFill>
                  <a:schemeClr val="accent2">
                    <a:lumMod val="50000"/>
                  </a:schemeClr>
                </a:solidFill>
              </a:rPr>
              <a:t>Objet</a:t>
            </a:r>
            <a:endParaRPr lang="fr-FR" sz="1400">
              <a:solidFill>
                <a:schemeClr val="accent2">
                  <a:lumMod val="50000"/>
                </a:schemeClr>
              </a:solidFill>
            </a:endParaRPr>
          </a:p>
          <a:p>
            <a:pPr>
              <a:defRPr/>
            </a:pPr>
            <a:r>
              <a:rPr lang="fr-FR" sz="1400">
                <a:solidFill>
                  <a:schemeClr val="accent2">
                    <a:lumMod val="50000"/>
                  </a:schemeClr>
                </a:solidFill>
              </a:rPr>
              <a:t>mobile L</a:t>
            </a:r>
            <a:endParaRPr lang="fr-FR" sz="1400">
              <a:solidFill>
                <a:schemeClr val="accent2">
                  <a:lumMod val="50000"/>
                </a:schemeClr>
              </a:solidFill>
            </a:endParaRPr>
          </a:p>
          <a:p>
            <a:pPr>
              <a:defRPr/>
            </a:pPr>
            <a:endParaRPr lang="fr-FR" sz="1400">
              <a:solidFill>
                <a:schemeClr val="accent2">
                  <a:lumMod val="50000"/>
                </a:schemeClr>
              </a:solidFill>
            </a:endParaRPr>
          </a:p>
          <a:p>
            <a:pPr>
              <a:defRPr/>
            </a:pPr>
            <a:r>
              <a:rPr lang="fr-FR" sz="1400">
                <a:solidFill>
                  <a:schemeClr val="accent2">
                    <a:lumMod val="50000"/>
                  </a:schemeClr>
                </a:solidFill>
              </a:rPr>
              <a:t>2eme plan</a:t>
            </a:r>
            <a:endParaRPr lang="fr-FR" sz="140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179723513" name="Subtitle 2"/>
          <p:cNvSpPr>
            <a:spLocks noGrp="1"/>
          </p:cNvSpPr>
          <p:nvPr/>
        </p:nvSpPr>
        <p:spPr bwMode="auto">
          <a:xfrm flipH="0" flipV="0">
            <a:off x="6469529" y="3013659"/>
            <a:ext cx="1591815" cy="1625013"/>
          </a:xfrm>
          <a:prstGeom prst="rect">
            <a:avLst/>
          </a:prstGeom>
          <a:solidFill>
            <a:srgbClr val="18AB5A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8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fr-FR" sz="1400">
                <a:solidFill>
                  <a:schemeClr val="accent2">
                    <a:lumMod val="50000"/>
                  </a:schemeClr>
                </a:solidFill>
              </a:rPr>
              <a:t>Objet</a:t>
            </a:r>
            <a:endParaRPr lang="fr-FR" sz="1400">
              <a:solidFill>
                <a:schemeClr val="accent2">
                  <a:lumMod val="50000"/>
                </a:schemeClr>
              </a:solidFill>
            </a:endParaRPr>
          </a:p>
          <a:p>
            <a:pPr>
              <a:defRPr/>
            </a:pPr>
            <a:r>
              <a:rPr lang="fr-FR" sz="1400">
                <a:solidFill>
                  <a:schemeClr val="accent2">
                    <a:lumMod val="50000"/>
                  </a:schemeClr>
                </a:solidFill>
              </a:rPr>
              <a:t>mobile M</a:t>
            </a:r>
            <a:endParaRPr lang="fr-FR" sz="1400">
              <a:solidFill>
                <a:schemeClr val="accent2">
                  <a:lumMod val="50000"/>
                </a:schemeClr>
              </a:solidFill>
            </a:endParaRPr>
          </a:p>
          <a:p>
            <a:pPr>
              <a:defRPr/>
            </a:pPr>
            <a:endParaRPr lang="fr-FR" sz="1400">
              <a:solidFill>
                <a:schemeClr val="accent2">
                  <a:lumMod val="50000"/>
                </a:schemeClr>
              </a:solidFill>
            </a:endParaRPr>
          </a:p>
          <a:p>
            <a:pPr>
              <a:defRPr/>
            </a:pPr>
            <a:r>
              <a:rPr lang="fr-FR" sz="1400">
                <a:solidFill>
                  <a:schemeClr val="accent2">
                    <a:lumMod val="50000"/>
                  </a:schemeClr>
                </a:solidFill>
              </a:rPr>
              <a:t>2eme plan</a:t>
            </a:r>
            <a:endParaRPr lang="fr-FR" sz="140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54443590" name="Subtitle 2"/>
          <p:cNvSpPr>
            <a:spLocks noGrp="1"/>
          </p:cNvSpPr>
          <p:nvPr/>
        </p:nvSpPr>
        <p:spPr bwMode="auto">
          <a:xfrm flipH="0" flipV="0">
            <a:off x="9006989" y="2724733"/>
            <a:ext cx="1591815" cy="1625013"/>
          </a:xfrm>
          <a:prstGeom prst="rect">
            <a:avLst/>
          </a:prstGeom>
          <a:solidFill>
            <a:srgbClr val="18AB5A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8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fr-FR" sz="1400">
                <a:solidFill>
                  <a:schemeClr val="accent2">
                    <a:lumMod val="50000"/>
                  </a:schemeClr>
                </a:solidFill>
              </a:rPr>
              <a:t>Objet</a:t>
            </a:r>
            <a:endParaRPr lang="fr-FR" sz="1400">
              <a:solidFill>
                <a:schemeClr val="accent2">
                  <a:lumMod val="50000"/>
                </a:schemeClr>
              </a:solidFill>
            </a:endParaRPr>
          </a:p>
          <a:p>
            <a:pPr>
              <a:defRPr/>
            </a:pPr>
            <a:r>
              <a:rPr lang="fr-FR" sz="1400">
                <a:solidFill>
                  <a:schemeClr val="accent2">
                    <a:lumMod val="50000"/>
                  </a:schemeClr>
                </a:solidFill>
              </a:rPr>
              <a:t>mobile R</a:t>
            </a:r>
            <a:endParaRPr lang="fr-FR" sz="1400">
              <a:solidFill>
                <a:schemeClr val="accent2">
                  <a:lumMod val="50000"/>
                </a:schemeClr>
              </a:solidFill>
            </a:endParaRPr>
          </a:p>
          <a:p>
            <a:pPr>
              <a:defRPr/>
            </a:pPr>
            <a:endParaRPr lang="fr-FR" sz="1400">
              <a:solidFill>
                <a:schemeClr val="accent2">
                  <a:lumMod val="50000"/>
                </a:schemeClr>
              </a:solidFill>
            </a:endParaRPr>
          </a:p>
          <a:p>
            <a:pPr>
              <a:defRPr/>
            </a:pPr>
            <a:r>
              <a:rPr lang="fr-FR" sz="1400">
                <a:solidFill>
                  <a:schemeClr val="accent2">
                    <a:lumMod val="50000"/>
                  </a:schemeClr>
                </a:solidFill>
              </a:rPr>
              <a:t>2eme plan</a:t>
            </a:r>
            <a:endParaRPr lang="fr-FR" sz="140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2570900" name="Zone de texte 1838115843"/>
          <p:cNvSpPr txBox="1"/>
          <p:nvPr/>
        </p:nvSpPr>
        <p:spPr bwMode="auto">
          <a:xfrm flipH="0" flipV="0">
            <a:off x="2506455" y="4098288"/>
            <a:ext cx="9398783" cy="2426968"/>
          </a:xfrm>
          <a:prstGeom prst="rect">
            <a:avLst/>
          </a:prstGeom>
          <a:solidFill>
            <a:srgbClr val="07F7EF">
              <a:alpha val="31998"/>
            </a:srgbClr>
          </a:solidFill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lang="fr-FR" sz="1200" b="0" i="0" u="none" strike="noStrike" cap="none" spc="0">
                <a:solidFill>
                  <a:srgbClr val="7030A0"/>
                </a:solidFill>
                <a:latin typeface="Arial"/>
                <a:ea typeface="Arial"/>
                <a:cs typeface="Arial"/>
              </a:rPr>
              <a:t>Picture </a:t>
            </a:r>
            <a:endParaRPr sz="1200">
              <a:solidFill>
                <a:srgbClr val="7030A0"/>
              </a:solidFill>
            </a:endParaRPr>
          </a:p>
          <a:p>
            <a:pPr>
              <a:defRPr/>
            </a:pPr>
            <a:r>
              <a:rPr lang="fr-FR" sz="1200" b="0" i="0" u="none" strike="noStrike" cap="none" spc="0">
                <a:solidFill>
                  <a:srgbClr val="7030A0"/>
                </a:solidFill>
                <a:latin typeface="Arial"/>
                <a:ea typeface="Arial"/>
                <a:cs typeface="Arial"/>
              </a:rPr>
              <a:t>1er plan</a:t>
            </a:r>
            <a:endParaRPr/>
          </a:p>
          <a:p>
            <a:pPr>
              <a:defRPr/>
            </a:pPr>
            <a:endParaRPr lang="fr-FR"/>
          </a:p>
          <a:p>
            <a:pPr>
              <a:defRPr/>
            </a:pPr>
            <a:endParaRPr lang="fr-FR"/>
          </a:p>
          <a:p>
            <a:pPr>
              <a:defRPr/>
            </a:pPr>
            <a:r>
              <a:rPr lang="fr-FR"/>
              <a:t>.</a:t>
            </a:r>
            <a:endParaRPr lang="fr-FR"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.</a:t>
            </a:r>
            <a:endParaRPr/>
          </a:p>
        </p:txBody>
      </p:sp>
      <p:sp>
        <p:nvSpPr>
          <p:cNvPr id="974621280" name="Zone de texte 4"/>
          <p:cNvSpPr txBox="1"/>
          <p:nvPr/>
        </p:nvSpPr>
        <p:spPr bwMode="auto">
          <a:xfrm>
            <a:off x="2765050" y="1127758"/>
            <a:ext cx="716277" cy="518158"/>
          </a:xfrm>
          <a:prstGeom prst="rect">
            <a:avLst/>
          </a:prstGeom>
          <a:solidFill>
            <a:srgbClr val="10EEC2"/>
          </a:solidFill>
        </p:spPr>
        <p:txBody>
          <a:bodyPr wrap="square" rtlCol="0">
            <a:noAutofit/>
          </a:bodyPr>
          <a:p>
            <a:pPr>
              <a:defRPr/>
            </a:pPr>
            <a:r>
              <a:rPr lang="fr-FR" sz="1400"/>
              <a:t>Score</a:t>
            </a:r>
            <a:endParaRPr lang="fr-FR" sz="1400"/>
          </a:p>
        </p:txBody>
      </p:sp>
      <p:sp>
        <p:nvSpPr>
          <p:cNvPr id="1783900192" name="Zone de texte 5"/>
          <p:cNvSpPr txBox="1"/>
          <p:nvPr/>
        </p:nvSpPr>
        <p:spPr bwMode="auto">
          <a:xfrm>
            <a:off x="3691515" y="1127758"/>
            <a:ext cx="716277" cy="518158"/>
          </a:xfrm>
          <a:prstGeom prst="rect">
            <a:avLst/>
          </a:prstGeom>
          <a:solidFill>
            <a:srgbClr val="10EEC2"/>
          </a:solidFill>
        </p:spPr>
        <p:txBody>
          <a:bodyPr wrap="square" rtlCol="0">
            <a:noAutofit/>
          </a:bodyPr>
          <a:p>
            <a:pPr>
              <a:defRPr/>
            </a:pPr>
            <a:r>
              <a:rPr lang="fr-FR" sz="1400"/>
              <a:t>Timer</a:t>
            </a:r>
            <a:endParaRPr lang="fr-FR" sz="1400"/>
          </a:p>
        </p:txBody>
      </p:sp>
      <p:sp>
        <p:nvSpPr>
          <p:cNvPr id="914909869" name="Zone de texte 5"/>
          <p:cNvSpPr txBox="1"/>
          <p:nvPr/>
        </p:nvSpPr>
        <p:spPr bwMode="auto">
          <a:xfrm flipH="0" flipV="0">
            <a:off x="2490782" y="470224"/>
            <a:ext cx="4451717" cy="295848"/>
          </a:xfrm>
          <a:prstGeom prst="rect">
            <a:avLst/>
          </a:prstGeom>
          <a:noFill/>
          <a:ln w="634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wrap="square" rtlCol="0">
            <a:noAutofit/>
          </a:bodyPr>
          <a:p>
            <a:pPr algn="l">
              <a:defRPr/>
            </a:pPr>
            <a:r>
              <a:rPr lang="fr-FR" sz="1400" b="1">
                <a:solidFill>
                  <a:srgbClr val="000ABF"/>
                </a:solidFill>
              </a:rPr>
              <a:t>Page JEU</a:t>
            </a:r>
            <a:r>
              <a:rPr lang="fr-FR" sz="1400"/>
              <a:t> </a:t>
            </a:r>
            <a:r>
              <a:rPr lang="fr-FR" sz="1400" b="1">
                <a:solidFill>
                  <a:srgbClr val="7030A0"/>
                </a:solidFill>
              </a:rPr>
              <a:t>_ Version 2_jeu _ </a:t>
            </a:r>
            <a:r>
              <a:rPr lang="fr-FR" sz="1400" b="1">
                <a:solidFill>
                  <a:srgbClr val="FF0000"/>
                </a:solidFill>
              </a:rPr>
              <a:t>box flex up/down</a:t>
            </a:r>
            <a:endParaRPr lang="fr-FR" sz="1400"/>
          </a:p>
        </p:txBody>
      </p:sp>
      <p:sp>
        <p:nvSpPr>
          <p:cNvPr id="83700311" name="Zone de texte 5"/>
          <p:cNvSpPr txBox="1"/>
          <p:nvPr/>
        </p:nvSpPr>
        <p:spPr bwMode="auto">
          <a:xfrm flipH="0" flipV="0">
            <a:off x="10676709" y="1021078"/>
            <a:ext cx="892789" cy="518158"/>
          </a:xfrm>
          <a:prstGeom prst="rect">
            <a:avLst/>
          </a:prstGeom>
          <a:solidFill>
            <a:srgbClr val="10EEC2"/>
          </a:solidFill>
        </p:spPr>
        <p:txBody>
          <a:bodyPr wrap="square" rtlCol="0">
            <a:noAutofit/>
          </a:bodyPr>
          <a:p>
            <a:pPr>
              <a:defRPr/>
            </a:pPr>
            <a:r>
              <a:rPr lang="fr-FR" sz="1400"/>
              <a:t>Retour Accueil</a:t>
            </a:r>
            <a:endParaRPr lang="fr-FR" sz="1400"/>
          </a:p>
        </p:txBody>
      </p:sp>
      <p:sp>
        <p:nvSpPr>
          <p:cNvPr id="562245464" name="Subtitle 2"/>
          <p:cNvSpPr>
            <a:spLocks noGrp="1"/>
          </p:cNvSpPr>
          <p:nvPr/>
        </p:nvSpPr>
        <p:spPr bwMode="auto">
          <a:xfrm flipH="0" flipV="0">
            <a:off x="3858355" y="4349747"/>
            <a:ext cx="1591815" cy="16250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fr-FR" sz="1400">
                <a:solidFill>
                  <a:schemeClr val="accent2">
                    <a:lumMod val="50000"/>
                  </a:schemeClr>
                </a:solidFill>
              </a:rPr>
              <a:t>Objet</a:t>
            </a:r>
            <a:endParaRPr lang="fr-FR" sz="1400">
              <a:solidFill>
                <a:schemeClr val="accent2">
                  <a:lumMod val="50000"/>
                </a:schemeClr>
              </a:solidFill>
            </a:endParaRPr>
          </a:p>
          <a:p>
            <a:pPr>
              <a:defRPr/>
            </a:pPr>
            <a:r>
              <a:rPr lang="fr-FR" sz="1400">
                <a:solidFill>
                  <a:schemeClr val="accent2">
                    <a:lumMod val="50000"/>
                  </a:schemeClr>
                </a:solidFill>
              </a:rPr>
              <a:t>mobile L</a:t>
            </a:r>
            <a:endParaRPr lang="fr-FR" sz="1400">
              <a:solidFill>
                <a:schemeClr val="accent2">
                  <a:lumMod val="50000"/>
                </a:schemeClr>
              </a:solidFill>
            </a:endParaRPr>
          </a:p>
          <a:p>
            <a:pPr>
              <a:defRPr/>
            </a:pPr>
            <a:endParaRPr lang="fr-FR" sz="1400">
              <a:solidFill>
                <a:schemeClr val="accent2">
                  <a:lumMod val="50000"/>
                </a:schemeClr>
              </a:solidFill>
            </a:endParaRPr>
          </a:p>
          <a:p>
            <a:pPr>
              <a:defRPr/>
            </a:pPr>
            <a:r>
              <a:rPr lang="fr-FR" sz="1400">
                <a:solidFill>
                  <a:schemeClr val="accent2">
                    <a:lumMod val="50000"/>
                  </a:schemeClr>
                </a:solidFill>
              </a:rPr>
              <a:t>2eme plan</a:t>
            </a:r>
            <a:endParaRPr lang="fr-FR" sz="140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21114036" name="Subtitle 2"/>
          <p:cNvSpPr>
            <a:spLocks noGrp="1"/>
          </p:cNvSpPr>
          <p:nvPr/>
        </p:nvSpPr>
        <p:spPr bwMode="auto">
          <a:xfrm flipH="0" flipV="0">
            <a:off x="3858355" y="3950283"/>
            <a:ext cx="1591815" cy="1625013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fr-FR" sz="1400">
                <a:solidFill>
                  <a:schemeClr val="accent2">
                    <a:lumMod val="50000"/>
                  </a:schemeClr>
                </a:solidFill>
              </a:rPr>
              <a:t>Objet</a:t>
            </a:r>
            <a:endParaRPr lang="fr-FR" sz="1400">
              <a:solidFill>
                <a:schemeClr val="accent2">
                  <a:lumMod val="50000"/>
                </a:schemeClr>
              </a:solidFill>
            </a:endParaRPr>
          </a:p>
          <a:p>
            <a:pPr>
              <a:defRPr/>
            </a:pPr>
            <a:r>
              <a:rPr lang="fr-FR" sz="1400">
                <a:solidFill>
                  <a:schemeClr val="accent2">
                    <a:lumMod val="50000"/>
                  </a:schemeClr>
                </a:solidFill>
              </a:rPr>
              <a:t>mobile L</a:t>
            </a:r>
            <a:endParaRPr lang="fr-FR" sz="1400">
              <a:solidFill>
                <a:schemeClr val="accent2">
                  <a:lumMod val="50000"/>
                </a:schemeClr>
              </a:solidFill>
            </a:endParaRPr>
          </a:p>
          <a:p>
            <a:pPr>
              <a:defRPr/>
            </a:pPr>
            <a:endParaRPr lang="fr-FR" sz="1400">
              <a:solidFill>
                <a:schemeClr val="accent2">
                  <a:lumMod val="50000"/>
                </a:schemeClr>
              </a:solidFill>
            </a:endParaRPr>
          </a:p>
          <a:p>
            <a:pPr>
              <a:defRPr/>
            </a:pPr>
            <a:r>
              <a:rPr lang="fr-FR" sz="1400">
                <a:solidFill>
                  <a:schemeClr val="accent2">
                    <a:lumMod val="50000"/>
                  </a:schemeClr>
                </a:solidFill>
              </a:rPr>
              <a:t>2eme plan</a:t>
            </a:r>
            <a:endParaRPr lang="fr-FR" sz="140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317822182" name=""/>
          <p:cNvSpPr/>
          <p:nvPr/>
        </p:nvSpPr>
        <p:spPr bwMode="auto">
          <a:xfrm flipH="0" flipV="0">
            <a:off x="322623" y="564248"/>
            <a:ext cx="746124" cy="69849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4218662" name=""/>
          <p:cNvSpPr/>
          <p:nvPr/>
        </p:nvSpPr>
        <p:spPr bwMode="auto">
          <a:xfrm rot="13478958" flipH="0" flipV="0">
            <a:off x="452625" y="570034"/>
            <a:ext cx="466741" cy="444913"/>
          </a:xfrm>
          <a:prstGeom prst="halfFrame">
            <a:avLst>
              <a:gd name="adj1" fmla="val 14924"/>
              <a:gd name="adj2" fmla="val 1708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5087108" name=""/>
          <p:cNvSpPr txBox="1"/>
          <p:nvPr/>
        </p:nvSpPr>
        <p:spPr bwMode="auto">
          <a:xfrm flipH="0" flipV="0">
            <a:off x="767712" y="925192"/>
            <a:ext cx="241363" cy="7013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000" b="1">
                <a:solidFill>
                  <a:schemeClr val="bg1"/>
                </a:solidFill>
              </a:rPr>
              <a:t>21</a:t>
            </a:r>
            <a:endParaRPr sz="20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53201102" name="Title 1"/>
          <p:cNvSpPr>
            <a:spLocks noGrp="1"/>
          </p:cNvSpPr>
          <p:nvPr>
            <p:ph type="ctrTitle"/>
          </p:nvPr>
        </p:nvSpPr>
        <p:spPr bwMode="auto">
          <a:xfrm flipH="0" flipV="0">
            <a:off x="2506469" y="925193"/>
            <a:ext cx="9398135" cy="5600698"/>
          </a:xfrm>
          <a:prstGeom prst="rect">
            <a:avLst/>
          </a:prstGeom>
          <a:solidFill>
            <a:schemeClr val="accent1"/>
          </a:solidFill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algn="r">
              <a:defRPr/>
            </a:pPr>
            <a:r>
              <a:rPr lang="fr-FR" sz="1400">
                <a:solidFill>
                  <a:srgbClr val="002060"/>
                </a:solidFill>
              </a:rPr>
              <a:t>Image background</a:t>
            </a:r>
            <a:endParaRPr lang="fr-FR" sz="1400"/>
          </a:p>
        </p:txBody>
      </p:sp>
      <p:sp>
        <p:nvSpPr>
          <p:cNvPr id="1167285119" name="Zone de texte 1838115843"/>
          <p:cNvSpPr txBox="1"/>
          <p:nvPr/>
        </p:nvSpPr>
        <p:spPr bwMode="auto">
          <a:xfrm flipH="0" flipV="0">
            <a:off x="2506455" y="4098288"/>
            <a:ext cx="9398783" cy="2426968"/>
          </a:xfrm>
          <a:prstGeom prst="rect">
            <a:avLst/>
          </a:prstGeom>
          <a:solidFill>
            <a:srgbClr val="07F7EF">
              <a:alpha val="31998"/>
            </a:srgbClr>
          </a:solidFill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r">
              <a:defRPr/>
            </a:pPr>
            <a:r>
              <a:rPr lang="fr-FR" sz="1400" b="0" i="0" u="none" strike="noStrike" cap="none" spc="0">
                <a:solidFill>
                  <a:srgbClr val="002060"/>
                </a:solidFill>
                <a:latin typeface="Arial"/>
                <a:ea typeface="Arial"/>
                <a:cs typeface="Arial"/>
              </a:rPr>
              <a:t>Image 1er plan de p.Jeu</a:t>
            </a:r>
            <a:endParaRPr lang="fr-FR" sz="1400" b="0" i="0" u="none" strike="noStrike" cap="none" spc="0">
              <a:solidFill>
                <a:srgbClr val="002060"/>
              </a:solidFill>
              <a:latin typeface="Times New Roman"/>
              <a:cs typeface="Times New Roman"/>
            </a:endParaRPr>
          </a:p>
          <a:p>
            <a:pPr algn="r">
              <a:defRPr/>
            </a:pPr>
            <a:r>
              <a:rPr lang="fr-FR" sz="1400" b="0" i="0" u="none" strike="noStrike" cap="none" spc="0">
                <a:solidFill>
                  <a:srgbClr val="002060"/>
                </a:solidFill>
                <a:latin typeface="Arial"/>
                <a:ea typeface="Arial"/>
                <a:cs typeface="Arial"/>
              </a:rPr>
              <a:t> |&gt; Passe au 2eme plan</a:t>
            </a:r>
            <a:endParaRPr lang="fr-FR" sz="1400" b="0" i="0" u="none" strike="noStrike" cap="none" spc="0">
              <a:solidFill>
                <a:srgbClr val="002060"/>
              </a:solidFill>
              <a:latin typeface="Times New Roman"/>
              <a:cs typeface="Times New Roman"/>
            </a:endParaRPr>
          </a:p>
          <a:p>
            <a:pPr algn="r">
              <a:defRPr/>
            </a:pPr>
            <a:endParaRPr lang="fr-FR" sz="1400" b="0" i="0" u="none" strike="noStrike" cap="none" spc="0">
              <a:solidFill>
                <a:srgbClr val="002060"/>
              </a:solidFill>
              <a:latin typeface="Times New Roman"/>
              <a:cs typeface="Times New Roman"/>
            </a:endParaRPr>
          </a:p>
          <a:p>
            <a:pPr>
              <a:defRPr/>
            </a:pPr>
            <a:endParaRPr lang="fr-FR"/>
          </a:p>
          <a:p>
            <a:pPr>
              <a:defRPr/>
            </a:pPr>
            <a:r>
              <a:rPr lang="fr-FR"/>
              <a:t>.</a:t>
            </a:r>
            <a:endParaRPr lang="fr-FR"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.</a:t>
            </a:r>
            <a:endParaRPr/>
          </a:p>
        </p:txBody>
      </p:sp>
      <p:sp>
        <p:nvSpPr>
          <p:cNvPr id="146119350" name="Zone de texte 5"/>
          <p:cNvSpPr txBox="1"/>
          <p:nvPr/>
        </p:nvSpPr>
        <p:spPr bwMode="auto">
          <a:xfrm flipH="0" flipV="0">
            <a:off x="6025249" y="1183788"/>
            <a:ext cx="2349613" cy="518158"/>
          </a:xfrm>
          <a:prstGeom prst="rect">
            <a:avLst/>
          </a:prstGeom>
          <a:solidFill>
            <a:srgbClr val="10EEC2"/>
          </a:solidFill>
        </p:spPr>
        <p:txBody>
          <a:bodyPr wrap="square" rtlCol="0">
            <a:noAutofit/>
          </a:bodyPr>
          <a:p>
            <a:pPr algn="ctr">
              <a:defRPr/>
            </a:pPr>
            <a:r>
              <a:rPr lang="fr-FR" sz="2600" b="1"/>
              <a:t>Tittle</a:t>
            </a:r>
            <a:endParaRPr lang="fr-FR" sz="1400"/>
          </a:p>
        </p:txBody>
      </p:sp>
      <p:sp>
        <p:nvSpPr>
          <p:cNvPr id="379860671" name="Subtitle 2"/>
          <p:cNvSpPr>
            <a:spLocks noGrp="1"/>
          </p:cNvSpPr>
          <p:nvPr/>
        </p:nvSpPr>
        <p:spPr bwMode="auto">
          <a:xfrm flipH="0" flipV="0">
            <a:off x="6025249" y="1883732"/>
            <a:ext cx="2361197" cy="2337957"/>
          </a:xfrm>
          <a:prstGeom prst="rect">
            <a:avLst/>
          </a:prstGeom>
          <a:solidFill>
            <a:srgbClr val="18AB5A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fr-FR" sz="1400">
              <a:solidFill>
                <a:schemeClr val="accent2">
                  <a:lumMod val="50000"/>
                </a:schemeClr>
              </a:solidFill>
            </a:endParaRPr>
          </a:p>
          <a:p>
            <a:pPr>
              <a:defRPr/>
            </a:pPr>
            <a:r>
              <a:rPr lang="fr-FR" sz="1400">
                <a:solidFill>
                  <a:schemeClr val="accent2">
                    <a:lumMod val="50000"/>
                  </a:schemeClr>
                </a:solidFill>
              </a:rPr>
              <a:t>Picture</a:t>
            </a:r>
            <a:endParaRPr lang="fr-FR" sz="1400">
              <a:solidFill>
                <a:schemeClr val="accent2">
                  <a:lumMod val="50000"/>
                </a:schemeClr>
              </a:solidFill>
            </a:endParaRPr>
          </a:p>
          <a:p>
            <a:pPr>
              <a:defRPr/>
            </a:pPr>
            <a:r>
              <a:rPr lang="fr-FR" sz="1400">
                <a:solidFill>
                  <a:schemeClr val="accent2">
                    <a:lumMod val="50000"/>
                  </a:schemeClr>
                </a:solidFill>
              </a:rPr>
              <a:t>Accueil</a:t>
            </a:r>
            <a:endParaRPr lang="fr-FR" sz="140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891656845" name="Zone de texte 5"/>
          <p:cNvSpPr txBox="1"/>
          <p:nvPr/>
        </p:nvSpPr>
        <p:spPr bwMode="auto">
          <a:xfrm flipH="0" flipV="0">
            <a:off x="4654263" y="4996775"/>
            <a:ext cx="5079998" cy="1027192"/>
          </a:xfrm>
          <a:prstGeom prst="rect">
            <a:avLst/>
          </a:prstGeom>
          <a:solidFill>
            <a:srgbClr val="10EEC2"/>
          </a:solidFill>
        </p:spPr>
        <p:txBody>
          <a:bodyPr wrap="square" rtlCol="0">
            <a:noAutofit/>
          </a:bodyPr>
          <a:p>
            <a:pPr algn="ctr">
              <a:defRPr/>
            </a:pPr>
            <a:r>
              <a:rPr lang="fr-FR" sz="1400" b="1">
                <a:latin typeface="Calibri"/>
                <a:ea typeface="Calibri"/>
                <a:cs typeface="Calibri"/>
              </a:rPr>
              <a:t>How to play</a:t>
            </a:r>
            <a:endParaRPr sz="1400">
              <a:latin typeface="Calibri"/>
              <a:cs typeface="Calibri"/>
            </a:endParaRPr>
          </a:p>
          <a:p>
            <a:pPr algn="ctr">
              <a:defRPr/>
            </a:pPr>
            <a:r>
              <a:rPr lang="fr-FR" sz="1400">
                <a:latin typeface="Calibri"/>
                <a:ea typeface="Calibri"/>
                <a:cs typeface="Calibri"/>
              </a:rPr>
              <a:t>Blablabla bla blabla </a:t>
            </a:r>
            <a:r>
              <a:rPr lang="fr-FR" sz="14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Blablabla bla blabla </a:t>
            </a:r>
            <a:r>
              <a:rPr lang="fr-FR" sz="14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Blablabla bla blabla </a:t>
            </a:r>
            <a:endParaRPr sz="1400">
              <a:latin typeface="Calibri"/>
              <a:cs typeface="Calibri"/>
            </a:endParaRPr>
          </a:p>
          <a:p>
            <a:pPr algn="ctr">
              <a:defRPr/>
            </a:pPr>
            <a:r>
              <a:rPr lang="fr-FR" sz="14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Blablabla bla blabla </a:t>
            </a:r>
            <a:r>
              <a:rPr lang="fr-FR" sz="14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Blablabla bla blabla </a:t>
            </a:r>
            <a:r>
              <a:rPr lang="fr-FR" sz="14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Blablabla bla blabla</a:t>
            </a:r>
            <a:endParaRPr sz="1400" b="0" i="0" u="none" strike="noStrike" cap="none" spc="0">
              <a:solidFill>
                <a:schemeClr val="tx1"/>
              </a:solidFill>
              <a:latin typeface="Calibri"/>
              <a:cs typeface="Calibri"/>
            </a:endParaRPr>
          </a:p>
          <a:p>
            <a:pPr algn="ctr">
              <a:defRPr/>
            </a:pPr>
            <a:r>
              <a:rPr lang="fr-FR" sz="14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Blablabla bla blabla</a:t>
            </a:r>
            <a:r>
              <a:rPr lang="fr-FR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endParaRPr sz="1400"/>
          </a:p>
          <a:p>
            <a:pPr algn="ctr">
              <a:defRPr/>
            </a:pPr>
            <a:endParaRPr sz="1400"/>
          </a:p>
          <a:p>
            <a:pPr algn="ctr">
              <a:defRPr/>
            </a:pPr>
            <a:endParaRPr sz="1400"/>
          </a:p>
          <a:p>
            <a:pPr algn="ctr">
              <a:defRPr/>
            </a:pPr>
            <a:endParaRPr lang="fr-FR" sz="1400"/>
          </a:p>
        </p:txBody>
      </p:sp>
      <p:sp>
        <p:nvSpPr>
          <p:cNvPr id="1224735239" name="Zone de texte 5"/>
          <p:cNvSpPr txBox="1"/>
          <p:nvPr/>
        </p:nvSpPr>
        <p:spPr bwMode="auto">
          <a:xfrm flipH="0" flipV="0">
            <a:off x="2506469" y="6229410"/>
            <a:ext cx="9398135" cy="295848"/>
          </a:xfrm>
          <a:prstGeom prst="rect">
            <a:avLst/>
          </a:prstGeom>
          <a:noFill/>
          <a:ln w="634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wrap="square" rtlCol="0">
            <a:noAutofit/>
          </a:bodyPr>
          <a:p>
            <a:pPr algn="ctr">
              <a:defRPr/>
            </a:pPr>
            <a:r>
              <a:rPr lang="fr-FR" sz="1000" b="1"/>
              <a:t>Footer</a:t>
            </a:r>
            <a:endParaRPr lang="fr-FR" sz="1400"/>
          </a:p>
        </p:txBody>
      </p:sp>
      <p:sp>
        <p:nvSpPr>
          <p:cNvPr id="507503180" name="Zone de texte 5"/>
          <p:cNvSpPr txBox="1"/>
          <p:nvPr/>
        </p:nvSpPr>
        <p:spPr bwMode="auto">
          <a:xfrm flipH="0" flipV="0">
            <a:off x="2658870" y="1035864"/>
            <a:ext cx="2163481" cy="295848"/>
          </a:xfrm>
          <a:prstGeom prst="rect">
            <a:avLst/>
          </a:prstGeom>
          <a:noFill/>
          <a:ln w="634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wrap="square" rtlCol="0">
            <a:noAutofit/>
          </a:bodyPr>
          <a:p>
            <a:pPr algn="l">
              <a:defRPr/>
            </a:pPr>
            <a:r>
              <a:rPr lang="fr-FR" sz="1000"/>
              <a:t>Version 1.00</a:t>
            </a:r>
            <a:endParaRPr lang="fr-FR" sz="1400"/>
          </a:p>
        </p:txBody>
      </p:sp>
      <p:sp>
        <p:nvSpPr>
          <p:cNvPr id="1823215561" name=""/>
          <p:cNvSpPr txBox="1"/>
          <p:nvPr/>
        </p:nvSpPr>
        <p:spPr bwMode="auto">
          <a:xfrm flipH="0" flipV="0">
            <a:off x="302645" y="4137646"/>
            <a:ext cx="1736910" cy="36611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sp>
        <p:nvSpPr>
          <p:cNvPr id="1524969215" name="Subtitle 2"/>
          <p:cNvSpPr>
            <a:spLocks noGrp="1"/>
          </p:cNvSpPr>
          <p:nvPr/>
        </p:nvSpPr>
        <p:spPr bwMode="auto">
          <a:xfrm flipH="0" flipV="0">
            <a:off x="6013663" y="4320705"/>
            <a:ext cx="2361197" cy="326720"/>
          </a:xfrm>
          <a:prstGeom prst="rect">
            <a:avLst/>
          </a:prstGeom>
          <a:solidFill>
            <a:srgbClr val="18AB5A"/>
          </a:solidFill>
          <a:ln w="12699">
            <a:solidFill>
              <a:schemeClr val="accent2">
                <a:lumMod val="50196"/>
              </a:schemeClr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85000" lnSpcReduction="3000"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fr-FR" sz="2400" b="1">
                <a:solidFill>
                  <a:schemeClr val="accent2">
                    <a:lumMod val="50000"/>
                  </a:schemeClr>
                </a:solidFill>
                <a:latin typeface="Arial Black"/>
                <a:ea typeface="Arial Black"/>
                <a:cs typeface="Arial Black"/>
              </a:rPr>
              <a:t>JOUER</a:t>
            </a:r>
            <a:endParaRPr lang="fr-FR" sz="140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74775405" name="Zone de texte 5"/>
          <p:cNvSpPr txBox="1"/>
          <p:nvPr/>
        </p:nvSpPr>
        <p:spPr bwMode="auto">
          <a:xfrm flipH="0" flipV="0">
            <a:off x="2490782" y="470225"/>
            <a:ext cx="4292967" cy="295848"/>
          </a:xfrm>
          <a:prstGeom prst="rect">
            <a:avLst/>
          </a:prstGeom>
          <a:noFill/>
          <a:ln w="634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wrap="square" rtlCol="0">
            <a:noAutofit/>
          </a:bodyPr>
          <a:p>
            <a:pPr algn="l">
              <a:defRPr/>
            </a:pPr>
            <a:r>
              <a:rPr lang="fr-FR" sz="1400" b="1">
                <a:solidFill>
                  <a:srgbClr val="000ABF"/>
                </a:solidFill>
              </a:rPr>
              <a:t>ACCUEIL</a:t>
            </a:r>
            <a:r>
              <a:rPr lang="fr-FR" sz="1400"/>
              <a:t> </a:t>
            </a:r>
            <a:r>
              <a:rPr lang="fr-FR" sz="1400" b="1">
                <a:solidFill>
                  <a:srgbClr val="7030A0"/>
                </a:solidFill>
              </a:rPr>
              <a:t>_ Avancée V3 _ Accueil</a:t>
            </a:r>
            <a:endParaRPr lang="fr-FR" sz="1400"/>
          </a:p>
        </p:txBody>
      </p:sp>
      <p:sp>
        <p:nvSpPr>
          <p:cNvPr id="296879519" name="Zone de texte 5"/>
          <p:cNvSpPr txBox="1"/>
          <p:nvPr/>
        </p:nvSpPr>
        <p:spPr bwMode="auto">
          <a:xfrm flipH="0" flipV="0">
            <a:off x="2658870" y="1442868"/>
            <a:ext cx="2163481" cy="295848"/>
          </a:xfrm>
          <a:prstGeom prst="rect">
            <a:avLst/>
          </a:prstGeom>
          <a:solidFill>
            <a:srgbClr val="0070C0"/>
          </a:solidFill>
          <a:ln w="634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Autofit/>
          </a:bodyPr>
          <a:p>
            <a:pPr algn="ctr">
              <a:defRPr/>
            </a:pPr>
            <a:r>
              <a:rPr lang="fr-FR" sz="1000"/>
              <a:t>Créer un compte</a:t>
            </a:r>
            <a:endParaRPr lang="fr-FR" sz="1400"/>
          </a:p>
        </p:txBody>
      </p:sp>
      <p:sp>
        <p:nvSpPr>
          <p:cNvPr id="508306575" name=""/>
          <p:cNvSpPr/>
          <p:nvPr/>
        </p:nvSpPr>
        <p:spPr bwMode="auto">
          <a:xfrm flipH="0" flipV="0">
            <a:off x="322623" y="564248"/>
            <a:ext cx="746124" cy="69849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7283123" name=""/>
          <p:cNvSpPr/>
          <p:nvPr/>
        </p:nvSpPr>
        <p:spPr bwMode="auto">
          <a:xfrm rot="13478958" flipH="0" flipV="0">
            <a:off x="452624" y="570034"/>
            <a:ext cx="466741" cy="444913"/>
          </a:xfrm>
          <a:prstGeom prst="halfFrame">
            <a:avLst>
              <a:gd name="adj1" fmla="val 14924"/>
              <a:gd name="adj2" fmla="val 1708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370916" name=""/>
          <p:cNvSpPr txBox="1"/>
          <p:nvPr/>
        </p:nvSpPr>
        <p:spPr bwMode="auto">
          <a:xfrm flipH="0" flipV="0">
            <a:off x="767712" y="925192"/>
            <a:ext cx="242083" cy="7013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000" b="1">
                <a:solidFill>
                  <a:schemeClr val="bg1"/>
                </a:solidFill>
              </a:rPr>
              <a:t>31</a:t>
            </a:r>
            <a:endParaRPr sz="20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14320756" name="Title 1"/>
          <p:cNvSpPr>
            <a:spLocks noGrp="1"/>
          </p:cNvSpPr>
          <p:nvPr>
            <p:ph type="ctrTitle"/>
          </p:nvPr>
        </p:nvSpPr>
        <p:spPr bwMode="auto">
          <a:xfrm flipH="0" flipV="0">
            <a:off x="2490781" y="925193"/>
            <a:ext cx="9398134" cy="5600698"/>
          </a:xfrm>
          <a:prstGeom prst="rect">
            <a:avLst/>
          </a:prstGeom>
          <a:solidFill>
            <a:schemeClr val="accent1"/>
          </a:solidFill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lang="fr-FR" sz="1400">
                <a:solidFill>
                  <a:srgbClr val="002060"/>
                </a:solidFill>
              </a:rPr>
              <a:t>Picture background</a:t>
            </a:r>
            <a:endParaRPr lang="fr-FR" sz="1400"/>
          </a:p>
        </p:txBody>
      </p:sp>
      <p:sp>
        <p:nvSpPr>
          <p:cNvPr id="1689129755" name="Subtitle 2"/>
          <p:cNvSpPr>
            <a:spLocks noGrp="1"/>
          </p:cNvSpPr>
          <p:nvPr>
            <p:ph type="subTitle" idx="1"/>
          </p:nvPr>
        </p:nvSpPr>
        <p:spPr bwMode="auto">
          <a:xfrm flipH="0" flipV="0">
            <a:off x="3828564" y="3686760"/>
            <a:ext cx="1591815" cy="1625013"/>
          </a:xfrm>
          <a:prstGeom prst="rect">
            <a:avLst/>
          </a:prstGeom>
          <a:solidFill>
            <a:srgbClr val="18AB5A"/>
          </a:solidFill>
        </p:spPr>
        <p:txBody>
          <a:bodyPr/>
          <a:lstStyle/>
          <a:p>
            <a:pPr>
              <a:defRPr/>
            </a:pPr>
            <a:r>
              <a:rPr lang="fr-FR" sz="1400">
                <a:solidFill>
                  <a:schemeClr val="accent2">
                    <a:lumMod val="50000"/>
                  </a:schemeClr>
                </a:solidFill>
              </a:rPr>
              <a:t>Objet</a:t>
            </a:r>
            <a:endParaRPr lang="fr-FR" sz="1400">
              <a:solidFill>
                <a:schemeClr val="accent2">
                  <a:lumMod val="50000"/>
                </a:schemeClr>
              </a:solidFill>
            </a:endParaRPr>
          </a:p>
          <a:p>
            <a:pPr>
              <a:defRPr/>
            </a:pPr>
            <a:r>
              <a:rPr lang="fr-FR" sz="1400">
                <a:solidFill>
                  <a:schemeClr val="accent2">
                    <a:lumMod val="50000"/>
                  </a:schemeClr>
                </a:solidFill>
              </a:rPr>
              <a:t>mobile L</a:t>
            </a:r>
            <a:endParaRPr lang="fr-FR" sz="1400">
              <a:solidFill>
                <a:schemeClr val="accent2">
                  <a:lumMod val="50000"/>
                </a:schemeClr>
              </a:solidFill>
            </a:endParaRPr>
          </a:p>
          <a:p>
            <a:pPr>
              <a:defRPr/>
            </a:pPr>
            <a:endParaRPr lang="fr-FR" sz="1400">
              <a:solidFill>
                <a:schemeClr val="accent2">
                  <a:lumMod val="50000"/>
                </a:schemeClr>
              </a:solidFill>
            </a:endParaRPr>
          </a:p>
          <a:p>
            <a:pPr>
              <a:defRPr/>
            </a:pPr>
            <a:r>
              <a:rPr lang="fr-FR" sz="1400">
                <a:solidFill>
                  <a:schemeClr val="accent2">
                    <a:lumMod val="50000"/>
                  </a:schemeClr>
                </a:solidFill>
              </a:rPr>
              <a:t>2eme plan</a:t>
            </a:r>
            <a:endParaRPr lang="fr-FR" sz="140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548301398" name="Subtitle 2"/>
          <p:cNvSpPr>
            <a:spLocks noGrp="1"/>
          </p:cNvSpPr>
          <p:nvPr/>
        </p:nvSpPr>
        <p:spPr bwMode="auto">
          <a:xfrm flipH="0" flipV="0">
            <a:off x="6469528" y="3013659"/>
            <a:ext cx="1591815" cy="1625013"/>
          </a:xfrm>
          <a:prstGeom prst="rect">
            <a:avLst/>
          </a:prstGeom>
          <a:solidFill>
            <a:srgbClr val="18AB5A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8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fr-FR" sz="1400">
                <a:solidFill>
                  <a:schemeClr val="accent2">
                    <a:lumMod val="50000"/>
                  </a:schemeClr>
                </a:solidFill>
              </a:rPr>
              <a:t>Objet</a:t>
            </a:r>
            <a:endParaRPr lang="fr-FR" sz="1400">
              <a:solidFill>
                <a:schemeClr val="accent2">
                  <a:lumMod val="50000"/>
                </a:schemeClr>
              </a:solidFill>
            </a:endParaRPr>
          </a:p>
          <a:p>
            <a:pPr>
              <a:defRPr/>
            </a:pPr>
            <a:r>
              <a:rPr lang="fr-FR" sz="1400">
                <a:solidFill>
                  <a:schemeClr val="accent2">
                    <a:lumMod val="50000"/>
                  </a:schemeClr>
                </a:solidFill>
              </a:rPr>
              <a:t>mobile M</a:t>
            </a:r>
            <a:endParaRPr lang="fr-FR" sz="1400">
              <a:solidFill>
                <a:schemeClr val="accent2">
                  <a:lumMod val="50000"/>
                </a:schemeClr>
              </a:solidFill>
            </a:endParaRPr>
          </a:p>
          <a:p>
            <a:pPr>
              <a:defRPr/>
            </a:pPr>
            <a:endParaRPr lang="fr-FR" sz="1400">
              <a:solidFill>
                <a:schemeClr val="accent2">
                  <a:lumMod val="50000"/>
                </a:schemeClr>
              </a:solidFill>
            </a:endParaRPr>
          </a:p>
          <a:p>
            <a:pPr>
              <a:defRPr/>
            </a:pPr>
            <a:r>
              <a:rPr lang="fr-FR" sz="1400">
                <a:solidFill>
                  <a:schemeClr val="accent2">
                    <a:lumMod val="50000"/>
                  </a:schemeClr>
                </a:solidFill>
              </a:rPr>
              <a:t>2eme plan</a:t>
            </a:r>
            <a:endParaRPr lang="fr-FR" sz="140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748120980" name="Subtitle 2"/>
          <p:cNvSpPr>
            <a:spLocks noGrp="1"/>
          </p:cNvSpPr>
          <p:nvPr/>
        </p:nvSpPr>
        <p:spPr bwMode="auto">
          <a:xfrm flipH="0" flipV="0">
            <a:off x="9006988" y="2724733"/>
            <a:ext cx="1591815" cy="1625013"/>
          </a:xfrm>
          <a:prstGeom prst="rect">
            <a:avLst/>
          </a:prstGeom>
          <a:solidFill>
            <a:srgbClr val="18AB5A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8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fr-FR" sz="1400">
                <a:solidFill>
                  <a:schemeClr val="accent2">
                    <a:lumMod val="50000"/>
                  </a:schemeClr>
                </a:solidFill>
              </a:rPr>
              <a:t>Objet</a:t>
            </a:r>
            <a:endParaRPr lang="fr-FR" sz="1400">
              <a:solidFill>
                <a:schemeClr val="accent2">
                  <a:lumMod val="50000"/>
                </a:schemeClr>
              </a:solidFill>
            </a:endParaRPr>
          </a:p>
          <a:p>
            <a:pPr>
              <a:defRPr/>
            </a:pPr>
            <a:r>
              <a:rPr lang="fr-FR" sz="1400">
                <a:solidFill>
                  <a:schemeClr val="accent2">
                    <a:lumMod val="50000"/>
                  </a:schemeClr>
                </a:solidFill>
              </a:rPr>
              <a:t>mobile R</a:t>
            </a:r>
            <a:endParaRPr lang="fr-FR" sz="1400">
              <a:solidFill>
                <a:schemeClr val="accent2">
                  <a:lumMod val="50000"/>
                </a:schemeClr>
              </a:solidFill>
            </a:endParaRPr>
          </a:p>
          <a:p>
            <a:pPr>
              <a:defRPr/>
            </a:pPr>
            <a:endParaRPr lang="fr-FR" sz="1400">
              <a:solidFill>
                <a:schemeClr val="accent2">
                  <a:lumMod val="50000"/>
                </a:schemeClr>
              </a:solidFill>
            </a:endParaRPr>
          </a:p>
          <a:p>
            <a:pPr>
              <a:defRPr/>
            </a:pPr>
            <a:r>
              <a:rPr lang="fr-FR" sz="1400">
                <a:solidFill>
                  <a:schemeClr val="accent2">
                    <a:lumMod val="50000"/>
                  </a:schemeClr>
                </a:solidFill>
              </a:rPr>
              <a:t>2eme plan</a:t>
            </a:r>
            <a:endParaRPr lang="fr-FR" sz="140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39221093" name="Zone de texte 1838115843"/>
          <p:cNvSpPr txBox="1"/>
          <p:nvPr/>
        </p:nvSpPr>
        <p:spPr bwMode="auto">
          <a:xfrm flipH="0" flipV="0">
            <a:off x="2506455" y="4098288"/>
            <a:ext cx="9398783" cy="2426968"/>
          </a:xfrm>
          <a:prstGeom prst="rect">
            <a:avLst/>
          </a:prstGeom>
          <a:solidFill>
            <a:srgbClr val="07F7EF">
              <a:alpha val="31998"/>
            </a:srgbClr>
          </a:solidFill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1200">
                <a:solidFill>
                  <a:srgbClr val="7030A0"/>
                </a:solidFill>
              </a:rPr>
              <a:t>Picture </a:t>
            </a:r>
            <a:endParaRPr sz="1200">
              <a:solidFill>
                <a:srgbClr val="7030A0"/>
              </a:solidFill>
            </a:endParaRPr>
          </a:p>
          <a:p>
            <a:pPr>
              <a:defRPr/>
            </a:pPr>
            <a:r>
              <a:rPr lang="fr-FR" sz="1200">
                <a:solidFill>
                  <a:srgbClr val="7030A0"/>
                </a:solidFill>
              </a:rPr>
              <a:t>1er plan</a:t>
            </a:r>
            <a:endParaRPr lang="fr-FR"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 lang="fr-FR"/>
          </a:p>
          <a:p>
            <a:pPr>
              <a:defRPr/>
            </a:pPr>
            <a:endParaRPr lang="fr-FR"/>
          </a:p>
          <a:p>
            <a:pPr>
              <a:defRPr/>
            </a:pPr>
            <a:r>
              <a:rPr lang="fr-FR"/>
              <a:t>.</a:t>
            </a:r>
            <a:endParaRPr lang="fr-FR"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.</a:t>
            </a:r>
            <a:endParaRPr/>
          </a:p>
        </p:txBody>
      </p:sp>
      <p:sp>
        <p:nvSpPr>
          <p:cNvPr id="2013562827" name="Zone de texte 4"/>
          <p:cNvSpPr txBox="1"/>
          <p:nvPr/>
        </p:nvSpPr>
        <p:spPr bwMode="auto">
          <a:xfrm>
            <a:off x="2765050" y="1127758"/>
            <a:ext cx="716278" cy="518158"/>
          </a:xfrm>
          <a:prstGeom prst="rect">
            <a:avLst/>
          </a:prstGeom>
          <a:solidFill>
            <a:srgbClr val="10EEC2"/>
          </a:solidFill>
        </p:spPr>
        <p:txBody>
          <a:bodyPr wrap="square" rtlCol="0">
            <a:noAutofit/>
          </a:bodyPr>
          <a:p>
            <a:pPr>
              <a:defRPr/>
            </a:pPr>
            <a:r>
              <a:rPr lang="fr-FR" sz="1400"/>
              <a:t>Score</a:t>
            </a:r>
            <a:endParaRPr lang="fr-FR" sz="1400"/>
          </a:p>
        </p:txBody>
      </p:sp>
      <p:sp>
        <p:nvSpPr>
          <p:cNvPr id="882444955" name="Zone de texte 5"/>
          <p:cNvSpPr txBox="1"/>
          <p:nvPr/>
        </p:nvSpPr>
        <p:spPr bwMode="auto">
          <a:xfrm>
            <a:off x="3691515" y="1127758"/>
            <a:ext cx="716278" cy="518158"/>
          </a:xfrm>
          <a:prstGeom prst="rect">
            <a:avLst/>
          </a:prstGeom>
          <a:solidFill>
            <a:srgbClr val="10EEC2"/>
          </a:solidFill>
        </p:spPr>
        <p:txBody>
          <a:bodyPr wrap="square" rtlCol="0">
            <a:noAutofit/>
          </a:bodyPr>
          <a:p>
            <a:pPr>
              <a:defRPr/>
            </a:pPr>
            <a:r>
              <a:rPr lang="fr-FR" sz="1400"/>
              <a:t>Timer</a:t>
            </a:r>
            <a:endParaRPr lang="fr-FR" sz="1400"/>
          </a:p>
        </p:txBody>
      </p:sp>
      <p:sp>
        <p:nvSpPr>
          <p:cNvPr id="1743896788" name="Zone de texte 5"/>
          <p:cNvSpPr txBox="1"/>
          <p:nvPr/>
        </p:nvSpPr>
        <p:spPr bwMode="auto">
          <a:xfrm flipH="0" flipV="0">
            <a:off x="2490781" y="470225"/>
            <a:ext cx="3403967" cy="295848"/>
          </a:xfrm>
          <a:prstGeom prst="rect">
            <a:avLst/>
          </a:prstGeom>
          <a:noFill/>
          <a:ln w="634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wrap="square" rtlCol="0">
            <a:noAutofit/>
          </a:bodyPr>
          <a:p>
            <a:pPr algn="l">
              <a:defRPr/>
            </a:pPr>
            <a:r>
              <a:rPr lang="fr-FR" sz="1400" b="1">
                <a:solidFill>
                  <a:srgbClr val="000ABF"/>
                </a:solidFill>
              </a:rPr>
              <a:t>Page JEU</a:t>
            </a:r>
            <a:r>
              <a:rPr lang="fr-FR" sz="1400" b="1"/>
              <a:t> </a:t>
            </a:r>
            <a:r>
              <a:rPr lang="fr-FR" sz="1400" b="1">
                <a:solidFill>
                  <a:srgbClr val="7030A0"/>
                </a:solidFill>
              </a:rPr>
              <a:t> _ avancée</a:t>
            </a:r>
            <a:r>
              <a:rPr lang="fr-FR" sz="1400"/>
              <a:t> </a:t>
            </a:r>
            <a:r>
              <a:rPr lang="fr-FR" sz="1400">
                <a:solidFill>
                  <a:srgbClr val="7030A0"/>
                </a:solidFill>
              </a:rPr>
              <a:t>V3 _ jeu</a:t>
            </a:r>
            <a:endParaRPr lang="fr-FR" sz="1400"/>
          </a:p>
        </p:txBody>
      </p:sp>
      <p:sp>
        <p:nvSpPr>
          <p:cNvPr id="674327125" name="Zone de texte 5"/>
          <p:cNvSpPr txBox="1"/>
          <p:nvPr/>
        </p:nvSpPr>
        <p:spPr bwMode="auto">
          <a:xfrm>
            <a:off x="4560193" y="1127758"/>
            <a:ext cx="716277" cy="518158"/>
          </a:xfrm>
          <a:prstGeom prst="rect">
            <a:avLst/>
          </a:prstGeom>
          <a:solidFill>
            <a:srgbClr val="10EEC2"/>
          </a:solidFill>
        </p:spPr>
        <p:txBody>
          <a:bodyPr wrap="square" rtlCol="0">
            <a:noAutofit/>
          </a:bodyPr>
          <a:p>
            <a:pPr>
              <a:defRPr/>
            </a:pPr>
            <a:r>
              <a:rPr lang="fr-FR" sz="1400"/>
              <a:t>Pause</a:t>
            </a:r>
            <a:endParaRPr lang="fr-FR" sz="1400"/>
          </a:p>
        </p:txBody>
      </p:sp>
      <p:sp>
        <p:nvSpPr>
          <p:cNvPr id="1828429227" name="Zone de texte 5"/>
          <p:cNvSpPr txBox="1"/>
          <p:nvPr/>
        </p:nvSpPr>
        <p:spPr bwMode="auto">
          <a:xfrm flipH="0" flipV="0">
            <a:off x="10676709" y="1021079"/>
            <a:ext cx="892790" cy="518158"/>
          </a:xfrm>
          <a:prstGeom prst="rect">
            <a:avLst/>
          </a:prstGeom>
          <a:solidFill>
            <a:srgbClr val="10EEC2"/>
          </a:solidFill>
        </p:spPr>
        <p:txBody>
          <a:bodyPr wrap="square" rtlCol="0">
            <a:noAutofit/>
          </a:bodyPr>
          <a:p>
            <a:pPr>
              <a:defRPr/>
            </a:pPr>
            <a:r>
              <a:rPr lang="fr-FR" sz="1400"/>
              <a:t>Retour Accueil</a:t>
            </a:r>
            <a:endParaRPr lang="fr-FR" sz="1400"/>
          </a:p>
        </p:txBody>
      </p:sp>
      <p:sp>
        <p:nvSpPr>
          <p:cNvPr id="1985315690" name=""/>
          <p:cNvSpPr/>
          <p:nvPr/>
        </p:nvSpPr>
        <p:spPr bwMode="auto">
          <a:xfrm flipH="0" flipV="0">
            <a:off x="322623" y="564248"/>
            <a:ext cx="746124" cy="69849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95956224" name=""/>
          <p:cNvSpPr/>
          <p:nvPr/>
        </p:nvSpPr>
        <p:spPr bwMode="auto">
          <a:xfrm rot="13478958" flipH="0" flipV="0">
            <a:off x="452624" y="570034"/>
            <a:ext cx="466741" cy="444913"/>
          </a:xfrm>
          <a:prstGeom prst="halfFrame">
            <a:avLst>
              <a:gd name="adj1" fmla="val 14924"/>
              <a:gd name="adj2" fmla="val 1708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3269391" name=""/>
          <p:cNvSpPr txBox="1"/>
          <p:nvPr/>
        </p:nvSpPr>
        <p:spPr bwMode="auto">
          <a:xfrm flipH="0" flipV="0">
            <a:off x="767712" y="925192"/>
            <a:ext cx="242442" cy="7013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000" b="1">
                <a:solidFill>
                  <a:schemeClr val="bg1"/>
                </a:solidFill>
              </a:rPr>
              <a:t>31</a:t>
            </a:r>
            <a:endParaRPr sz="20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9245216" name="Title 1"/>
          <p:cNvSpPr>
            <a:spLocks noGrp="1"/>
          </p:cNvSpPr>
          <p:nvPr>
            <p:ph type="ctrTitle"/>
          </p:nvPr>
        </p:nvSpPr>
        <p:spPr bwMode="auto">
          <a:xfrm>
            <a:off x="1523999" y="1122363"/>
            <a:ext cx="9144000" cy="5508502"/>
          </a:xfrm>
          <a:prstGeom prst="rect">
            <a:avLst/>
          </a:prstGeom>
          <a:solidFill>
            <a:schemeClr val="accent1"/>
          </a:solidFill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lang="fr-FR">
                <a:solidFill>
                  <a:srgbClr val="002060"/>
                </a:solidFill>
              </a:rPr>
              <a:t>Image fond</a:t>
            </a:r>
            <a:endParaRPr lang="fr-FR"/>
          </a:p>
        </p:txBody>
      </p:sp>
      <p:sp>
        <p:nvSpPr>
          <p:cNvPr id="289566848" name="Subtitle 2"/>
          <p:cNvSpPr>
            <a:spLocks noGrp="1"/>
          </p:cNvSpPr>
          <p:nvPr>
            <p:ph type="subTitle" idx="1"/>
          </p:nvPr>
        </p:nvSpPr>
        <p:spPr bwMode="auto">
          <a:xfrm>
            <a:off x="2769576" y="1776045"/>
            <a:ext cx="1591817" cy="2253761"/>
          </a:xfrm>
          <a:prstGeom prst="rect">
            <a:avLst/>
          </a:prstGeom>
          <a:solidFill>
            <a:srgbClr val="18AB5A"/>
          </a:solidFill>
        </p:spPr>
        <p:txBody>
          <a:bodyPr/>
          <a:lstStyle/>
          <a:p>
            <a:pPr>
              <a:defRPr/>
            </a:pPr>
            <a:r>
              <a:rPr lang="fr-FR"/>
              <a:t>Objet</a:t>
            </a:r>
            <a:endParaRPr lang="fr-FR"/>
          </a:p>
          <a:p>
            <a:pPr>
              <a:defRPr/>
            </a:pPr>
            <a:r>
              <a:rPr lang="fr-FR"/>
              <a:t>mobile</a:t>
            </a:r>
            <a:endParaRPr lang="fr-FR"/>
          </a:p>
        </p:txBody>
      </p:sp>
      <p:sp>
        <p:nvSpPr>
          <p:cNvPr id="49443084" name="Zone de texte 1838115843"/>
          <p:cNvSpPr txBox="1"/>
          <p:nvPr/>
        </p:nvSpPr>
        <p:spPr bwMode="auto">
          <a:xfrm>
            <a:off x="1833604" y="4029806"/>
            <a:ext cx="8318576" cy="2560679"/>
          </a:xfrm>
          <a:prstGeom prst="rect">
            <a:avLst/>
          </a:prstGeom>
          <a:solidFill>
            <a:srgbClr val="FFFF00">
              <a:alpha val="31998"/>
            </a:srgbClr>
          </a:solidFill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image avant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.</a:t>
            </a:r>
            <a:endParaRPr/>
          </a:p>
          <a:p>
            <a:pPr>
              <a:defRPr/>
            </a:pPr>
            <a:r>
              <a:rPr/>
              <a:t>.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.</a:t>
            </a:r>
            <a:endParaRPr/>
          </a:p>
          <a:p>
            <a:pPr>
              <a:defRPr/>
            </a:pPr>
            <a:r>
              <a:rPr/>
              <a:t>.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.</a:t>
            </a:r>
            <a:endParaRPr/>
          </a:p>
        </p:txBody>
      </p:sp>
      <p:sp>
        <p:nvSpPr>
          <p:cNvPr id="1459430121" name=""/>
          <p:cNvSpPr txBox="1"/>
          <p:nvPr/>
        </p:nvSpPr>
        <p:spPr bwMode="auto">
          <a:xfrm flipH="0" flipV="0">
            <a:off x="396029" y="290293"/>
            <a:ext cx="8412691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Page Essai / Vrac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ONLYOFFICE/8.3.3.21</Application>
  <PresentationFormat>On-screen Show (4:3)</PresentationFormat>
  <Paragraphs>0</Paragraphs>
  <Slides>9</Slides>
  <Notes>9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11</cp:revision>
  <dcterms:created xsi:type="dcterms:W3CDTF">2012-12-03T06:56:00Z</dcterms:created>
  <dcterms:modified xsi:type="dcterms:W3CDTF">2025-07-07T21:54:29Z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8B1DAED4CA5E468E88EBEE451A96AACC_12</vt:lpwstr>
  </property>
  <property fmtid="{D5CDD505-2E9C-101B-9397-08002B2CF9AE}" pid="3" name="KSOProductBuildVer">
    <vt:lpwstr>1036-12.2.0.21546</vt:lpwstr>
  </property>
</Properties>
</file>