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8804110" name="Espace réservé d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40206675" name="Espace réservé pour la date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fr-FR"/>
              <a:t>10/30/2013</a:t>
            </a:fld>
            <a:endParaRPr lang="fr-FR"/>
          </a:p>
        </p:txBody>
      </p:sp>
      <p:sp>
        <p:nvSpPr>
          <p:cNvPr id="1099206316" name="Espace réservé pour l'image de la diapositiv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711857161" name="Remarques Espace réservé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327083257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68295751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4709364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96999171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165005310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fr-FR"/>
              <a:t>1</a:t>
            </a:fld>
            <a:endParaRPr lang="fr-FR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9338946" name="Titr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066281998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fr-FR"/>
          </a:p>
        </p:txBody>
      </p:sp>
      <p:sp>
        <p:nvSpPr>
          <p:cNvPr id="1276009452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1336435361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24099043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4701639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90146921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471692157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32470403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640296561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3310992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809394714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864182186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67233984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536845321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0053395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78672767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097230981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12379505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50853948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6653423" name="Titr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40460173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889040519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164437123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124075493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4287511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41344299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87172972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2032662144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438121420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76170073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9265331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349558554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1914943142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598443558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74516581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59723777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64824403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009788996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6865247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964601246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96611025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004578423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0099574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1237865027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7464621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0196420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045320724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12644069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521899171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191280710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93414319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4521054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2026010345" name="Espace réservé pour une image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1485901560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47272488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1416534250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8721978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115473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79382877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119863700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1310002948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16992384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6994200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072815" y="577236"/>
            <a:ext cx="10059815" cy="718552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fr-FR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Brief </a:t>
            </a:r>
            <a:r>
              <a:rPr lang="fr-FR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B4_game-jam</a:t>
            </a:r>
            <a:br>
              <a:rPr lang="fr-FR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fr-FR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Présentation du projet </a:t>
            </a:r>
            <a:endParaRPr lang="fr-FR"/>
          </a:p>
        </p:txBody>
      </p:sp>
      <p:sp>
        <p:nvSpPr>
          <p:cNvPr id="1491461484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290052" y="1580064"/>
            <a:ext cx="10059815" cy="1655761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created xsi:type="dcterms:W3CDTF">2012-12-03T06:56:55Z</dcterms:created>
  <dcterms:modified xsi:type="dcterms:W3CDTF">2025-07-11T23:29:23Z</dcterms:modified>
</cp:coreProperties>
</file>