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-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E3E0EF-4285-4DAB-827D-D3FFDB307DC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CA"/>
        </a:p>
      </dgm:t>
    </dgm:pt>
    <dgm:pt modelId="{ACB30D98-E7C6-4AE7-84FE-4E1E4CC2ED54}">
      <dgm:prSet/>
      <dgm:spPr/>
      <dgm:t>
        <a:bodyPr/>
        <a:lstStyle/>
        <a:p>
          <a:r>
            <a:rPr lang="en-US" dirty="0"/>
            <a:t>Sourcing and loading</a:t>
          </a:r>
          <a:endParaRPr lang="fr-CA" dirty="0"/>
        </a:p>
      </dgm:t>
    </dgm:pt>
    <dgm:pt modelId="{07443EC1-6FB0-4ACB-90AB-AA5183EFA7C5}" type="parTrans" cxnId="{ADBCB3A2-AE11-4A66-8F2A-E07B991156F4}">
      <dgm:prSet/>
      <dgm:spPr/>
      <dgm:t>
        <a:bodyPr/>
        <a:lstStyle/>
        <a:p>
          <a:endParaRPr lang="fr-CA"/>
        </a:p>
      </dgm:t>
    </dgm:pt>
    <dgm:pt modelId="{87C0DDEF-C92E-40CA-9D8E-8699D8CF0D94}" type="sibTrans" cxnId="{ADBCB3A2-AE11-4A66-8F2A-E07B991156F4}">
      <dgm:prSet/>
      <dgm:spPr/>
      <dgm:t>
        <a:bodyPr/>
        <a:lstStyle/>
        <a:p>
          <a:endParaRPr lang="fr-CA"/>
        </a:p>
      </dgm:t>
    </dgm:pt>
    <dgm:pt modelId="{BC9138F9-CD6B-4C19-A0DA-20CD610450B3}">
      <dgm:prSet/>
      <dgm:spPr/>
      <dgm:t>
        <a:bodyPr/>
        <a:lstStyle/>
        <a:p>
          <a:r>
            <a:rPr lang="en-US" dirty="0"/>
            <a:t>Cleaning, transforming, and visualizing</a:t>
          </a:r>
          <a:endParaRPr lang="fr-CA" dirty="0"/>
        </a:p>
      </dgm:t>
    </dgm:pt>
    <dgm:pt modelId="{2625FD57-CAA6-4848-B708-92085D9F252F}" type="parTrans" cxnId="{E0931F4B-39BD-4B93-B74C-7515D5EED3FA}">
      <dgm:prSet/>
      <dgm:spPr/>
      <dgm:t>
        <a:bodyPr/>
        <a:lstStyle/>
        <a:p>
          <a:endParaRPr lang="fr-CA"/>
        </a:p>
      </dgm:t>
    </dgm:pt>
    <dgm:pt modelId="{3D6BE4B0-59D3-4505-AA4E-ACB3669B6D93}" type="sibTrans" cxnId="{E0931F4B-39BD-4B93-B74C-7515D5EED3FA}">
      <dgm:prSet/>
      <dgm:spPr/>
      <dgm:t>
        <a:bodyPr/>
        <a:lstStyle/>
        <a:p>
          <a:endParaRPr lang="fr-CA"/>
        </a:p>
      </dgm:t>
    </dgm:pt>
    <dgm:pt modelId="{A4D41D6C-2723-4CFD-920D-CA339FFA58FA}">
      <dgm:prSet/>
      <dgm:spPr/>
      <dgm:t>
        <a:bodyPr/>
        <a:lstStyle/>
        <a:p>
          <a:r>
            <a:rPr lang="en-US"/>
            <a:t>Modeling</a:t>
          </a:r>
          <a:endParaRPr lang="fr-CA"/>
        </a:p>
      </dgm:t>
    </dgm:pt>
    <dgm:pt modelId="{EC7119B0-91D2-44F3-A0A1-A9C8BE33B107}" type="parTrans" cxnId="{888EBFF0-4732-47BE-AE34-F84C1A849A4C}">
      <dgm:prSet/>
      <dgm:spPr/>
      <dgm:t>
        <a:bodyPr/>
        <a:lstStyle/>
        <a:p>
          <a:endParaRPr lang="fr-CA"/>
        </a:p>
      </dgm:t>
    </dgm:pt>
    <dgm:pt modelId="{26FC88BF-7363-49CE-AADF-4E10F606D5A4}" type="sibTrans" cxnId="{888EBFF0-4732-47BE-AE34-F84C1A849A4C}">
      <dgm:prSet/>
      <dgm:spPr/>
      <dgm:t>
        <a:bodyPr/>
        <a:lstStyle/>
        <a:p>
          <a:endParaRPr lang="fr-CA"/>
        </a:p>
      </dgm:t>
    </dgm:pt>
    <dgm:pt modelId="{D942CF20-9D1F-42DF-B421-4AFAEA89CAF3}">
      <dgm:prSet/>
      <dgm:spPr/>
      <dgm:t>
        <a:bodyPr/>
        <a:lstStyle/>
        <a:p>
          <a:r>
            <a:rPr lang="en-US"/>
            <a:t>Evaluating and concluding</a:t>
          </a:r>
          <a:endParaRPr lang="fr-CA"/>
        </a:p>
      </dgm:t>
    </dgm:pt>
    <dgm:pt modelId="{7F1A8F8A-EB3B-42E2-B918-E5E61CA1FF96}" type="parTrans" cxnId="{3580C3C2-4507-4160-973A-8964EAE4DC55}">
      <dgm:prSet/>
      <dgm:spPr/>
      <dgm:t>
        <a:bodyPr/>
        <a:lstStyle/>
        <a:p>
          <a:endParaRPr lang="fr-CA"/>
        </a:p>
      </dgm:t>
    </dgm:pt>
    <dgm:pt modelId="{5E56F7C5-E640-4E3A-9F0B-99981DB634A5}" type="sibTrans" cxnId="{3580C3C2-4507-4160-973A-8964EAE4DC55}">
      <dgm:prSet/>
      <dgm:spPr/>
      <dgm:t>
        <a:bodyPr/>
        <a:lstStyle/>
        <a:p>
          <a:endParaRPr lang="fr-CA"/>
        </a:p>
      </dgm:t>
    </dgm:pt>
    <dgm:pt modelId="{DD46C945-B840-40B0-AC51-404393B154D9}" type="pres">
      <dgm:prSet presAssocID="{77E3E0EF-4285-4DAB-827D-D3FFDB307DC2}" presName="Name0" presStyleCnt="0">
        <dgm:presLayoutVars>
          <dgm:dir/>
          <dgm:resizeHandles val="exact"/>
        </dgm:presLayoutVars>
      </dgm:prSet>
      <dgm:spPr/>
    </dgm:pt>
    <dgm:pt modelId="{2691EDBC-8969-4F6D-A57D-6891F6A99B9F}" type="pres">
      <dgm:prSet presAssocID="{ACB30D98-E7C6-4AE7-84FE-4E1E4CC2ED54}" presName="node" presStyleLbl="node1" presStyleIdx="0" presStyleCnt="4">
        <dgm:presLayoutVars>
          <dgm:bulletEnabled val="1"/>
        </dgm:presLayoutVars>
      </dgm:prSet>
      <dgm:spPr/>
    </dgm:pt>
    <dgm:pt modelId="{6FDABF0F-38A3-4072-A5F0-02AC146EBAB8}" type="pres">
      <dgm:prSet presAssocID="{87C0DDEF-C92E-40CA-9D8E-8699D8CF0D94}" presName="sibTrans" presStyleLbl="sibTrans2D1" presStyleIdx="0" presStyleCnt="3"/>
      <dgm:spPr/>
    </dgm:pt>
    <dgm:pt modelId="{EB956A70-7679-4B19-AE5D-6DC06FD8FC82}" type="pres">
      <dgm:prSet presAssocID="{87C0DDEF-C92E-40CA-9D8E-8699D8CF0D94}" presName="connectorText" presStyleLbl="sibTrans2D1" presStyleIdx="0" presStyleCnt="3"/>
      <dgm:spPr/>
    </dgm:pt>
    <dgm:pt modelId="{1816B047-E9E6-4666-AFCF-72D020D19112}" type="pres">
      <dgm:prSet presAssocID="{BC9138F9-CD6B-4C19-A0DA-20CD610450B3}" presName="node" presStyleLbl="node1" presStyleIdx="1" presStyleCnt="4">
        <dgm:presLayoutVars>
          <dgm:bulletEnabled val="1"/>
        </dgm:presLayoutVars>
      </dgm:prSet>
      <dgm:spPr/>
    </dgm:pt>
    <dgm:pt modelId="{69AC7101-67E8-4CCE-B906-AB7A13BD29FF}" type="pres">
      <dgm:prSet presAssocID="{3D6BE4B0-59D3-4505-AA4E-ACB3669B6D93}" presName="sibTrans" presStyleLbl="sibTrans2D1" presStyleIdx="1" presStyleCnt="3"/>
      <dgm:spPr/>
    </dgm:pt>
    <dgm:pt modelId="{7246BACE-32FC-4015-A313-C736DF960C13}" type="pres">
      <dgm:prSet presAssocID="{3D6BE4B0-59D3-4505-AA4E-ACB3669B6D93}" presName="connectorText" presStyleLbl="sibTrans2D1" presStyleIdx="1" presStyleCnt="3"/>
      <dgm:spPr/>
    </dgm:pt>
    <dgm:pt modelId="{49DF99D9-1A03-46F6-A8B8-0B520698E1EA}" type="pres">
      <dgm:prSet presAssocID="{A4D41D6C-2723-4CFD-920D-CA339FFA58FA}" presName="node" presStyleLbl="node1" presStyleIdx="2" presStyleCnt="4">
        <dgm:presLayoutVars>
          <dgm:bulletEnabled val="1"/>
        </dgm:presLayoutVars>
      </dgm:prSet>
      <dgm:spPr/>
    </dgm:pt>
    <dgm:pt modelId="{CC3FA93D-625B-4AE8-A58A-7FC6C347BD0F}" type="pres">
      <dgm:prSet presAssocID="{26FC88BF-7363-49CE-AADF-4E10F606D5A4}" presName="sibTrans" presStyleLbl="sibTrans2D1" presStyleIdx="2" presStyleCnt="3"/>
      <dgm:spPr/>
    </dgm:pt>
    <dgm:pt modelId="{6EAF3A06-2F20-4636-9E40-952C16A4BA20}" type="pres">
      <dgm:prSet presAssocID="{26FC88BF-7363-49CE-AADF-4E10F606D5A4}" presName="connectorText" presStyleLbl="sibTrans2D1" presStyleIdx="2" presStyleCnt="3"/>
      <dgm:spPr/>
    </dgm:pt>
    <dgm:pt modelId="{29604BA4-D811-4EF1-A117-1C5B7A7BEC8D}" type="pres">
      <dgm:prSet presAssocID="{D942CF20-9D1F-42DF-B421-4AFAEA89CAF3}" presName="node" presStyleLbl="node1" presStyleIdx="3" presStyleCnt="4">
        <dgm:presLayoutVars>
          <dgm:bulletEnabled val="1"/>
        </dgm:presLayoutVars>
      </dgm:prSet>
      <dgm:spPr/>
    </dgm:pt>
  </dgm:ptLst>
  <dgm:cxnLst>
    <dgm:cxn modelId="{F1839B0C-E074-4E0A-952F-A3C2A9C3741C}" type="presOf" srcId="{BC9138F9-CD6B-4C19-A0DA-20CD610450B3}" destId="{1816B047-E9E6-4666-AFCF-72D020D19112}" srcOrd="0" destOrd="0" presId="urn:microsoft.com/office/officeart/2005/8/layout/process1"/>
    <dgm:cxn modelId="{C6A91240-25B6-4F01-8F59-E96F30741AE7}" type="presOf" srcId="{87C0DDEF-C92E-40CA-9D8E-8699D8CF0D94}" destId="{EB956A70-7679-4B19-AE5D-6DC06FD8FC82}" srcOrd="1" destOrd="0" presId="urn:microsoft.com/office/officeart/2005/8/layout/process1"/>
    <dgm:cxn modelId="{F3A33F48-2203-4C6D-B6E9-9E9F4B5CF0F8}" type="presOf" srcId="{26FC88BF-7363-49CE-AADF-4E10F606D5A4}" destId="{6EAF3A06-2F20-4636-9E40-952C16A4BA20}" srcOrd="1" destOrd="0" presId="urn:microsoft.com/office/officeart/2005/8/layout/process1"/>
    <dgm:cxn modelId="{E0931F4B-39BD-4B93-B74C-7515D5EED3FA}" srcId="{77E3E0EF-4285-4DAB-827D-D3FFDB307DC2}" destId="{BC9138F9-CD6B-4C19-A0DA-20CD610450B3}" srcOrd="1" destOrd="0" parTransId="{2625FD57-CAA6-4848-B708-92085D9F252F}" sibTransId="{3D6BE4B0-59D3-4505-AA4E-ACB3669B6D93}"/>
    <dgm:cxn modelId="{FD4F767B-8831-4F2A-8A1B-2AACDB39238F}" type="presOf" srcId="{26FC88BF-7363-49CE-AADF-4E10F606D5A4}" destId="{CC3FA93D-625B-4AE8-A58A-7FC6C347BD0F}" srcOrd="0" destOrd="0" presId="urn:microsoft.com/office/officeart/2005/8/layout/process1"/>
    <dgm:cxn modelId="{685E1083-EACD-48B1-A074-252D369A1597}" type="presOf" srcId="{3D6BE4B0-59D3-4505-AA4E-ACB3669B6D93}" destId="{69AC7101-67E8-4CCE-B906-AB7A13BD29FF}" srcOrd="0" destOrd="0" presId="urn:microsoft.com/office/officeart/2005/8/layout/process1"/>
    <dgm:cxn modelId="{2A5DA085-E434-4F49-B53E-336AB8F9933A}" type="presOf" srcId="{77E3E0EF-4285-4DAB-827D-D3FFDB307DC2}" destId="{DD46C945-B840-40B0-AC51-404393B154D9}" srcOrd="0" destOrd="0" presId="urn:microsoft.com/office/officeart/2005/8/layout/process1"/>
    <dgm:cxn modelId="{4500AF9A-CAE0-4AAC-961D-D26057907ACB}" type="presOf" srcId="{87C0DDEF-C92E-40CA-9D8E-8699D8CF0D94}" destId="{6FDABF0F-38A3-4072-A5F0-02AC146EBAB8}" srcOrd="0" destOrd="0" presId="urn:microsoft.com/office/officeart/2005/8/layout/process1"/>
    <dgm:cxn modelId="{ADBCB3A2-AE11-4A66-8F2A-E07B991156F4}" srcId="{77E3E0EF-4285-4DAB-827D-D3FFDB307DC2}" destId="{ACB30D98-E7C6-4AE7-84FE-4E1E4CC2ED54}" srcOrd="0" destOrd="0" parTransId="{07443EC1-6FB0-4ACB-90AB-AA5183EFA7C5}" sibTransId="{87C0DDEF-C92E-40CA-9D8E-8699D8CF0D94}"/>
    <dgm:cxn modelId="{9AE00FA8-9D0B-4F73-9A2A-B62622370DF4}" type="presOf" srcId="{3D6BE4B0-59D3-4505-AA4E-ACB3669B6D93}" destId="{7246BACE-32FC-4015-A313-C736DF960C13}" srcOrd="1" destOrd="0" presId="urn:microsoft.com/office/officeart/2005/8/layout/process1"/>
    <dgm:cxn modelId="{3580C3C2-4507-4160-973A-8964EAE4DC55}" srcId="{77E3E0EF-4285-4DAB-827D-D3FFDB307DC2}" destId="{D942CF20-9D1F-42DF-B421-4AFAEA89CAF3}" srcOrd="3" destOrd="0" parTransId="{7F1A8F8A-EB3B-42E2-B918-E5E61CA1FF96}" sibTransId="{5E56F7C5-E640-4E3A-9F0B-99981DB634A5}"/>
    <dgm:cxn modelId="{387493C4-650F-4E94-AEB2-40C8E72AD021}" type="presOf" srcId="{ACB30D98-E7C6-4AE7-84FE-4E1E4CC2ED54}" destId="{2691EDBC-8969-4F6D-A57D-6891F6A99B9F}" srcOrd="0" destOrd="0" presId="urn:microsoft.com/office/officeart/2005/8/layout/process1"/>
    <dgm:cxn modelId="{CE17CBCF-E82A-45DB-B003-2E71AFC98278}" type="presOf" srcId="{D942CF20-9D1F-42DF-B421-4AFAEA89CAF3}" destId="{29604BA4-D811-4EF1-A117-1C5B7A7BEC8D}" srcOrd="0" destOrd="0" presId="urn:microsoft.com/office/officeart/2005/8/layout/process1"/>
    <dgm:cxn modelId="{888EBFF0-4732-47BE-AE34-F84C1A849A4C}" srcId="{77E3E0EF-4285-4DAB-827D-D3FFDB307DC2}" destId="{A4D41D6C-2723-4CFD-920D-CA339FFA58FA}" srcOrd="2" destOrd="0" parTransId="{EC7119B0-91D2-44F3-A0A1-A9C8BE33B107}" sibTransId="{26FC88BF-7363-49CE-AADF-4E10F606D5A4}"/>
    <dgm:cxn modelId="{3CBB1BFD-B62E-4252-9F3C-5B29D377CAB8}" type="presOf" srcId="{A4D41D6C-2723-4CFD-920D-CA339FFA58FA}" destId="{49DF99D9-1A03-46F6-A8B8-0B520698E1EA}" srcOrd="0" destOrd="0" presId="urn:microsoft.com/office/officeart/2005/8/layout/process1"/>
    <dgm:cxn modelId="{D86076A8-37A4-4243-A7F5-7441F68F0586}" type="presParOf" srcId="{DD46C945-B840-40B0-AC51-404393B154D9}" destId="{2691EDBC-8969-4F6D-A57D-6891F6A99B9F}" srcOrd="0" destOrd="0" presId="urn:microsoft.com/office/officeart/2005/8/layout/process1"/>
    <dgm:cxn modelId="{E2C883C4-AC62-419E-9482-9F3CEE1D18C4}" type="presParOf" srcId="{DD46C945-B840-40B0-AC51-404393B154D9}" destId="{6FDABF0F-38A3-4072-A5F0-02AC146EBAB8}" srcOrd="1" destOrd="0" presId="urn:microsoft.com/office/officeart/2005/8/layout/process1"/>
    <dgm:cxn modelId="{FD6EFCC1-2783-4BCB-9673-8FC7D74114B0}" type="presParOf" srcId="{6FDABF0F-38A3-4072-A5F0-02AC146EBAB8}" destId="{EB956A70-7679-4B19-AE5D-6DC06FD8FC82}" srcOrd="0" destOrd="0" presId="urn:microsoft.com/office/officeart/2005/8/layout/process1"/>
    <dgm:cxn modelId="{F60440A0-CC98-42D0-9928-2BB3D8A036DC}" type="presParOf" srcId="{DD46C945-B840-40B0-AC51-404393B154D9}" destId="{1816B047-E9E6-4666-AFCF-72D020D19112}" srcOrd="2" destOrd="0" presId="urn:microsoft.com/office/officeart/2005/8/layout/process1"/>
    <dgm:cxn modelId="{C1447B8E-EE28-4E02-93EC-A2A31CE61A2C}" type="presParOf" srcId="{DD46C945-B840-40B0-AC51-404393B154D9}" destId="{69AC7101-67E8-4CCE-B906-AB7A13BD29FF}" srcOrd="3" destOrd="0" presId="urn:microsoft.com/office/officeart/2005/8/layout/process1"/>
    <dgm:cxn modelId="{0B085A0F-75E6-46FA-A575-1D1465EF30D6}" type="presParOf" srcId="{69AC7101-67E8-4CCE-B906-AB7A13BD29FF}" destId="{7246BACE-32FC-4015-A313-C736DF960C13}" srcOrd="0" destOrd="0" presId="urn:microsoft.com/office/officeart/2005/8/layout/process1"/>
    <dgm:cxn modelId="{96316E95-2DCC-4A29-A5F8-D6331037548E}" type="presParOf" srcId="{DD46C945-B840-40B0-AC51-404393B154D9}" destId="{49DF99D9-1A03-46F6-A8B8-0B520698E1EA}" srcOrd="4" destOrd="0" presId="urn:microsoft.com/office/officeart/2005/8/layout/process1"/>
    <dgm:cxn modelId="{220C6AF0-72EF-4766-B2F9-8D19D0D2B286}" type="presParOf" srcId="{DD46C945-B840-40B0-AC51-404393B154D9}" destId="{CC3FA93D-625B-4AE8-A58A-7FC6C347BD0F}" srcOrd="5" destOrd="0" presId="urn:microsoft.com/office/officeart/2005/8/layout/process1"/>
    <dgm:cxn modelId="{0EDC00EA-8D70-46AB-9B8E-9814F37482B0}" type="presParOf" srcId="{CC3FA93D-625B-4AE8-A58A-7FC6C347BD0F}" destId="{6EAF3A06-2F20-4636-9E40-952C16A4BA20}" srcOrd="0" destOrd="0" presId="urn:microsoft.com/office/officeart/2005/8/layout/process1"/>
    <dgm:cxn modelId="{DC928BFB-08E6-43B7-853C-3EC7107CBE2F}" type="presParOf" srcId="{DD46C945-B840-40B0-AC51-404393B154D9}" destId="{29604BA4-D811-4EF1-A117-1C5B7A7BEC8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82B205-42CF-43BF-99C8-38D25415AAC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677A3BA2-AE76-40E3-9992-172C537A0E71}">
      <dgm:prSet/>
      <dgm:spPr/>
      <dgm:t>
        <a:bodyPr/>
        <a:lstStyle/>
        <a:p>
          <a:r>
            <a:rPr lang="fr-CA" sz="1700" b="1" dirty="0" err="1"/>
            <a:t>Previsualization</a:t>
          </a:r>
          <a:r>
            <a:rPr lang="fr-CA" sz="1700" b="1" dirty="0"/>
            <a:t> of the data :</a:t>
          </a:r>
          <a:endParaRPr lang="fr-CA" sz="1700" dirty="0"/>
        </a:p>
      </dgm:t>
    </dgm:pt>
    <dgm:pt modelId="{8BE0FD97-F273-4A72-BDFC-B4D4215ADC9C}" type="parTrans" cxnId="{C0843B4B-6FB6-4FBE-A191-0AE2F4EE5A9B}">
      <dgm:prSet/>
      <dgm:spPr/>
      <dgm:t>
        <a:bodyPr/>
        <a:lstStyle/>
        <a:p>
          <a:endParaRPr lang="fr-CA"/>
        </a:p>
      </dgm:t>
    </dgm:pt>
    <dgm:pt modelId="{5C0C4190-37C3-4789-AD40-00C9DEB66C60}" type="sibTrans" cxnId="{C0843B4B-6FB6-4FBE-A191-0AE2F4EE5A9B}">
      <dgm:prSet/>
      <dgm:spPr/>
      <dgm:t>
        <a:bodyPr/>
        <a:lstStyle/>
        <a:p>
          <a:endParaRPr lang="fr-CA"/>
        </a:p>
      </dgm:t>
    </dgm:pt>
    <dgm:pt modelId="{5FC018D4-B88A-4C01-91E7-640AEDEAF3BB}">
      <dgm:prSet custT="1"/>
      <dgm:spPr/>
      <dgm:t>
        <a:bodyPr/>
        <a:lstStyle/>
        <a:p>
          <a:r>
            <a:rPr lang="fr-CA" sz="1400" dirty="0"/>
            <a:t>.</a:t>
          </a:r>
          <a:r>
            <a:rPr lang="fr-CA" sz="1400" dirty="0" err="1"/>
            <a:t>head</a:t>
          </a:r>
          <a:r>
            <a:rPr lang="fr-CA" sz="1400" dirty="0"/>
            <a:t>()</a:t>
          </a:r>
        </a:p>
      </dgm:t>
    </dgm:pt>
    <dgm:pt modelId="{75CD05D2-36C7-448D-9C97-A46FA36CAC68}" type="parTrans" cxnId="{6F9A2697-1C1B-4AB0-9D2E-353A0E8D461F}">
      <dgm:prSet/>
      <dgm:spPr/>
      <dgm:t>
        <a:bodyPr/>
        <a:lstStyle/>
        <a:p>
          <a:endParaRPr lang="fr-CA"/>
        </a:p>
      </dgm:t>
    </dgm:pt>
    <dgm:pt modelId="{AACFE563-FB92-43A1-959C-383CA11E57C5}" type="sibTrans" cxnId="{6F9A2697-1C1B-4AB0-9D2E-353A0E8D461F}">
      <dgm:prSet/>
      <dgm:spPr/>
      <dgm:t>
        <a:bodyPr/>
        <a:lstStyle/>
        <a:p>
          <a:endParaRPr lang="fr-CA"/>
        </a:p>
      </dgm:t>
    </dgm:pt>
    <dgm:pt modelId="{1EE9E055-A53F-479F-AA03-F33452AE8AEC}">
      <dgm:prSet custT="1"/>
      <dgm:spPr/>
      <dgm:t>
        <a:bodyPr/>
        <a:lstStyle/>
        <a:p>
          <a:r>
            <a:rPr lang="fr-CA" sz="1400" dirty="0"/>
            <a:t>.</a:t>
          </a:r>
          <a:r>
            <a:rPr lang="fr-CA" sz="1400" dirty="0" err="1"/>
            <a:t>shape</a:t>
          </a:r>
          <a:endParaRPr lang="fr-CA" sz="1400" dirty="0"/>
        </a:p>
      </dgm:t>
    </dgm:pt>
    <dgm:pt modelId="{48738EBD-3135-45DF-9EA8-39D86040B249}" type="parTrans" cxnId="{B987C0B9-CDA0-4B81-94FD-5DCE51245981}">
      <dgm:prSet/>
      <dgm:spPr/>
      <dgm:t>
        <a:bodyPr/>
        <a:lstStyle/>
        <a:p>
          <a:endParaRPr lang="fr-CA"/>
        </a:p>
      </dgm:t>
    </dgm:pt>
    <dgm:pt modelId="{78B5EC4A-96F1-4964-9A8A-AA6E924600B2}" type="sibTrans" cxnId="{B987C0B9-CDA0-4B81-94FD-5DCE51245981}">
      <dgm:prSet/>
      <dgm:spPr/>
      <dgm:t>
        <a:bodyPr/>
        <a:lstStyle/>
        <a:p>
          <a:endParaRPr lang="fr-CA"/>
        </a:p>
      </dgm:t>
    </dgm:pt>
    <dgm:pt modelId="{0C2FC444-8FE6-4109-9211-E42A8DB81AC5}">
      <dgm:prSet custT="1"/>
      <dgm:spPr/>
      <dgm:t>
        <a:bodyPr/>
        <a:lstStyle/>
        <a:p>
          <a:r>
            <a:rPr lang="fr-CA" sz="1700" b="1" dirty="0"/>
            <a:t>Transformation : </a:t>
          </a:r>
        </a:p>
      </dgm:t>
    </dgm:pt>
    <dgm:pt modelId="{7599EB3E-63AB-4D1E-A6AF-F1CC3DA83E12}" type="parTrans" cxnId="{DC319F39-A14F-485A-96BF-3051693E3744}">
      <dgm:prSet/>
      <dgm:spPr/>
      <dgm:t>
        <a:bodyPr/>
        <a:lstStyle/>
        <a:p>
          <a:endParaRPr lang="fr-CA"/>
        </a:p>
      </dgm:t>
    </dgm:pt>
    <dgm:pt modelId="{2BA22E40-9A51-49BA-9C12-D7CC388B62BD}" type="sibTrans" cxnId="{DC319F39-A14F-485A-96BF-3051693E3744}">
      <dgm:prSet/>
      <dgm:spPr/>
      <dgm:t>
        <a:bodyPr/>
        <a:lstStyle/>
        <a:p>
          <a:endParaRPr lang="fr-CA"/>
        </a:p>
      </dgm:t>
    </dgm:pt>
    <dgm:pt modelId="{A49A22B9-9DA4-4FD5-B802-724819F370EF}">
      <dgm:prSet custT="1"/>
      <dgm:spPr/>
      <dgm:t>
        <a:bodyPr/>
        <a:lstStyle/>
        <a:p>
          <a:r>
            <a:rPr lang="fr-CA" sz="1400" dirty="0"/>
            <a:t>Transposition – Row: Observations, </a:t>
          </a:r>
          <a:r>
            <a:rPr lang="fr-CA" sz="1400" dirty="0" err="1"/>
            <a:t>Columns</a:t>
          </a:r>
          <a:r>
            <a:rPr lang="fr-CA" sz="1400" dirty="0"/>
            <a:t>: Variables and Indices: Unique ID</a:t>
          </a:r>
        </a:p>
      </dgm:t>
    </dgm:pt>
    <dgm:pt modelId="{78050A0D-D6D1-495E-A72E-42123651F9EC}" type="parTrans" cxnId="{40963F95-34C9-41E9-9D16-87A344804058}">
      <dgm:prSet/>
      <dgm:spPr/>
      <dgm:t>
        <a:bodyPr/>
        <a:lstStyle/>
        <a:p>
          <a:endParaRPr lang="fr-CA"/>
        </a:p>
      </dgm:t>
    </dgm:pt>
    <dgm:pt modelId="{1D802552-EC18-4DB7-B8C4-2C5B4FCF5733}" type="sibTrans" cxnId="{40963F95-34C9-41E9-9D16-87A344804058}">
      <dgm:prSet/>
      <dgm:spPr/>
      <dgm:t>
        <a:bodyPr/>
        <a:lstStyle/>
        <a:p>
          <a:endParaRPr lang="fr-CA"/>
        </a:p>
      </dgm:t>
    </dgm:pt>
    <dgm:pt modelId="{6EEDEB7C-B98F-48FE-8FEB-EDE654DCE8AB}">
      <dgm:prSet custT="1"/>
      <dgm:spPr/>
      <dgm:t>
        <a:bodyPr/>
        <a:lstStyle/>
        <a:p>
          <a:r>
            <a:rPr lang="fr-CA" sz="1400" dirty="0" err="1"/>
            <a:t>Melt</a:t>
          </a:r>
          <a:r>
            <a:rPr lang="fr-CA" sz="1400" dirty="0"/>
            <a:t>()</a:t>
          </a:r>
        </a:p>
      </dgm:t>
    </dgm:pt>
    <dgm:pt modelId="{6DC53D5F-CCAB-4EFE-99A8-7740F6D3CC02}" type="parTrans" cxnId="{E6BFC3DC-AFE2-4726-93D3-CA31555C394C}">
      <dgm:prSet/>
      <dgm:spPr/>
      <dgm:t>
        <a:bodyPr/>
        <a:lstStyle/>
        <a:p>
          <a:endParaRPr lang="fr-CA"/>
        </a:p>
      </dgm:t>
    </dgm:pt>
    <dgm:pt modelId="{8C553B70-EA7A-40DD-B75E-22D3B2C7960B}" type="sibTrans" cxnId="{E6BFC3DC-AFE2-4726-93D3-CA31555C394C}">
      <dgm:prSet/>
      <dgm:spPr/>
      <dgm:t>
        <a:bodyPr/>
        <a:lstStyle/>
        <a:p>
          <a:endParaRPr lang="fr-CA"/>
        </a:p>
      </dgm:t>
    </dgm:pt>
    <dgm:pt modelId="{261FE49C-4BD5-4AB1-97A2-A14D16F77987}">
      <dgm:prSet custT="1"/>
      <dgm:spPr/>
      <dgm:t>
        <a:bodyPr/>
        <a:lstStyle/>
        <a:p>
          <a:r>
            <a:rPr lang="fr-CA" sz="1700" b="1" dirty="0" err="1"/>
            <a:t>Cleaning</a:t>
          </a:r>
          <a:r>
            <a:rPr lang="fr-CA" sz="1700" b="1" dirty="0"/>
            <a:t> :</a:t>
          </a:r>
          <a:endParaRPr lang="fr-CA" sz="1700" dirty="0"/>
        </a:p>
      </dgm:t>
    </dgm:pt>
    <dgm:pt modelId="{B1108A4D-8637-476C-B756-66AB4DE0A8A9}" type="parTrans" cxnId="{03A772B4-A700-4D7D-A6BB-926D97D2A761}">
      <dgm:prSet/>
      <dgm:spPr/>
      <dgm:t>
        <a:bodyPr/>
        <a:lstStyle/>
        <a:p>
          <a:endParaRPr lang="fr-CA"/>
        </a:p>
      </dgm:t>
    </dgm:pt>
    <dgm:pt modelId="{0DD30586-8551-4BE7-ABC9-DD17ED8371E2}" type="sibTrans" cxnId="{03A772B4-A700-4D7D-A6BB-926D97D2A761}">
      <dgm:prSet/>
      <dgm:spPr/>
      <dgm:t>
        <a:bodyPr/>
        <a:lstStyle/>
        <a:p>
          <a:endParaRPr lang="fr-CA"/>
        </a:p>
      </dgm:t>
    </dgm:pt>
    <dgm:pt modelId="{2DB92550-D7C1-4E0C-8739-AE9EBE009D0A}">
      <dgm:prSet custT="1"/>
      <dgm:spPr/>
      <dgm:t>
        <a:bodyPr/>
        <a:lstStyle/>
        <a:p>
          <a:r>
            <a:rPr lang="fr-CA" sz="1400" dirty="0" err="1"/>
            <a:t>Reassignment</a:t>
          </a:r>
          <a:r>
            <a:rPr lang="fr-CA" sz="1400" dirty="0"/>
            <a:t> of </a:t>
          </a:r>
          <a:r>
            <a:rPr lang="fr-CA" sz="1400" dirty="0" err="1"/>
            <a:t>column</a:t>
          </a:r>
          <a:r>
            <a:rPr lang="fr-CA" sz="1400" dirty="0"/>
            <a:t> indexes</a:t>
          </a:r>
          <a:endParaRPr lang="fr-CA" sz="1400" b="1" dirty="0"/>
        </a:p>
      </dgm:t>
    </dgm:pt>
    <dgm:pt modelId="{8C1E6F82-5EC1-4240-BFAF-B2536ECE5F7D}" type="parTrans" cxnId="{E957A42D-9051-49CF-AF2C-E5853744BBD4}">
      <dgm:prSet/>
      <dgm:spPr/>
      <dgm:t>
        <a:bodyPr/>
        <a:lstStyle/>
        <a:p>
          <a:endParaRPr lang="fr-CA"/>
        </a:p>
      </dgm:t>
    </dgm:pt>
    <dgm:pt modelId="{77564B73-B79D-419C-8D1C-B7499817226A}" type="sibTrans" cxnId="{E957A42D-9051-49CF-AF2C-E5853744BBD4}">
      <dgm:prSet/>
      <dgm:spPr/>
      <dgm:t>
        <a:bodyPr/>
        <a:lstStyle/>
        <a:p>
          <a:endParaRPr lang="fr-CA"/>
        </a:p>
      </dgm:t>
    </dgm:pt>
    <dgm:pt modelId="{D85362C3-F7D7-4847-B763-B52F726AB4E6}">
      <dgm:prSet custT="1"/>
      <dgm:spPr/>
      <dgm:t>
        <a:bodyPr/>
        <a:lstStyle/>
        <a:p>
          <a:r>
            <a:rPr lang="fr-CA" sz="1400" dirty="0" err="1"/>
            <a:t>Renaming</a:t>
          </a:r>
          <a:r>
            <a:rPr lang="fr-CA" sz="1400" dirty="0"/>
            <a:t> </a:t>
          </a:r>
          <a:r>
            <a:rPr lang="fr-CA" sz="1400" dirty="0" err="1"/>
            <a:t>columns</a:t>
          </a:r>
          <a:endParaRPr lang="fr-CA" sz="1400" dirty="0"/>
        </a:p>
      </dgm:t>
    </dgm:pt>
    <dgm:pt modelId="{B3E1BBE4-0BBB-47C7-A1B1-E04E9E0B8A22}" type="parTrans" cxnId="{44F01BE8-1F75-45F9-8550-6C4662607C7E}">
      <dgm:prSet/>
      <dgm:spPr/>
      <dgm:t>
        <a:bodyPr/>
        <a:lstStyle/>
        <a:p>
          <a:endParaRPr lang="fr-CA"/>
        </a:p>
      </dgm:t>
    </dgm:pt>
    <dgm:pt modelId="{D157795C-E952-40A4-B11C-74703656F443}" type="sibTrans" cxnId="{44F01BE8-1F75-45F9-8550-6C4662607C7E}">
      <dgm:prSet/>
      <dgm:spPr/>
      <dgm:t>
        <a:bodyPr/>
        <a:lstStyle/>
        <a:p>
          <a:endParaRPr lang="fr-CA"/>
        </a:p>
      </dgm:t>
    </dgm:pt>
    <dgm:pt modelId="{6348F2FD-5255-4F39-8F8B-5DC0F99482E2}">
      <dgm:prSet custT="1"/>
      <dgm:spPr/>
      <dgm:t>
        <a:bodyPr/>
        <a:lstStyle/>
        <a:p>
          <a:r>
            <a:rPr lang="fr-CA" sz="1400" b="0" dirty="0"/>
            <a:t> </a:t>
          </a:r>
          <a:r>
            <a:rPr lang="fr-CA" sz="1400" b="0" dirty="0" err="1"/>
            <a:t>Removing</a:t>
          </a:r>
          <a:r>
            <a:rPr lang="fr-CA" sz="1400" b="0" dirty="0"/>
            <a:t> </a:t>
          </a:r>
          <a:r>
            <a:rPr lang="fr-CA" sz="1400" b="0" dirty="0" err="1"/>
            <a:t>null</a:t>
          </a:r>
          <a:r>
            <a:rPr lang="fr-CA" sz="1400" b="0" dirty="0"/>
            <a:t> values</a:t>
          </a:r>
        </a:p>
      </dgm:t>
    </dgm:pt>
    <dgm:pt modelId="{421F318B-F12E-4B4E-BB37-3CDD2598854A}" type="parTrans" cxnId="{655DF893-511E-412D-926B-FDEECF067C06}">
      <dgm:prSet/>
      <dgm:spPr/>
      <dgm:t>
        <a:bodyPr/>
        <a:lstStyle/>
        <a:p>
          <a:endParaRPr lang="fr-CA"/>
        </a:p>
      </dgm:t>
    </dgm:pt>
    <dgm:pt modelId="{48698E78-0952-45F0-A76B-D13B0067A4EF}" type="sibTrans" cxnId="{655DF893-511E-412D-926B-FDEECF067C06}">
      <dgm:prSet/>
      <dgm:spPr/>
      <dgm:t>
        <a:bodyPr/>
        <a:lstStyle/>
        <a:p>
          <a:endParaRPr lang="fr-CA"/>
        </a:p>
      </dgm:t>
    </dgm:pt>
    <dgm:pt modelId="{295FDC50-8AD8-4E17-A3FD-EE26B4DB657C}">
      <dgm:prSet custT="1"/>
      <dgm:spPr/>
      <dgm:t>
        <a:bodyPr/>
        <a:lstStyle/>
        <a:p>
          <a:r>
            <a:rPr lang="fr-CA" sz="1700" b="1" dirty="0" err="1"/>
            <a:t>Visualization</a:t>
          </a:r>
          <a:r>
            <a:rPr lang="fr-CA" sz="1700" b="1" dirty="0"/>
            <a:t> : </a:t>
          </a:r>
        </a:p>
      </dgm:t>
    </dgm:pt>
    <dgm:pt modelId="{26CCEF79-7271-4378-8DAC-51C5494BDDDB}" type="parTrans" cxnId="{8A1DE2E1-7203-4EF1-9074-ECF563B51CF0}">
      <dgm:prSet/>
      <dgm:spPr/>
      <dgm:t>
        <a:bodyPr/>
        <a:lstStyle/>
        <a:p>
          <a:endParaRPr lang="fr-CA"/>
        </a:p>
      </dgm:t>
    </dgm:pt>
    <dgm:pt modelId="{D6220348-044A-490B-A346-0C9C3FAF19B1}" type="sibTrans" cxnId="{8A1DE2E1-7203-4EF1-9074-ECF563B51CF0}">
      <dgm:prSet/>
      <dgm:spPr/>
      <dgm:t>
        <a:bodyPr/>
        <a:lstStyle/>
        <a:p>
          <a:endParaRPr lang="fr-CA"/>
        </a:p>
      </dgm:t>
    </dgm:pt>
    <dgm:pt modelId="{F83766C5-7A05-454A-A214-A24EB068AC5A}">
      <dgm:prSet custT="1"/>
      <dgm:spPr/>
      <dgm:t>
        <a:bodyPr/>
        <a:lstStyle/>
        <a:p>
          <a:r>
            <a:rPr lang="fr-CA" sz="1400" dirty="0"/>
            <a:t>Line plot for a single borough </a:t>
          </a:r>
          <a:r>
            <a:rPr lang="fr-CA" sz="1400" dirty="0" err="1"/>
            <a:t>monthly</a:t>
          </a:r>
          <a:r>
            <a:rPr lang="fr-CA" sz="1400" dirty="0"/>
            <a:t> and </a:t>
          </a:r>
          <a:r>
            <a:rPr lang="fr-CA" sz="1400" dirty="0" err="1"/>
            <a:t>yearly</a:t>
          </a:r>
          <a:r>
            <a:rPr lang="fr-CA" sz="1400" dirty="0"/>
            <a:t> to have a look at the trend</a:t>
          </a:r>
        </a:p>
      </dgm:t>
    </dgm:pt>
    <dgm:pt modelId="{DC9F3D6A-82DB-4D69-961E-BCA5528992B1}" type="parTrans" cxnId="{B123CB41-046B-48D9-A973-799897FBEF30}">
      <dgm:prSet/>
      <dgm:spPr/>
      <dgm:t>
        <a:bodyPr/>
        <a:lstStyle/>
        <a:p>
          <a:endParaRPr lang="fr-CA"/>
        </a:p>
      </dgm:t>
    </dgm:pt>
    <dgm:pt modelId="{081BEC62-6CBE-4E9B-A61D-4E18EE9848A7}" type="sibTrans" cxnId="{B123CB41-046B-48D9-A973-799897FBEF30}">
      <dgm:prSet/>
      <dgm:spPr/>
      <dgm:t>
        <a:bodyPr/>
        <a:lstStyle/>
        <a:p>
          <a:endParaRPr lang="fr-CA"/>
        </a:p>
      </dgm:t>
    </dgm:pt>
    <dgm:pt modelId="{A3095658-65D2-41C6-BA7A-0E6B29E356D4}">
      <dgm:prSet custT="1"/>
      <dgm:spPr/>
      <dgm:t>
        <a:bodyPr/>
        <a:lstStyle/>
        <a:p>
          <a:endParaRPr lang="fr-CA" sz="1400" dirty="0"/>
        </a:p>
      </dgm:t>
    </dgm:pt>
    <dgm:pt modelId="{59F81F51-7D15-4538-A4FB-74B7A6772ADA}" type="parTrans" cxnId="{5878337E-3D50-4812-831B-893191C7E93F}">
      <dgm:prSet/>
      <dgm:spPr/>
      <dgm:t>
        <a:bodyPr/>
        <a:lstStyle/>
        <a:p>
          <a:endParaRPr lang="fr-CA"/>
        </a:p>
      </dgm:t>
    </dgm:pt>
    <dgm:pt modelId="{CB154070-FFBF-419B-9EA8-5CB79131A91C}" type="sibTrans" cxnId="{5878337E-3D50-4812-831B-893191C7E93F}">
      <dgm:prSet/>
      <dgm:spPr/>
      <dgm:t>
        <a:bodyPr/>
        <a:lstStyle/>
        <a:p>
          <a:endParaRPr lang="fr-CA"/>
        </a:p>
      </dgm:t>
    </dgm:pt>
    <dgm:pt modelId="{1B696850-EF99-4731-8EBA-01F4AF6DB2B5}" type="pres">
      <dgm:prSet presAssocID="{3482B205-42CF-43BF-99C8-38D25415AAC6}" presName="Name0" presStyleCnt="0">
        <dgm:presLayoutVars>
          <dgm:dir/>
          <dgm:resizeHandles val="exact"/>
        </dgm:presLayoutVars>
      </dgm:prSet>
      <dgm:spPr/>
    </dgm:pt>
    <dgm:pt modelId="{39CBABC2-49F1-4345-BD5C-44DAD71529E4}" type="pres">
      <dgm:prSet presAssocID="{677A3BA2-AE76-40E3-9992-172C537A0E71}" presName="node" presStyleLbl="node1" presStyleIdx="0" presStyleCnt="4" custScaleX="106843" custScaleY="71504" custLinFactNeighborY="0">
        <dgm:presLayoutVars>
          <dgm:bulletEnabled val="1"/>
        </dgm:presLayoutVars>
      </dgm:prSet>
      <dgm:spPr/>
    </dgm:pt>
    <dgm:pt modelId="{E5E94203-5606-442D-BF5C-6AEC129F1B76}" type="pres">
      <dgm:prSet presAssocID="{5C0C4190-37C3-4789-AD40-00C9DEB66C60}" presName="sibTrans" presStyleLbl="sibTrans2D1" presStyleIdx="0" presStyleCnt="3"/>
      <dgm:spPr/>
    </dgm:pt>
    <dgm:pt modelId="{039007B0-78EF-4EEF-95A0-4103AC19CA6B}" type="pres">
      <dgm:prSet presAssocID="{5C0C4190-37C3-4789-AD40-00C9DEB66C60}" presName="connectorText" presStyleLbl="sibTrans2D1" presStyleIdx="0" presStyleCnt="3"/>
      <dgm:spPr/>
    </dgm:pt>
    <dgm:pt modelId="{3D83A48C-C8DF-4F34-A40F-F31EA6863CF6}" type="pres">
      <dgm:prSet presAssocID="{261FE49C-4BD5-4AB1-97A2-A14D16F77987}" presName="node" presStyleLbl="node1" presStyleIdx="1" presStyleCnt="4">
        <dgm:presLayoutVars>
          <dgm:bulletEnabled val="1"/>
        </dgm:presLayoutVars>
      </dgm:prSet>
      <dgm:spPr/>
    </dgm:pt>
    <dgm:pt modelId="{056308D4-BC10-4D04-993C-1666A72D0E47}" type="pres">
      <dgm:prSet presAssocID="{0DD30586-8551-4BE7-ABC9-DD17ED8371E2}" presName="sibTrans" presStyleLbl="sibTrans2D1" presStyleIdx="1" presStyleCnt="3"/>
      <dgm:spPr/>
    </dgm:pt>
    <dgm:pt modelId="{349D8A17-52B1-446E-BB3D-44BD9DF68DF0}" type="pres">
      <dgm:prSet presAssocID="{0DD30586-8551-4BE7-ABC9-DD17ED8371E2}" presName="connectorText" presStyleLbl="sibTrans2D1" presStyleIdx="1" presStyleCnt="3"/>
      <dgm:spPr/>
    </dgm:pt>
    <dgm:pt modelId="{EEE1545F-E046-4EA3-A687-29281B458060}" type="pres">
      <dgm:prSet presAssocID="{0C2FC444-8FE6-4109-9211-E42A8DB81AC5}" presName="node" presStyleLbl="node1" presStyleIdx="2" presStyleCnt="4" custScaleX="157211" custScaleY="85141">
        <dgm:presLayoutVars>
          <dgm:bulletEnabled val="1"/>
        </dgm:presLayoutVars>
      </dgm:prSet>
      <dgm:spPr/>
    </dgm:pt>
    <dgm:pt modelId="{D4E18498-1ED1-425D-B5A4-D0F481925D48}" type="pres">
      <dgm:prSet presAssocID="{2BA22E40-9A51-49BA-9C12-D7CC388B62BD}" presName="sibTrans" presStyleLbl="sibTrans2D1" presStyleIdx="2" presStyleCnt="3"/>
      <dgm:spPr/>
    </dgm:pt>
    <dgm:pt modelId="{D905DF56-3A34-4F12-A36E-5F7BBDE660A0}" type="pres">
      <dgm:prSet presAssocID="{2BA22E40-9A51-49BA-9C12-D7CC388B62BD}" presName="connectorText" presStyleLbl="sibTrans2D1" presStyleIdx="2" presStyleCnt="3"/>
      <dgm:spPr/>
    </dgm:pt>
    <dgm:pt modelId="{8D3B803C-7C74-4A42-AD3B-15D90A0FAE58}" type="pres">
      <dgm:prSet presAssocID="{295FDC50-8AD8-4E17-A3FD-EE26B4DB657C}" presName="node" presStyleLbl="node1" presStyleIdx="3" presStyleCnt="4">
        <dgm:presLayoutVars>
          <dgm:bulletEnabled val="1"/>
        </dgm:presLayoutVars>
      </dgm:prSet>
      <dgm:spPr/>
    </dgm:pt>
  </dgm:ptLst>
  <dgm:cxnLst>
    <dgm:cxn modelId="{633B4C0B-F4CB-4866-9312-270411152213}" type="presOf" srcId="{261FE49C-4BD5-4AB1-97A2-A14D16F77987}" destId="{3D83A48C-C8DF-4F34-A40F-F31EA6863CF6}" srcOrd="0" destOrd="0" presId="urn:microsoft.com/office/officeart/2005/8/layout/process1"/>
    <dgm:cxn modelId="{E18AD518-6A1B-48CB-BA30-7E168CBD94DA}" type="presOf" srcId="{6EEDEB7C-B98F-48FE-8FEB-EDE654DCE8AB}" destId="{EEE1545F-E046-4EA3-A687-29281B458060}" srcOrd="0" destOrd="2" presId="urn:microsoft.com/office/officeart/2005/8/layout/process1"/>
    <dgm:cxn modelId="{01927F29-330E-418E-9065-761020CBB530}" type="presOf" srcId="{D85362C3-F7D7-4847-B763-B52F726AB4E6}" destId="{3D83A48C-C8DF-4F34-A40F-F31EA6863CF6}" srcOrd="0" destOrd="2" presId="urn:microsoft.com/office/officeart/2005/8/layout/process1"/>
    <dgm:cxn modelId="{2267762D-BFDE-46DA-87E8-FBCAD3C8B309}" type="presOf" srcId="{F83766C5-7A05-454A-A214-A24EB068AC5A}" destId="{8D3B803C-7C74-4A42-AD3B-15D90A0FAE58}" srcOrd="0" destOrd="1" presId="urn:microsoft.com/office/officeart/2005/8/layout/process1"/>
    <dgm:cxn modelId="{E957A42D-9051-49CF-AF2C-E5853744BBD4}" srcId="{261FE49C-4BD5-4AB1-97A2-A14D16F77987}" destId="{2DB92550-D7C1-4E0C-8739-AE9EBE009D0A}" srcOrd="0" destOrd="0" parTransId="{8C1E6F82-5EC1-4240-BFAF-B2536ECE5F7D}" sibTransId="{77564B73-B79D-419C-8D1C-B7499817226A}"/>
    <dgm:cxn modelId="{DC319F39-A14F-485A-96BF-3051693E3744}" srcId="{3482B205-42CF-43BF-99C8-38D25415AAC6}" destId="{0C2FC444-8FE6-4109-9211-E42A8DB81AC5}" srcOrd="2" destOrd="0" parTransId="{7599EB3E-63AB-4D1E-A6AF-F1CC3DA83E12}" sibTransId="{2BA22E40-9A51-49BA-9C12-D7CC388B62BD}"/>
    <dgm:cxn modelId="{B123CB41-046B-48D9-A973-799897FBEF30}" srcId="{295FDC50-8AD8-4E17-A3FD-EE26B4DB657C}" destId="{F83766C5-7A05-454A-A214-A24EB068AC5A}" srcOrd="0" destOrd="0" parTransId="{DC9F3D6A-82DB-4D69-961E-BCA5528992B1}" sibTransId="{081BEC62-6CBE-4E9B-A61D-4E18EE9848A7}"/>
    <dgm:cxn modelId="{F4FD2967-71DC-4519-AC69-021E775FA103}" type="presOf" srcId="{0C2FC444-8FE6-4109-9211-E42A8DB81AC5}" destId="{EEE1545F-E046-4EA3-A687-29281B458060}" srcOrd="0" destOrd="0" presId="urn:microsoft.com/office/officeart/2005/8/layout/process1"/>
    <dgm:cxn modelId="{C0843B4B-6FB6-4FBE-A191-0AE2F4EE5A9B}" srcId="{3482B205-42CF-43BF-99C8-38D25415AAC6}" destId="{677A3BA2-AE76-40E3-9992-172C537A0E71}" srcOrd="0" destOrd="0" parTransId="{8BE0FD97-F273-4A72-BDFC-B4D4215ADC9C}" sibTransId="{5C0C4190-37C3-4789-AD40-00C9DEB66C60}"/>
    <dgm:cxn modelId="{C805AE4B-C892-49FB-9433-37177BBFE06E}" type="presOf" srcId="{0DD30586-8551-4BE7-ABC9-DD17ED8371E2}" destId="{349D8A17-52B1-446E-BB3D-44BD9DF68DF0}" srcOrd="1" destOrd="0" presId="urn:microsoft.com/office/officeart/2005/8/layout/process1"/>
    <dgm:cxn modelId="{6CA32271-6F43-4A43-89C2-685BA366DCBE}" type="presOf" srcId="{677A3BA2-AE76-40E3-9992-172C537A0E71}" destId="{39CBABC2-49F1-4345-BD5C-44DAD71529E4}" srcOrd="0" destOrd="0" presId="urn:microsoft.com/office/officeart/2005/8/layout/process1"/>
    <dgm:cxn modelId="{B0897577-139F-4B7E-BBDF-EC4F2C38075D}" type="presOf" srcId="{3482B205-42CF-43BF-99C8-38D25415AAC6}" destId="{1B696850-EF99-4731-8EBA-01F4AF6DB2B5}" srcOrd="0" destOrd="0" presId="urn:microsoft.com/office/officeart/2005/8/layout/process1"/>
    <dgm:cxn modelId="{1AB35D7B-A3AD-41B6-A6B2-E194DB7F5622}" type="presOf" srcId="{295FDC50-8AD8-4E17-A3FD-EE26B4DB657C}" destId="{8D3B803C-7C74-4A42-AD3B-15D90A0FAE58}" srcOrd="0" destOrd="0" presId="urn:microsoft.com/office/officeart/2005/8/layout/process1"/>
    <dgm:cxn modelId="{5FC7227D-664F-4E6C-8E56-2323631A0ED6}" type="presOf" srcId="{1EE9E055-A53F-479F-AA03-F33452AE8AEC}" destId="{39CBABC2-49F1-4345-BD5C-44DAD71529E4}" srcOrd="0" destOrd="2" presId="urn:microsoft.com/office/officeart/2005/8/layout/process1"/>
    <dgm:cxn modelId="{5878337E-3D50-4812-831B-893191C7E93F}" srcId="{295FDC50-8AD8-4E17-A3FD-EE26B4DB657C}" destId="{A3095658-65D2-41C6-BA7A-0E6B29E356D4}" srcOrd="1" destOrd="0" parTransId="{59F81F51-7D15-4538-A4FB-74B7A6772ADA}" sibTransId="{CB154070-FFBF-419B-9EA8-5CB79131A91C}"/>
    <dgm:cxn modelId="{52D85082-84F4-4436-8984-81E1F8D05AB4}" type="presOf" srcId="{5C0C4190-37C3-4789-AD40-00C9DEB66C60}" destId="{039007B0-78EF-4EEF-95A0-4103AC19CA6B}" srcOrd="1" destOrd="0" presId="urn:microsoft.com/office/officeart/2005/8/layout/process1"/>
    <dgm:cxn modelId="{A3F1F78A-A90C-4125-9C24-C3949F43A2B3}" type="presOf" srcId="{2BA22E40-9A51-49BA-9C12-D7CC388B62BD}" destId="{D4E18498-1ED1-425D-B5A4-D0F481925D48}" srcOrd="0" destOrd="0" presId="urn:microsoft.com/office/officeart/2005/8/layout/process1"/>
    <dgm:cxn modelId="{0C304B8B-AB5F-4783-A66C-B87BA558C889}" type="presOf" srcId="{2DB92550-D7C1-4E0C-8739-AE9EBE009D0A}" destId="{3D83A48C-C8DF-4F34-A40F-F31EA6863CF6}" srcOrd="0" destOrd="1" presId="urn:microsoft.com/office/officeart/2005/8/layout/process1"/>
    <dgm:cxn modelId="{655DF893-511E-412D-926B-FDEECF067C06}" srcId="{261FE49C-4BD5-4AB1-97A2-A14D16F77987}" destId="{6348F2FD-5255-4F39-8F8B-5DC0F99482E2}" srcOrd="2" destOrd="0" parTransId="{421F318B-F12E-4B4E-BB37-3CDD2598854A}" sibTransId="{48698E78-0952-45F0-A76B-D13B0067A4EF}"/>
    <dgm:cxn modelId="{40963F95-34C9-41E9-9D16-87A344804058}" srcId="{0C2FC444-8FE6-4109-9211-E42A8DB81AC5}" destId="{A49A22B9-9DA4-4FD5-B802-724819F370EF}" srcOrd="0" destOrd="0" parTransId="{78050A0D-D6D1-495E-A72E-42123651F9EC}" sibTransId="{1D802552-EC18-4DB7-B8C4-2C5B4FCF5733}"/>
    <dgm:cxn modelId="{6F9A2697-1C1B-4AB0-9D2E-353A0E8D461F}" srcId="{677A3BA2-AE76-40E3-9992-172C537A0E71}" destId="{5FC018D4-B88A-4C01-91E7-640AEDEAF3BB}" srcOrd="0" destOrd="0" parTransId="{75CD05D2-36C7-448D-9C97-A46FA36CAC68}" sibTransId="{AACFE563-FB92-43A1-959C-383CA11E57C5}"/>
    <dgm:cxn modelId="{E06965A6-DD28-4729-ADCB-3F7CB9E90021}" type="presOf" srcId="{5C0C4190-37C3-4789-AD40-00C9DEB66C60}" destId="{E5E94203-5606-442D-BF5C-6AEC129F1B76}" srcOrd="0" destOrd="0" presId="urn:microsoft.com/office/officeart/2005/8/layout/process1"/>
    <dgm:cxn modelId="{03A772B4-A700-4D7D-A6BB-926D97D2A761}" srcId="{3482B205-42CF-43BF-99C8-38D25415AAC6}" destId="{261FE49C-4BD5-4AB1-97A2-A14D16F77987}" srcOrd="1" destOrd="0" parTransId="{B1108A4D-8637-476C-B756-66AB4DE0A8A9}" sibTransId="{0DD30586-8551-4BE7-ABC9-DD17ED8371E2}"/>
    <dgm:cxn modelId="{B987C0B9-CDA0-4B81-94FD-5DCE51245981}" srcId="{677A3BA2-AE76-40E3-9992-172C537A0E71}" destId="{1EE9E055-A53F-479F-AA03-F33452AE8AEC}" srcOrd="1" destOrd="0" parTransId="{48738EBD-3135-45DF-9EA8-39D86040B249}" sibTransId="{78B5EC4A-96F1-4964-9A8A-AA6E924600B2}"/>
    <dgm:cxn modelId="{624B1DBF-E760-4F6D-9D70-D904468DB419}" type="presOf" srcId="{A49A22B9-9DA4-4FD5-B802-724819F370EF}" destId="{EEE1545F-E046-4EA3-A687-29281B458060}" srcOrd="0" destOrd="1" presId="urn:microsoft.com/office/officeart/2005/8/layout/process1"/>
    <dgm:cxn modelId="{ED53F1C0-F9C5-44C0-9085-4E0E3F55C56F}" type="presOf" srcId="{6348F2FD-5255-4F39-8F8B-5DC0F99482E2}" destId="{3D83A48C-C8DF-4F34-A40F-F31EA6863CF6}" srcOrd="0" destOrd="3" presId="urn:microsoft.com/office/officeart/2005/8/layout/process1"/>
    <dgm:cxn modelId="{E6BFC3DC-AFE2-4726-93D3-CA31555C394C}" srcId="{0C2FC444-8FE6-4109-9211-E42A8DB81AC5}" destId="{6EEDEB7C-B98F-48FE-8FEB-EDE654DCE8AB}" srcOrd="1" destOrd="0" parTransId="{6DC53D5F-CCAB-4EFE-99A8-7740F6D3CC02}" sibTransId="{8C553B70-EA7A-40DD-B75E-22D3B2C7960B}"/>
    <dgm:cxn modelId="{8A1DE2E1-7203-4EF1-9074-ECF563B51CF0}" srcId="{3482B205-42CF-43BF-99C8-38D25415AAC6}" destId="{295FDC50-8AD8-4E17-A3FD-EE26B4DB657C}" srcOrd="3" destOrd="0" parTransId="{26CCEF79-7271-4378-8DAC-51C5494BDDDB}" sibTransId="{D6220348-044A-490B-A346-0C9C3FAF19B1}"/>
    <dgm:cxn modelId="{79410BE7-22C5-4392-BAB6-694D6BA0F258}" type="presOf" srcId="{A3095658-65D2-41C6-BA7A-0E6B29E356D4}" destId="{8D3B803C-7C74-4A42-AD3B-15D90A0FAE58}" srcOrd="0" destOrd="2" presId="urn:microsoft.com/office/officeart/2005/8/layout/process1"/>
    <dgm:cxn modelId="{44F01BE8-1F75-45F9-8550-6C4662607C7E}" srcId="{261FE49C-4BD5-4AB1-97A2-A14D16F77987}" destId="{D85362C3-F7D7-4847-B763-B52F726AB4E6}" srcOrd="1" destOrd="0" parTransId="{B3E1BBE4-0BBB-47C7-A1B1-E04E9E0B8A22}" sibTransId="{D157795C-E952-40A4-B11C-74703656F443}"/>
    <dgm:cxn modelId="{B37F0CEB-C12E-4D34-B2B2-B16E67096E14}" type="presOf" srcId="{2BA22E40-9A51-49BA-9C12-D7CC388B62BD}" destId="{D905DF56-3A34-4F12-A36E-5F7BBDE660A0}" srcOrd="1" destOrd="0" presId="urn:microsoft.com/office/officeart/2005/8/layout/process1"/>
    <dgm:cxn modelId="{62262AF9-1C2A-4548-BE25-FAB44FFF6505}" type="presOf" srcId="{0DD30586-8551-4BE7-ABC9-DD17ED8371E2}" destId="{056308D4-BC10-4D04-993C-1666A72D0E47}" srcOrd="0" destOrd="0" presId="urn:microsoft.com/office/officeart/2005/8/layout/process1"/>
    <dgm:cxn modelId="{E562C6FF-E31A-4920-AD74-EBBEDFD38318}" type="presOf" srcId="{5FC018D4-B88A-4C01-91E7-640AEDEAF3BB}" destId="{39CBABC2-49F1-4345-BD5C-44DAD71529E4}" srcOrd="0" destOrd="1" presId="urn:microsoft.com/office/officeart/2005/8/layout/process1"/>
    <dgm:cxn modelId="{502D1493-10E8-4B6B-9218-14280B09A884}" type="presParOf" srcId="{1B696850-EF99-4731-8EBA-01F4AF6DB2B5}" destId="{39CBABC2-49F1-4345-BD5C-44DAD71529E4}" srcOrd="0" destOrd="0" presId="urn:microsoft.com/office/officeart/2005/8/layout/process1"/>
    <dgm:cxn modelId="{79D72640-24D8-46E8-BEF3-CE64083B239D}" type="presParOf" srcId="{1B696850-EF99-4731-8EBA-01F4AF6DB2B5}" destId="{E5E94203-5606-442D-BF5C-6AEC129F1B76}" srcOrd="1" destOrd="0" presId="urn:microsoft.com/office/officeart/2005/8/layout/process1"/>
    <dgm:cxn modelId="{A7856234-FE46-4D3E-8A78-FF5ED44A7060}" type="presParOf" srcId="{E5E94203-5606-442D-BF5C-6AEC129F1B76}" destId="{039007B0-78EF-4EEF-95A0-4103AC19CA6B}" srcOrd="0" destOrd="0" presId="urn:microsoft.com/office/officeart/2005/8/layout/process1"/>
    <dgm:cxn modelId="{028822A5-D7FE-4890-B596-10F9DD83E6D6}" type="presParOf" srcId="{1B696850-EF99-4731-8EBA-01F4AF6DB2B5}" destId="{3D83A48C-C8DF-4F34-A40F-F31EA6863CF6}" srcOrd="2" destOrd="0" presId="urn:microsoft.com/office/officeart/2005/8/layout/process1"/>
    <dgm:cxn modelId="{360A250E-30E3-4574-A16C-2F67BC33D7D5}" type="presParOf" srcId="{1B696850-EF99-4731-8EBA-01F4AF6DB2B5}" destId="{056308D4-BC10-4D04-993C-1666A72D0E47}" srcOrd="3" destOrd="0" presId="urn:microsoft.com/office/officeart/2005/8/layout/process1"/>
    <dgm:cxn modelId="{9E99F3DB-2537-49DD-9931-D3D622D18718}" type="presParOf" srcId="{056308D4-BC10-4D04-993C-1666A72D0E47}" destId="{349D8A17-52B1-446E-BB3D-44BD9DF68DF0}" srcOrd="0" destOrd="0" presId="urn:microsoft.com/office/officeart/2005/8/layout/process1"/>
    <dgm:cxn modelId="{7BB74150-14CD-4A7A-89A8-636E1549B6D9}" type="presParOf" srcId="{1B696850-EF99-4731-8EBA-01F4AF6DB2B5}" destId="{EEE1545F-E046-4EA3-A687-29281B458060}" srcOrd="4" destOrd="0" presId="urn:microsoft.com/office/officeart/2005/8/layout/process1"/>
    <dgm:cxn modelId="{21F9DBEF-1F1A-43B6-B3B6-B055E842BA4D}" type="presParOf" srcId="{1B696850-EF99-4731-8EBA-01F4AF6DB2B5}" destId="{D4E18498-1ED1-425D-B5A4-D0F481925D48}" srcOrd="5" destOrd="0" presId="urn:microsoft.com/office/officeart/2005/8/layout/process1"/>
    <dgm:cxn modelId="{E23D34AB-85DB-47CC-8B8B-29FA9FB25B35}" type="presParOf" srcId="{D4E18498-1ED1-425D-B5A4-D0F481925D48}" destId="{D905DF56-3A34-4F12-A36E-5F7BBDE660A0}" srcOrd="0" destOrd="0" presId="urn:microsoft.com/office/officeart/2005/8/layout/process1"/>
    <dgm:cxn modelId="{A0F27F3B-C7F1-475D-9371-0D1603DC1152}" type="presParOf" srcId="{1B696850-EF99-4731-8EBA-01F4AF6DB2B5}" destId="{8D3B803C-7C74-4A42-AD3B-15D90A0FAE5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BC10AA-3292-4981-816A-14EF27E77F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652BA4C5-CB31-4D71-BBC1-D259F5EBFD28}">
      <dgm:prSet/>
      <dgm:spPr/>
      <dgm:t>
        <a:bodyPr/>
        <a:lstStyle/>
        <a:p>
          <a:r>
            <a:rPr lang="fr-CA"/>
            <a:t>Calcul of the difference in housing price between 1998 and 2018 to define a ratio for each borough.</a:t>
          </a:r>
        </a:p>
      </dgm:t>
    </dgm:pt>
    <dgm:pt modelId="{C2937312-8196-4A9E-B8A2-3D52C0CA6C72}" type="parTrans" cxnId="{AEF97CF7-2A04-4759-9E21-CF47E8BFF4B8}">
      <dgm:prSet/>
      <dgm:spPr/>
      <dgm:t>
        <a:bodyPr/>
        <a:lstStyle/>
        <a:p>
          <a:endParaRPr lang="fr-CA"/>
        </a:p>
      </dgm:t>
    </dgm:pt>
    <dgm:pt modelId="{108F5383-3EB8-4BB8-8451-358A865689CE}" type="sibTrans" cxnId="{AEF97CF7-2A04-4759-9E21-CF47E8BFF4B8}">
      <dgm:prSet/>
      <dgm:spPr/>
      <dgm:t>
        <a:bodyPr/>
        <a:lstStyle/>
        <a:p>
          <a:endParaRPr lang="fr-CA"/>
        </a:p>
      </dgm:t>
    </dgm:pt>
    <dgm:pt modelId="{A3A9EE74-AFBA-4F4E-A741-56030D27198B}">
      <dgm:prSet/>
      <dgm:spPr/>
      <dgm:t>
        <a:bodyPr/>
        <a:lstStyle/>
        <a:p>
          <a:r>
            <a:rPr lang="fr-CA" dirty="0" err="1"/>
            <a:t>Visualization</a:t>
          </a:r>
          <a:r>
            <a:rPr lang="fr-CA" dirty="0"/>
            <a:t> of the ratios for </a:t>
          </a:r>
          <a:r>
            <a:rPr lang="fr-CA" dirty="0" err="1"/>
            <a:t>each</a:t>
          </a:r>
          <a:r>
            <a:rPr lang="fr-CA" dirty="0"/>
            <a:t> borough.</a:t>
          </a:r>
        </a:p>
      </dgm:t>
    </dgm:pt>
    <dgm:pt modelId="{06EA9769-B774-413E-B2EC-05E34528CEC8}" type="parTrans" cxnId="{2506A393-CEC9-4638-A286-41547116F74A}">
      <dgm:prSet/>
      <dgm:spPr/>
      <dgm:t>
        <a:bodyPr/>
        <a:lstStyle/>
        <a:p>
          <a:endParaRPr lang="fr-CA"/>
        </a:p>
      </dgm:t>
    </dgm:pt>
    <dgm:pt modelId="{C67E57AB-518D-4212-ADE1-F14FE13D5576}" type="sibTrans" cxnId="{2506A393-CEC9-4638-A286-41547116F74A}">
      <dgm:prSet/>
      <dgm:spPr/>
      <dgm:t>
        <a:bodyPr/>
        <a:lstStyle/>
        <a:p>
          <a:endParaRPr lang="fr-CA"/>
        </a:p>
      </dgm:t>
    </dgm:pt>
    <dgm:pt modelId="{F155C37B-AA74-4D43-AFFA-B1D501EA4EAF}">
      <dgm:prSet/>
      <dgm:spPr/>
      <dgm:t>
        <a:bodyPr/>
        <a:lstStyle/>
        <a:p>
          <a:r>
            <a:rPr lang="fr-CA" dirty="0"/>
            <a:t>Ratios range </a:t>
          </a:r>
          <a:r>
            <a:rPr lang="fr-CA" dirty="0" err="1"/>
            <a:t>from</a:t>
          </a:r>
          <a:r>
            <a:rPr lang="fr-CA" dirty="0"/>
            <a:t> ~4 and </a:t>
          </a:r>
          <a:r>
            <a:rPr lang="fr-CA" dirty="0" err="1"/>
            <a:t>above</a:t>
          </a:r>
          <a:r>
            <a:rPr lang="fr-CA" dirty="0"/>
            <a:t> 6, </a:t>
          </a:r>
          <a:r>
            <a:rPr lang="en-US" dirty="0"/>
            <a:t>which indicates a significant difference between boroughs.</a:t>
          </a:r>
          <a:endParaRPr lang="fr-CA" dirty="0"/>
        </a:p>
      </dgm:t>
    </dgm:pt>
    <dgm:pt modelId="{A61AFAEF-9D0E-4C0F-AA2E-50812F7879C5}" type="parTrans" cxnId="{55116F94-3306-430E-B2EF-AE86959948A8}">
      <dgm:prSet/>
      <dgm:spPr/>
      <dgm:t>
        <a:bodyPr/>
        <a:lstStyle/>
        <a:p>
          <a:endParaRPr lang="fr-CA"/>
        </a:p>
      </dgm:t>
    </dgm:pt>
    <dgm:pt modelId="{B289B891-BA95-4888-AA01-52D2694C344C}" type="sibTrans" cxnId="{55116F94-3306-430E-B2EF-AE86959948A8}">
      <dgm:prSet/>
      <dgm:spPr/>
      <dgm:t>
        <a:bodyPr/>
        <a:lstStyle/>
        <a:p>
          <a:endParaRPr lang="fr-CA"/>
        </a:p>
      </dgm:t>
    </dgm:pt>
    <dgm:pt modelId="{5BE2C1A6-F2C5-4A6F-89B5-25F2762B5088}" type="pres">
      <dgm:prSet presAssocID="{29BC10AA-3292-4981-816A-14EF27E77F3F}" presName="linear" presStyleCnt="0">
        <dgm:presLayoutVars>
          <dgm:animLvl val="lvl"/>
          <dgm:resizeHandles val="exact"/>
        </dgm:presLayoutVars>
      </dgm:prSet>
      <dgm:spPr/>
    </dgm:pt>
    <dgm:pt modelId="{C17F6F0E-AA41-4648-8061-1804C5A097E7}" type="pres">
      <dgm:prSet presAssocID="{652BA4C5-CB31-4D71-BBC1-D259F5EBFD2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898C375-2321-4159-B4EE-6A2A77BDD123}" type="pres">
      <dgm:prSet presAssocID="{108F5383-3EB8-4BB8-8451-358A865689CE}" presName="spacer" presStyleCnt="0"/>
      <dgm:spPr/>
    </dgm:pt>
    <dgm:pt modelId="{53B6B03F-099C-4CA2-9722-EE0CC1CECC43}" type="pres">
      <dgm:prSet presAssocID="{A3A9EE74-AFBA-4F4E-A741-56030D2719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53D0FC-BF20-409F-B9D0-22EE82ED81C3}" type="pres">
      <dgm:prSet presAssocID="{C67E57AB-518D-4212-ADE1-F14FE13D5576}" presName="spacer" presStyleCnt="0"/>
      <dgm:spPr/>
    </dgm:pt>
    <dgm:pt modelId="{173C8665-ED89-41DF-8A80-F04D239FDC16}" type="pres">
      <dgm:prSet presAssocID="{F155C37B-AA74-4D43-AFFA-B1D501EA4EA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8810C06-BF3E-4083-82AA-B3C5C1F8C66B}" type="presOf" srcId="{F155C37B-AA74-4D43-AFFA-B1D501EA4EAF}" destId="{173C8665-ED89-41DF-8A80-F04D239FDC16}" srcOrd="0" destOrd="0" presId="urn:microsoft.com/office/officeart/2005/8/layout/vList2"/>
    <dgm:cxn modelId="{FE034507-642E-42A4-8DA5-D12B3CBF3E2A}" type="presOf" srcId="{A3A9EE74-AFBA-4F4E-A741-56030D27198B}" destId="{53B6B03F-099C-4CA2-9722-EE0CC1CECC43}" srcOrd="0" destOrd="0" presId="urn:microsoft.com/office/officeart/2005/8/layout/vList2"/>
    <dgm:cxn modelId="{EC6EDD19-D799-4AE7-9BE5-C293662BD5B8}" type="presOf" srcId="{652BA4C5-CB31-4D71-BBC1-D259F5EBFD28}" destId="{C17F6F0E-AA41-4648-8061-1804C5A097E7}" srcOrd="0" destOrd="0" presId="urn:microsoft.com/office/officeart/2005/8/layout/vList2"/>
    <dgm:cxn modelId="{46C2716B-C4D3-4FBA-8017-9EADD841452E}" type="presOf" srcId="{29BC10AA-3292-4981-816A-14EF27E77F3F}" destId="{5BE2C1A6-F2C5-4A6F-89B5-25F2762B5088}" srcOrd="0" destOrd="0" presId="urn:microsoft.com/office/officeart/2005/8/layout/vList2"/>
    <dgm:cxn modelId="{2506A393-CEC9-4638-A286-41547116F74A}" srcId="{29BC10AA-3292-4981-816A-14EF27E77F3F}" destId="{A3A9EE74-AFBA-4F4E-A741-56030D27198B}" srcOrd="1" destOrd="0" parTransId="{06EA9769-B774-413E-B2EC-05E34528CEC8}" sibTransId="{C67E57AB-518D-4212-ADE1-F14FE13D5576}"/>
    <dgm:cxn modelId="{55116F94-3306-430E-B2EF-AE86959948A8}" srcId="{29BC10AA-3292-4981-816A-14EF27E77F3F}" destId="{F155C37B-AA74-4D43-AFFA-B1D501EA4EAF}" srcOrd="2" destOrd="0" parTransId="{A61AFAEF-9D0E-4C0F-AA2E-50812F7879C5}" sibTransId="{B289B891-BA95-4888-AA01-52D2694C344C}"/>
    <dgm:cxn modelId="{AEF97CF7-2A04-4759-9E21-CF47E8BFF4B8}" srcId="{29BC10AA-3292-4981-816A-14EF27E77F3F}" destId="{652BA4C5-CB31-4D71-BBC1-D259F5EBFD28}" srcOrd="0" destOrd="0" parTransId="{C2937312-8196-4A9E-B8A2-3D52C0CA6C72}" sibTransId="{108F5383-3EB8-4BB8-8451-358A865689CE}"/>
    <dgm:cxn modelId="{414074DF-C502-4C05-B543-407F4C7542CC}" type="presParOf" srcId="{5BE2C1A6-F2C5-4A6F-89B5-25F2762B5088}" destId="{C17F6F0E-AA41-4648-8061-1804C5A097E7}" srcOrd="0" destOrd="0" presId="urn:microsoft.com/office/officeart/2005/8/layout/vList2"/>
    <dgm:cxn modelId="{55F45818-B18B-4B33-9CA6-5DA5FD37A43C}" type="presParOf" srcId="{5BE2C1A6-F2C5-4A6F-89B5-25F2762B5088}" destId="{E898C375-2321-4159-B4EE-6A2A77BDD123}" srcOrd="1" destOrd="0" presId="urn:microsoft.com/office/officeart/2005/8/layout/vList2"/>
    <dgm:cxn modelId="{FB050CC2-97DC-49A0-8DAE-C86535B71DA8}" type="presParOf" srcId="{5BE2C1A6-F2C5-4A6F-89B5-25F2762B5088}" destId="{53B6B03F-099C-4CA2-9722-EE0CC1CECC43}" srcOrd="2" destOrd="0" presId="urn:microsoft.com/office/officeart/2005/8/layout/vList2"/>
    <dgm:cxn modelId="{93A45F09-5337-4FB5-92E4-FF839B4A3EE8}" type="presParOf" srcId="{5BE2C1A6-F2C5-4A6F-89B5-25F2762B5088}" destId="{1353D0FC-BF20-409F-B9D0-22EE82ED81C3}" srcOrd="3" destOrd="0" presId="urn:microsoft.com/office/officeart/2005/8/layout/vList2"/>
    <dgm:cxn modelId="{E8A79BCD-4C98-4507-9A2D-63A3AD4758A4}" type="presParOf" srcId="{5BE2C1A6-F2C5-4A6F-89B5-25F2762B5088}" destId="{173C8665-ED89-41DF-8A80-F04D239FDC1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870CB9-180E-44ED-86A0-F4194FC051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B5C2DE08-17D7-4F54-8A85-428B05B872EC}">
      <dgm:prSet/>
      <dgm:spPr/>
      <dgm:t>
        <a:bodyPr/>
        <a:lstStyle/>
        <a:p>
          <a:r>
            <a:rPr lang="en-US" dirty="0"/>
            <a:t>There is a marked difference in the increase in house pricing between London boroughs for the period between 1998 and 2018.</a:t>
          </a:r>
          <a:endParaRPr lang="fr-CA" dirty="0"/>
        </a:p>
      </dgm:t>
    </dgm:pt>
    <dgm:pt modelId="{3A872251-1B4C-4DE1-97B2-301019E13F85}" type="parTrans" cxnId="{E13D623F-73E1-437C-9327-3DB2D81CAE85}">
      <dgm:prSet/>
      <dgm:spPr/>
      <dgm:t>
        <a:bodyPr/>
        <a:lstStyle/>
        <a:p>
          <a:endParaRPr lang="fr-CA"/>
        </a:p>
      </dgm:t>
    </dgm:pt>
    <dgm:pt modelId="{F8860D51-6735-450C-B2FF-2380D20208DB}" type="sibTrans" cxnId="{E13D623F-73E1-437C-9327-3DB2D81CAE85}">
      <dgm:prSet/>
      <dgm:spPr/>
      <dgm:t>
        <a:bodyPr/>
        <a:lstStyle/>
        <a:p>
          <a:endParaRPr lang="fr-CA"/>
        </a:p>
      </dgm:t>
    </dgm:pt>
    <dgm:pt modelId="{57C05635-3EC1-4FE9-A036-9E498DB7D64F}">
      <dgm:prSet/>
      <dgm:spPr/>
      <dgm:t>
        <a:bodyPr/>
        <a:lstStyle/>
        <a:p>
          <a:r>
            <a:rPr lang="en-US" dirty="0"/>
            <a:t>Causes that could explain the differential increase observed could be explored (e.g. criminality, transportation, accessibility, etc.).</a:t>
          </a:r>
          <a:endParaRPr lang="fr-CA" dirty="0"/>
        </a:p>
      </dgm:t>
    </dgm:pt>
    <dgm:pt modelId="{23FFF768-53F7-4A37-8406-DD47A9913EC8}" type="parTrans" cxnId="{691BB725-16E0-41A9-A042-9BC2F2C9C8D8}">
      <dgm:prSet/>
      <dgm:spPr/>
      <dgm:t>
        <a:bodyPr/>
        <a:lstStyle/>
        <a:p>
          <a:endParaRPr lang="fr-CA"/>
        </a:p>
      </dgm:t>
    </dgm:pt>
    <dgm:pt modelId="{3B8DC220-99A6-4A74-AD3A-00C416005E4C}" type="sibTrans" cxnId="{691BB725-16E0-41A9-A042-9BC2F2C9C8D8}">
      <dgm:prSet/>
      <dgm:spPr/>
      <dgm:t>
        <a:bodyPr/>
        <a:lstStyle/>
        <a:p>
          <a:endParaRPr lang="fr-CA"/>
        </a:p>
      </dgm:t>
    </dgm:pt>
    <dgm:pt modelId="{A0296FF6-3790-4957-B5DA-6E7F789D3EA6}" type="pres">
      <dgm:prSet presAssocID="{32870CB9-180E-44ED-86A0-F4194FC051C9}" presName="linear" presStyleCnt="0">
        <dgm:presLayoutVars>
          <dgm:animLvl val="lvl"/>
          <dgm:resizeHandles val="exact"/>
        </dgm:presLayoutVars>
      </dgm:prSet>
      <dgm:spPr/>
    </dgm:pt>
    <dgm:pt modelId="{FA78EE56-C375-496A-9096-9D7FECCCCD5E}" type="pres">
      <dgm:prSet presAssocID="{B5C2DE08-17D7-4F54-8A85-428B05B872E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4B569C1-AD79-4204-9523-E6C2E0AB4819}" type="pres">
      <dgm:prSet presAssocID="{F8860D51-6735-450C-B2FF-2380D20208DB}" presName="spacer" presStyleCnt="0"/>
      <dgm:spPr/>
    </dgm:pt>
    <dgm:pt modelId="{1C934D64-CAFD-4690-8412-050145E009C7}" type="pres">
      <dgm:prSet presAssocID="{57C05635-3EC1-4FE9-A036-9E498DB7D64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91BB725-16E0-41A9-A042-9BC2F2C9C8D8}" srcId="{32870CB9-180E-44ED-86A0-F4194FC051C9}" destId="{57C05635-3EC1-4FE9-A036-9E498DB7D64F}" srcOrd="1" destOrd="0" parTransId="{23FFF768-53F7-4A37-8406-DD47A9913EC8}" sibTransId="{3B8DC220-99A6-4A74-AD3A-00C416005E4C}"/>
    <dgm:cxn modelId="{825BC329-6DFB-46F6-97A6-7D94E3EDC439}" type="presOf" srcId="{B5C2DE08-17D7-4F54-8A85-428B05B872EC}" destId="{FA78EE56-C375-496A-9096-9D7FECCCCD5E}" srcOrd="0" destOrd="0" presId="urn:microsoft.com/office/officeart/2005/8/layout/vList2"/>
    <dgm:cxn modelId="{E13D623F-73E1-437C-9327-3DB2D81CAE85}" srcId="{32870CB9-180E-44ED-86A0-F4194FC051C9}" destId="{B5C2DE08-17D7-4F54-8A85-428B05B872EC}" srcOrd="0" destOrd="0" parTransId="{3A872251-1B4C-4DE1-97B2-301019E13F85}" sibTransId="{F8860D51-6735-450C-B2FF-2380D20208DB}"/>
    <dgm:cxn modelId="{2530F965-1CBF-4B95-9203-D0A04D29460F}" type="presOf" srcId="{32870CB9-180E-44ED-86A0-F4194FC051C9}" destId="{A0296FF6-3790-4957-B5DA-6E7F789D3EA6}" srcOrd="0" destOrd="0" presId="urn:microsoft.com/office/officeart/2005/8/layout/vList2"/>
    <dgm:cxn modelId="{7FDB3D78-1E9E-459C-AAF5-193078F86F67}" type="presOf" srcId="{57C05635-3EC1-4FE9-A036-9E498DB7D64F}" destId="{1C934D64-CAFD-4690-8412-050145E009C7}" srcOrd="0" destOrd="0" presId="urn:microsoft.com/office/officeart/2005/8/layout/vList2"/>
    <dgm:cxn modelId="{7D04430C-83F0-482E-BD87-1216FBF2F113}" type="presParOf" srcId="{A0296FF6-3790-4957-B5DA-6E7F789D3EA6}" destId="{FA78EE56-C375-496A-9096-9D7FECCCCD5E}" srcOrd="0" destOrd="0" presId="urn:microsoft.com/office/officeart/2005/8/layout/vList2"/>
    <dgm:cxn modelId="{CC5B2F44-5F65-477B-8374-B530F5A3AF65}" type="presParOf" srcId="{A0296FF6-3790-4957-B5DA-6E7F789D3EA6}" destId="{D4B569C1-AD79-4204-9523-E6C2E0AB4819}" srcOrd="1" destOrd="0" presId="urn:microsoft.com/office/officeart/2005/8/layout/vList2"/>
    <dgm:cxn modelId="{D97C7A40-69E8-4DEC-8206-BC2BAD2C1074}" type="presParOf" srcId="{A0296FF6-3790-4957-B5DA-6E7F789D3EA6}" destId="{1C934D64-CAFD-4690-8412-050145E009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1EDBC-8969-4F6D-A57D-6891F6A99B9F}">
      <dsp:nvSpPr>
        <dsp:cNvPr id="0" name=""/>
        <dsp:cNvSpPr/>
      </dsp:nvSpPr>
      <dsp:spPr>
        <a:xfrm>
          <a:off x="4420" y="1242482"/>
          <a:ext cx="1932607" cy="1159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Sourcing and loading</a:t>
          </a:r>
          <a:endParaRPr lang="fr-CA" sz="2000" kern="1200" dirty="0"/>
        </a:p>
      </dsp:txBody>
      <dsp:txXfrm>
        <a:off x="38382" y="1276444"/>
        <a:ext cx="1864683" cy="1091640"/>
      </dsp:txXfrm>
    </dsp:sp>
    <dsp:sp modelId="{6FDABF0F-38A3-4072-A5F0-02AC146EBAB8}">
      <dsp:nvSpPr>
        <dsp:cNvPr id="0" name=""/>
        <dsp:cNvSpPr/>
      </dsp:nvSpPr>
      <dsp:spPr>
        <a:xfrm>
          <a:off x="2130288" y="1582621"/>
          <a:ext cx="409712" cy="479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600" kern="1200"/>
        </a:p>
      </dsp:txBody>
      <dsp:txXfrm>
        <a:off x="2130288" y="1678478"/>
        <a:ext cx="286798" cy="287572"/>
      </dsp:txXfrm>
    </dsp:sp>
    <dsp:sp modelId="{1816B047-E9E6-4666-AFCF-72D020D19112}">
      <dsp:nvSpPr>
        <dsp:cNvPr id="0" name=""/>
        <dsp:cNvSpPr/>
      </dsp:nvSpPr>
      <dsp:spPr>
        <a:xfrm>
          <a:off x="2710070" y="1242482"/>
          <a:ext cx="1932607" cy="1159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Cleaning, transforming, and visualizing</a:t>
          </a:r>
          <a:endParaRPr lang="fr-CA" sz="2000" kern="1200" dirty="0"/>
        </a:p>
      </dsp:txBody>
      <dsp:txXfrm>
        <a:off x="2744032" y="1276444"/>
        <a:ext cx="1864683" cy="1091640"/>
      </dsp:txXfrm>
    </dsp:sp>
    <dsp:sp modelId="{69AC7101-67E8-4CCE-B906-AB7A13BD29FF}">
      <dsp:nvSpPr>
        <dsp:cNvPr id="0" name=""/>
        <dsp:cNvSpPr/>
      </dsp:nvSpPr>
      <dsp:spPr>
        <a:xfrm>
          <a:off x="4835939" y="1582621"/>
          <a:ext cx="409712" cy="479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600" kern="1200"/>
        </a:p>
      </dsp:txBody>
      <dsp:txXfrm>
        <a:off x="4835939" y="1678478"/>
        <a:ext cx="286798" cy="287572"/>
      </dsp:txXfrm>
    </dsp:sp>
    <dsp:sp modelId="{49DF99D9-1A03-46F6-A8B8-0B520698E1EA}">
      <dsp:nvSpPr>
        <dsp:cNvPr id="0" name=""/>
        <dsp:cNvSpPr/>
      </dsp:nvSpPr>
      <dsp:spPr>
        <a:xfrm>
          <a:off x="5415721" y="1242482"/>
          <a:ext cx="1932607" cy="1159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Modeling</a:t>
          </a:r>
          <a:endParaRPr lang="fr-CA" sz="2000" kern="1200"/>
        </a:p>
      </dsp:txBody>
      <dsp:txXfrm>
        <a:off x="5449683" y="1276444"/>
        <a:ext cx="1864683" cy="1091640"/>
      </dsp:txXfrm>
    </dsp:sp>
    <dsp:sp modelId="{CC3FA93D-625B-4AE8-A58A-7FC6C347BD0F}">
      <dsp:nvSpPr>
        <dsp:cNvPr id="0" name=""/>
        <dsp:cNvSpPr/>
      </dsp:nvSpPr>
      <dsp:spPr>
        <a:xfrm>
          <a:off x="7541589" y="1582621"/>
          <a:ext cx="409712" cy="479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600" kern="1200"/>
        </a:p>
      </dsp:txBody>
      <dsp:txXfrm>
        <a:off x="7541589" y="1678478"/>
        <a:ext cx="286798" cy="287572"/>
      </dsp:txXfrm>
    </dsp:sp>
    <dsp:sp modelId="{29604BA4-D811-4EF1-A117-1C5B7A7BEC8D}">
      <dsp:nvSpPr>
        <dsp:cNvPr id="0" name=""/>
        <dsp:cNvSpPr/>
      </dsp:nvSpPr>
      <dsp:spPr>
        <a:xfrm>
          <a:off x="8121372" y="1242482"/>
          <a:ext cx="1932607" cy="1159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Evaluating and concluding</a:t>
          </a:r>
          <a:endParaRPr lang="fr-CA" sz="2000" kern="1200"/>
        </a:p>
      </dsp:txBody>
      <dsp:txXfrm>
        <a:off x="8155334" y="1276444"/>
        <a:ext cx="1864683" cy="1091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BABC2-49F1-4345-BD5C-44DAD71529E4}">
      <dsp:nvSpPr>
        <dsp:cNvPr id="0" name=""/>
        <dsp:cNvSpPr/>
      </dsp:nvSpPr>
      <dsp:spPr>
        <a:xfrm>
          <a:off x="7531" y="322091"/>
          <a:ext cx="1949969" cy="1285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b="1" kern="1200" dirty="0" err="1"/>
            <a:t>Previsualization</a:t>
          </a:r>
          <a:r>
            <a:rPr lang="fr-CA" sz="1700" b="1" kern="1200" dirty="0"/>
            <a:t> of the data :</a:t>
          </a:r>
          <a:endParaRPr lang="fr-CA" sz="17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400" kern="1200" dirty="0"/>
            <a:t>.</a:t>
          </a:r>
          <a:r>
            <a:rPr lang="fr-CA" sz="1400" kern="1200" dirty="0" err="1"/>
            <a:t>head</a:t>
          </a:r>
          <a:r>
            <a:rPr lang="fr-CA" sz="1400" kern="1200" dirty="0"/>
            <a:t>()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400" kern="1200" dirty="0"/>
            <a:t>.</a:t>
          </a:r>
          <a:r>
            <a:rPr lang="fr-CA" sz="1400" kern="1200" dirty="0" err="1"/>
            <a:t>shape</a:t>
          </a:r>
          <a:endParaRPr lang="fr-CA" sz="1400" kern="1200" dirty="0"/>
        </a:p>
      </dsp:txBody>
      <dsp:txXfrm>
        <a:off x="45193" y="359753"/>
        <a:ext cx="1874645" cy="1210551"/>
      </dsp:txXfrm>
    </dsp:sp>
    <dsp:sp modelId="{E5E94203-5606-442D-BF5C-6AEC129F1B76}">
      <dsp:nvSpPr>
        <dsp:cNvPr id="0" name=""/>
        <dsp:cNvSpPr/>
      </dsp:nvSpPr>
      <dsp:spPr>
        <a:xfrm>
          <a:off x="2140008" y="738719"/>
          <a:ext cx="386916" cy="4526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900" kern="1200"/>
        </a:p>
      </dsp:txBody>
      <dsp:txXfrm>
        <a:off x="2140008" y="829243"/>
        <a:ext cx="270841" cy="271571"/>
      </dsp:txXfrm>
    </dsp:sp>
    <dsp:sp modelId="{3D83A48C-C8DF-4F34-A40F-F31EA6863CF6}">
      <dsp:nvSpPr>
        <dsp:cNvPr id="0" name=""/>
        <dsp:cNvSpPr/>
      </dsp:nvSpPr>
      <dsp:spPr>
        <a:xfrm>
          <a:off x="2687532" y="65865"/>
          <a:ext cx="1825079" cy="1798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b="1" kern="1200" dirty="0" err="1"/>
            <a:t>Cleaning</a:t>
          </a:r>
          <a:r>
            <a:rPr lang="fr-CA" sz="1700" b="1" kern="1200" dirty="0"/>
            <a:t> :</a:t>
          </a:r>
          <a:endParaRPr lang="fr-CA" sz="17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400" kern="1200" dirty="0" err="1"/>
            <a:t>Reassignment</a:t>
          </a:r>
          <a:r>
            <a:rPr lang="fr-CA" sz="1400" kern="1200" dirty="0"/>
            <a:t> of </a:t>
          </a:r>
          <a:r>
            <a:rPr lang="fr-CA" sz="1400" kern="1200" dirty="0" err="1"/>
            <a:t>column</a:t>
          </a:r>
          <a:r>
            <a:rPr lang="fr-CA" sz="1400" kern="1200" dirty="0"/>
            <a:t> indexes</a:t>
          </a:r>
          <a:endParaRPr lang="fr-CA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400" kern="1200" dirty="0" err="1"/>
            <a:t>Renaming</a:t>
          </a:r>
          <a:r>
            <a:rPr lang="fr-CA" sz="1400" kern="1200" dirty="0"/>
            <a:t> </a:t>
          </a:r>
          <a:r>
            <a:rPr lang="fr-CA" sz="1400" kern="1200" dirty="0" err="1"/>
            <a:t>columns</a:t>
          </a:r>
          <a:endParaRPr lang="fr-CA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400" b="0" kern="1200" dirty="0"/>
            <a:t> </a:t>
          </a:r>
          <a:r>
            <a:rPr lang="fr-CA" sz="1400" b="0" kern="1200" dirty="0" err="1"/>
            <a:t>Removing</a:t>
          </a:r>
          <a:r>
            <a:rPr lang="fr-CA" sz="1400" b="0" kern="1200" dirty="0"/>
            <a:t> </a:t>
          </a:r>
          <a:r>
            <a:rPr lang="fr-CA" sz="1400" b="0" kern="1200" dirty="0" err="1"/>
            <a:t>null</a:t>
          </a:r>
          <a:r>
            <a:rPr lang="fr-CA" sz="1400" b="0" kern="1200" dirty="0"/>
            <a:t> values</a:t>
          </a:r>
        </a:p>
      </dsp:txBody>
      <dsp:txXfrm>
        <a:off x="2740203" y="118536"/>
        <a:ext cx="1719737" cy="1692985"/>
      </dsp:txXfrm>
    </dsp:sp>
    <dsp:sp modelId="{056308D4-BC10-4D04-993C-1666A72D0E47}">
      <dsp:nvSpPr>
        <dsp:cNvPr id="0" name=""/>
        <dsp:cNvSpPr/>
      </dsp:nvSpPr>
      <dsp:spPr>
        <a:xfrm>
          <a:off x="4695119" y="738719"/>
          <a:ext cx="386916" cy="4526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900" kern="1200"/>
        </a:p>
      </dsp:txBody>
      <dsp:txXfrm>
        <a:off x="4695119" y="829243"/>
        <a:ext cx="270841" cy="271571"/>
      </dsp:txXfrm>
    </dsp:sp>
    <dsp:sp modelId="{EEE1545F-E046-4EA3-A687-29281B458060}">
      <dsp:nvSpPr>
        <dsp:cNvPr id="0" name=""/>
        <dsp:cNvSpPr/>
      </dsp:nvSpPr>
      <dsp:spPr>
        <a:xfrm>
          <a:off x="5242643" y="199472"/>
          <a:ext cx="2869225" cy="15311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b="1" kern="1200" dirty="0"/>
            <a:t>Transformation 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400" kern="1200" dirty="0"/>
            <a:t>Transposition – Row: Observations, </a:t>
          </a:r>
          <a:r>
            <a:rPr lang="fr-CA" sz="1400" kern="1200" dirty="0" err="1"/>
            <a:t>Columns</a:t>
          </a:r>
          <a:r>
            <a:rPr lang="fr-CA" sz="1400" kern="1200" dirty="0"/>
            <a:t>: Variables and Indices: Unique ID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400" kern="1200" dirty="0" err="1"/>
            <a:t>Melt</a:t>
          </a:r>
          <a:r>
            <a:rPr lang="fr-CA" sz="1400" kern="1200" dirty="0"/>
            <a:t>()</a:t>
          </a:r>
        </a:p>
      </dsp:txBody>
      <dsp:txXfrm>
        <a:off x="5287488" y="244317"/>
        <a:ext cx="2779535" cy="1441423"/>
      </dsp:txXfrm>
    </dsp:sp>
    <dsp:sp modelId="{D4E18498-1ED1-425D-B5A4-D0F481925D48}">
      <dsp:nvSpPr>
        <dsp:cNvPr id="0" name=""/>
        <dsp:cNvSpPr/>
      </dsp:nvSpPr>
      <dsp:spPr>
        <a:xfrm>
          <a:off x="8294376" y="738719"/>
          <a:ext cx="386916" cy="4526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900" kern="1200"/>
        </a:p>
      </dsp:txBody>
      <dsp:txXfrm>
        <a:off x="8294376" y="829243"/>
        <a:ext cx="270841" cy="271571"/>
      </dsp:txXfrm>
    </dsp:sp>
    <dsp:sp modelId="{8D3B803C-7C74-4A42-AD3B-15D90A0FAE58}">
      <dsp:nvSpPr>
        <dsp:cNvPr id="0" name=""/>
        <dsp:cNvSpPr/>
      </dsp:nvSpPr>
      <dsp:spPr>
        <a:xfrm>
          <a:off x="8841900" y="65865"/>
          <a:ext cx="1825079" cy="1798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b="1" kern="1200" dirty="0" err="1"/>
            <a:t>Visualization</a:t>
          </a:r>
          <a:r>
            <a:rPr lang="fr-CA" sz="1700" b="1" kern="1200" dirty="0"/>
            <a:t> 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400" kern="1200" dirty="0"/>
            <a:t>Line plot for a single borough </a:t>
          </a:r>
          <a:r>
            <a:rPr lang="fr-CA" sz="1400" kern="1200" dirty="0" err="1"/>
            <a:t>monthly</a:t>
          </a:r>
          <a:r>
            <a:rPr lang="fr-CA" sz="1400" kern="1200" dirty="0"/>
            <a:t> and </a:t>
          </a:r>
          <a:r>
            <a:rPr lang="fr-CA" sz="1400" kern="1200" dirty="0" err="1"/>
            <a:t>yearly</a:t>
          </a:r>
          <a:r>
            <a:rPr lang="fr-CA" sz="1400" kern="1200" dirty="0"/>
            <a:t> to have a look at the trend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CA" sz="1400" kern="1200" dirty="0"/>
        </a:p>
      </dsp:txBody>
      <dsp:txXfrm>
        <a:off x="8894571" y="118536"/>
        <a:ext cx="1719737" cy="1692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F6F0E-AA41-4648-8061-1804C5A097E7}">
      <dsp:nvSpPr>
        <dsp:cNvPr id="0" name=""/>
        <dsp:cNvSpPr/>
      </dsp:nvSpPr>
      <dsp:spPr>
        <a:xfrm>
          <a:off x="0" y="219472"/>
          <a:ext cx="5149049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Calcul of the difference in housing price between 1998 and 2018 to define a ratio for each borough.</a:t>
          </a:r>
        </a:p>
      </dsp:txBody>
      <dsp:txXfrm>
        <a:off x="33012" y="252484"/>
        <a:ext cx="5083025" cy="610236"/>
      </dsp:txXfrm>
    </dsp:sp>
    <dsp:sp modelId="{53B6B03F-099C-4CA2-9722-EE0CC1CECC43}">
      <dsp:nvSpPr>
        <dsp:cNvPr id="0" name=""/>
        <dsp:cNvSpPr/>
      </dsp:nvSpPr>
      <dsp:spPr>
        <a:xfrm>
          <a:off x="0" y="944692"/>
          <a:ext cx="5149049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 err="1"/>
            <a:t>Visualization</a:t>
          </a:r>
          <a:r>
            <a:rPr lang="fr-CA" sz="1700" kern="1200" dirty="0"/>
            <a:t> of the ratios for </a:t>
          </a:r>
          <a:r>
            <a:rPr lang="fr-CA" sz="1700" kern="1200" dirty="0" err="1"/>
            <a:t>each</a:t>
          </a:r>
          <a:r>
            <a:rPr lang="fr-CA" sz="1700" kern="1200" dirty="0"/>
            <a:t> borough.</a:t>
          </a:r>
        </a:p>
      </dsp:txBody>
      <dsp:txXfrm>
        <a:off x="33012" y="977704"/>
        <a:ext cx="5083025" cy="610236"/>
      </dsp:txXfrm>
    </dsp:sp>
    <dsp:sp modelId="{173C8665-ED89-41DF-8A80-F04D239FDC16}">
      <dsp:nvSpPr>
        <dsp:cNvPr id="0" name=""/>
        <dsp:cNvSpPr/>
      </dsp:nvSpPr>
      <dsp:spPr>
        <a:xfrm>
          <a:off x="0" y="1669912"/>
          <a:ext cx="5149049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Ratios range </a:t>
          </a:r>
          <a:r>
            <a:rPr lang="fr-CA" sz="1700" kern="1200" dirty="0" err="1"/>
            <a:t>from</a:t>
          </a:r>
          <a:r>
            <a:rPr lang="fr-CA" sz="1700" kern="1200" dirty="0"/>
            <a:t> ~4 and </a:t>
          </a:r>
          <a:r>
            <a:rPr lang="fr-CA" sz="1700" kern="1200" dirty="0" err="1"/>
            <a:t>above</a:t>
          </a:r>
          <a:r>
            <a:rPr lang="fr-CA" sz="1700" kern="1200" dirty="0"/>
            <a:t> 6, </a:t>
          </a:r>
          <a:r>
            <a:rPr lang="en-US" sz="1700" kern="1200" dirty="0"/>
            <a:t>which indicates a significant difference between boroughs.</a:t>
          </a:r>
          <a:endParaRPr lang="fr-CA" sz="1700" kern="1200" dirty="0"/>
        </a:p>
      </dsp:txBody>
      <dsp:txXfrm>
        <a:off x="33012" y="1702924"/>
        <a:ext cx="5083025" cy="610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8EE56-C375-496A-9096-9D7FECCCCD5E}">
      <dsp:nvSpPr>
        <dsp:cNvPr id="0" name=""/>
        <dsp:cNvSpPr/>
      </dsp:nvSpPr>
      <dsp:spPr>
        <a:xfrm>
          <a:off x="0" y="89445"/>
          <a:ext cx="5371293" cy="175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There is a marked difference in the increase in house pricing between London boroughs for the period between 1998 and 2018.</a:t>
          </a:r>
          <a:endParaRPr lang="fr-CA" sz="2500" kern="1200" dirty="0"/>
        </a:p>
      </dsp:txBody>
      <dsp:txXfrm>
        <a:off x="85672" y="175117"/>
        <a:ext cx="5199949" cy="1583656"/>
      </dsp:txXfrm>
    </dsp:sp>
    <dsp:sp modelId="{1C934D64-CAFD-4690-8412-050145E009C7}">
      <dsp:nvSpPr>
        <dsp:cNvPr id="0" name=""/>
        <dsp:cNvSpPr/>
      </dsp:nvSpPr>
      <dsp:spPr>
        <a:xfrm>
          <a:off x="0" y="1916445"/>
          <a:ext cx="5371293" cy="175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Causes that could explain the differential increase observed could be explored (e.g. criminality, transportation, accessibility, etc.).</a:t>
          </a:r>
          <a:endParaRPr lang="fr-CA" sz="2500" kern="1200" dirty="0"/>
        </a:p>
      </dsp:txBody>
      <dsp:txXfrm>
        <a:off x="85672" y="2002117"/>
        <a:ext cx="5199949" cy="1583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2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3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0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2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8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2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4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6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93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24AE9C-CCC7-4BB2-BD3C-A5F77D63F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8013" y="633927"/>
            <a:ext cx="4813072" cy="35711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London Housing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9C22A4-7926-4BAB-BB8F-576B495D9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532015"/>
            <a:ext cx="4829101" cy="11622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Case study</a:t>
            </a: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8549" y="437114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4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987D55-228D-44E2-BD7D-9010AB438279}"/>
              </a:ext>
            </a:extLst>
          </p:cNvPr>
          <p:cNvSpPr txBox="1"/>
          <p:nvPr/>
        </p:nvSpPr>
        <p:spPr>
          <a:xfrm>
            <a:off x="6738013" y="5297864"/>
            <a:ext cx="618847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CA" dirty="0"/>
              <a:t>By </a:t>
            </a:r>
            <a:r>
              <a:rPr lang="fr-CA" b="1" dirty="0"/>
              <a:t>Laurence Forget Brisson</a:t>
            </a:r>
          </a:p>
          <a:p>
            <a:pPr>
              <a:spcAft>
                <a:spcPts val="600"/>
              </a:spcAft>
            </a:pPr>
            <a:r>
              <a:rPr lang="fr-CA" dirty="0" err="1"/>
              <a:t>Presented</a:t>
            </a:r>
            <a:r>
              <a:rPr lang="fr-CA" dirty="0"/>
              <a:t> to </a:t>
            </a:r>
            <a:r>
              <a:rPr lang="fr-CA" b="1" dirty="0"/>
              <a:t>Ricardo D. Alanis-</a:t>
            </a:r>
            <a:r>
              <a:rPr lang="fr-CA" b="1" dirty="0" err="1"/>
              <a:t>Tamez</a:t>
            </a:r>
            <a:endParaRPr lang="fr-CA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B2A0BC6-5E6A-489E-AC02-0EF84074A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8" y="609923"/>
            <a:ext cx="6503454" cy="5411216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A977564-4224-41CB-98D1-29DB908A19AA}"/>
              </a:ext>
            </a:extLst>
          </p:cNvPr>
          <p:cNvSpPr txBox="1"/>
          <p:nvPr/>
        </p:nvSpPr>
        <p:spPr>
          <a:xfrm>
            <a:off x="275071" y="5993062"/>
            <a:ext cx="64629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C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data.london.gov.uk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720F9A3-896F-4449-8D31-266D7871D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654" y="248816"/>
            <a:ext cx="15906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7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171C9C-A362-4A15-B37B-46BDAE8E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9"/>
            <a:ext cx="10058400" cy="1450757"/>
          </a:xfrm>
        </p:spPr>
        <p:txBody>
          <a:bodyPr>
            <a:noAutofit/>
          </a:bodyPr>
          <a:lstStyle/>
          <a:p>
            <a:r>
              <a:rPr lang="en-US" sz="3200" b="1" u="sng" dirty="0"/>
              <a:t>Question</a:t>
            </a:r>
            <a:r>
              <a:rPr lang="en-US" sz="3200" b="1" dirty="0"/>
              <a:t> : </a:t>
            </a:r>
            <a:br>
              <a:rPr lang="en-US" sz="3200" b="1" dirty="0"/>
            </a:br>
            <a:r>
              <a:rPr lang="en-US" sz="2400" b="1" dirty="0"/>
              <a:t>Which boroughs of London have seen the greatest increase in housing prices, on average, over the last two decades?</a:t>
            </a:r>
            <a:endParaRPr lang="fr-CA" sz="3200" b="1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A10B2F9-925D-40F1-A7F6-CA1164871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153853"/>
              </p:ext>
            </p:extLst>
          </p:nvPr>
        </p:nvGraphicFramePr>
        <p:xfrm>
          <a:off x="1097280" y="2179221"/>
          <a:ext cx="10058400" cy="3644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FF9538A2-0AC8-4848-81DB-096E02D06EBB}"/>
              </a:ext>
            </a:extLst>
          </p:cNvPr>
          <p:cNvSpPr txBox="1"/>
          <p:nvPr/>
        </p:nvSpPr>
        <p:spPr>
          <a:xfrm>
            <a:off x="1097280" y="2569840"/>
            <a:ext cx="4893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Four stages of Data Science Pipeline</a:t>
            </a:r>
            <a:endParaRPr lang="fr-CA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817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5CDBE-00DF-4A6B-8978-3507E3FE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Sourcing and loading</a:t>
            </a:r>
            <a:endParaRPr lang="fr-CA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FDFD0BC-ACCD-46F5-96F8-10B5C05A8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7482" y="3064774"/>
            <a:ext cx="7037036" cy="3090514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6E1E85B-C4C5-42EA-B9CC-6CF3196342BF}"/>
              </a:ext>
            </a:extLst>
          </p:cNvPr>
          <p:cNvSpPr txBox="1"/>
          <p:nvPr/>
        </p:nvSpPr>
        <p:spPr>
          <a:xfrm>
            <a:off x="1097279" y="2186181"/>
            <a:ext cx="101684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>
                <a:latin typeface="+mj-lt"/>
              </a:rPr>
              <a:t>Data Set </a:t>
            </a:r>
            <a:r>
              <a:rPr lang="fr-CA" sz="2000" b="1" dirty="0" err="1">
                <a:latin typeface="+mj-lt"/>
              </a:rPr>
              <a:t>obtained</a:t>
            </a:r>
            <a:r>
              <a:rPr lang="fr-CA" sz="2000" b="1" dirty="0">
                <a:latin typeface="+mj-lt"/>
              </a:rPr>
              <a:t> </a:t>
            </a:r>
            <a:r>
              <a:rPr lang="fr-CA" sz="2000" b="1" dirty="0" err="1">
                <a:latin typeface="+mj-lt"/>
              </a:rPr>
              <a:t>from</a:t>
            </a:r>
            <a:r>
              <a:rPr lang="fr-CA" sz="2000" b="1" dirty="0">
                <a:latin typeface="+mj-lt"/>
              </a:rPr>
              <a:t> </a:t>
            </a:r>
            <a:r>
              <a:rPr lang="fr-CA" sz="2000" b="1" u="sng" dirty="0">
                <a:latin typeface="+mj-lt"/>
              </a:rPr>
              <a:t>data.london.gov.uk</a:t>
            </a:r>
            <a:r>
              <a:rPr lang="fr-CA" sz="2000" b="1" dirty="0">
                <a:latin typeface="+mj-lt"/>
              </a:rPr>
              <a:t> as Excel </a:t>
            </a:r>
            <a:r>
              <a:rPr lang="fr-CA" sz="2000" b="1" dirty="0" err="1">
                <a:latin typeface="+mj-lt"/>
              </a:rPr>
              <a:t>spreadsheets</a:t>
            </a:r>
            <a:r>
              <a:rPr lang="fr-CA" sz="2000" b="1" dirty="0">
                <a:latin typeface="+mj-lt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b="1" dirty="0" err="1">
                <a:latin typeface="+mj-lt"/>
              </a:rPr>
              <a:t>Contains</a:t>
            </a:r>
            <a:r>
              <a:rPr lang="fr-CA" b="1" dirty="0">
                <a:latin typeface="+mj-lt"/>
              </a:rPr>
              <a:t> the a</a:t>
            </a:r>
            <a:r>
              <a:rPr lang="en-US" b="1" dirty="0" err="1">
                <a:latin typeface="+mj-lt"/>
              </a:rPr>
              <a:t>verage</a:t>
            </a:r>
            <a:r>
              <a:rPr lang="en-US" b="1" dirty="0">
                <a:latin typeface="+mj-lt"/>
              </a:rPr>
              <a:t> prices of the houses by </a:t>
            </a:r>
            <a:r>
              <a:rPr lang="en-US" b="1" dirty="0" err="1">
                <a:latin typeface="+mj-lt"/>
              </a:rPr>
              <a:t>boroughts</a:t>
            </a:r>
            <a:r>
              <a:rPr lang="en-US" b="1" dirty="0">
                <a:latin typeface="+mj-lt"/>
              </a:rPr>
              <a:t>, monthly, over a 26 years period.</a:t>
            </a:r>
            <a:endParaRPr lang="fr-CA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120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E53FD0-0FFD-4D2B-85F6-D4FD4A1C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900" dirty="0"/>
              <a:t>Cleaning, transforming, and visualizing</a:t>
            </a:r>
            <a:endParaRPr lang="fr-CA" sz="4900" dirty="0"/>
          </a:p>
        </p:txBody>
      </p:sp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D4E769DC-2E43-499A-B8D4-7F261A30B4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1986176"/>
              </p:ext>
            </p:extLst>
          </p:nvPr>
        </p:nvGraphicFramePr>
        <p:xfrm>
          <a:off x="875337" y="2198058"/>
          <a:ext cx="10674511" cy="1930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" name="Image 19">
            <a:extLst>
              <a:ext uri="{FF2B5EF4-FFF2-40B4-BE49-F238E27FC236}">
                <a16:creationId xmlns:a16="http://schemas.microsoft.com/office/drawing/2014/main" id="{6F7FD782-06F8-4F38-A291-9915C05CEF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1447" y="4270735"/>
            <a:ext cx="4743450" cy="189547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B5344F7-05DB-421B-B66C-A88293B83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0798" y="4077650"/>
            <a:ext cx="3518726" cy="228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7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475B9-457D-4D4C-9467-CBCDA834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sz="4800" dirty="0"/>
              <a:t>Modelling</a:t>
            </a:r>
            <a:endParaRPr lang="fr-CA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6225BE5-F22A-4EE4-AA19-6B9C22D51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0284" y="286603"/>
            <a:ext cx="5439980" cy="5652849"/>
          </a:xfrm>
        </p:spPr>
      </p:pic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B56A47CB-4125-44B0-88F9-F8C51571D3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986366"/>
              </p:ext>
            </p:extLst>
          </p:nvPr>
        </p:nvGraphicFramePr>
        <p:xfrm>
          <a:off x="1171852" y="2095131"/>
          <a:ext cx="5149049" cy="2565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112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730EC-E767-4E76-A1DE-79BD6A90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4400" dirty="0"/>
              <a:t>Conclusion</a:t>
            </a:r>
            <a:endParaRPr lang="fr-CA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EE30A44C-D28D-4E18-9350-D238D54A30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986370"/>
              </p:ext>
            </p:extLst>
          </p:nvPr>
        </p:nvGraphicFramePr>
        <p:xfrm>
          <a:off x="1097280" y="2108201"/>
          <a:ext cx="5371293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F97A8B3A-F4E0-49E2-9967-12B1E55BBD0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47000"/>
          </a:blip>
          <a:srcRect b="8479"/>
          <a:stretch/>
        </p:blipFill>
        <p:spPr>
          <a:xfrm>
            <a:off x="6468573" y="88776"/>
            <a:ext cx="5176562" cy="62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614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262</Words>
  <Application>Microsoft Office PowerPoint</Application>
  <PresentationFormat>Grand écran</PresentationFormat>
  <Paragraphs>34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Avenir Next LT Pro</vt:lpstr>
      <vt:lpstr>Avenir Next LT Pro Light</vt:lpstr>
      <vt:lpstr>Calibri</vt:lpstr>
      <vt:lpstr>Wingdings</vt:lpstr>
      <vt:lpstr>RetrospectVTI</vt:lpstr>
      <vt:lpstr>London Housing </vt:lpstr>
      <vt:lpstr>Question :  Which boroughs of London have seen the greatest increase in housing prices, on average, over the last two decades?</vt:lpstr>
      <vt:lpstr>Sourcing and loading</vt:lpstr>
      <vt:lpstr> Cleaning, transforming, and visualizing</vt:lpstr>
      <vt:lpstr> Modelling</vt:lpstr>
      <vt:lpstr>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Housing </dc:title>
  <dc:creator>Laurence Forget Brisson</dc:creator>
  <cp:lastModifiedBy>Laurence Forget Brisson</cp:lastModifiedBy>
  <cp:revision>1</cp:revision>
  <dcterms:created xsi:type="dcterms:W3CDTF">2022-04-03T15:57:35Z</dcterms:created>
  <dcterms:modified xsi:type="dcterms:W3CDTF">2022-04-04T01:46:58Z</dcterms:modified>
</cp:coreProperties>
</file>