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F360B-70B4-44AD-E880-988B88D3BE1E}" v="117" dt="2023-08-25T09:35:50.441"/>
    <p1510:client id="{B6F0CFFE-67F7-2FD9-85CC-BE90D9D36921}" v="143" dt="2023-08-25T07:02:25.465"/>
    <p1510:client id="{E068A346-B4D7-2CCC-13AB-F6B90B6352C2}" v="30" dt="2023-08-24T19:52:45.945"/>
    <p1510:client id="{FD8BA632-7A22-0EDF-B69F-D24A57CBC850}" v="2" dt="2023-08-25T09:37:39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2519" y="2092327"/>
            <a:ext cx="7009271" cy="1807061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300" dirty="0"/>
              <a:t>Introduction to AI in Software Development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4332783"/>
            <a:ext cx="7123396" cy="1562688"/>
          </a:xfrm>
        </p:spPr>
        <p:txBody>
          <a:bodyPr anchor="t">
            <a:normAutofit fontScale="85000" lnSpcReduction="10000"/>
          </a:bodyPr>
          <a:lstStyle/>
          <a:p>
            <a:pPr algn="l"/>
            <a:r>
              <a:rPr lang="en-US" dirty="0"/>
              <a:t>This will be an interactive session, so please open notepad and note down your questions and notes for when it's your turn to speak.</a:t>
            </a:r>
          </a:p>
        </p:txBody>
      </p:sp>
      <p:pic>
        <p:nvPicPr>
          <p:cNvPr id="4" name="Picture 3" descr="logo_resiz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53" y="720276"/>
            <a:ext cx="4408446" cy="17321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180" y="916649"/>
            <a:ext cx="3082526" cy="7969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ea typeface="+mj-lt"/>
                <a:cs typeface="+mj-lt"/>
              </a:rPr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647876"/>
            <a:ext cx="6056111" cy="41219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Definition and Evolution of LLMs:</a:t>
            </a:r>
            <a:endParaRPr lang="en-US" sz="1600" dirty="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Early models and breakthroughs.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Recent advancements and state-of-the-art models.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Industry adoption and applications.</a:t>
            </a:r>
            <a:endParaRPr lang="en-US" sz="1600"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Role of AI in Software Development: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Traditional vs. AI-driven development.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Integration with existing tools and workflows.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Effect on roles and responsibilities within teams.</a:t>
            </a:r>
            <a:endParaRPr lang="en-US" sz="1600"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Real-world Examples: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Various industries' utilization of AI.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Successes and failures: Lessons learned.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Current market leaders in AI development.</a:t>
            </a:r>
            <a:endParaRPr lang="en-US" sz="1600" dirty="0"/>
          </a:p>
          <a:p>
            <a:endParaRPr lang="en-US" sz="2100" dirty="0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532798"/>
            <a:ext cx="7056236" cy="161848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3200" b="1" dirty="0">
                <a:ea typeface="+mj-lt"/>
                <a:cs typeface="+mj-lt"/>
              </a:rPr>
              <a:t>Benefits of Using LLMs in Software Development</a:t>
            </a:r>
            <a:endParaRPr lang="en-US" sz="3200" dirty="0"/>
          </a:p>
          <a:p>
            <a:pPr algn="l"/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endParaRPr lang="en-US" sz="5400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987203"/>
            <a:ext cx="6056111" cy="28003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Improved Efficiency: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Task automation across development stages.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Real-world efficiency gains: Statistics and examples.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The future of automation in development.</a:t>
            </a:r>
            <a:endParaRPr lang="en-US" sz="1600"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Enhanced Accuracy: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Tools for automated bug detection and fixing.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Impact on code quality and maintenance.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Limitations and considerations.</a:t>
            </a:r>
            <a:endParaRPr lang="en-US" sz="1600" dirty="0">
              <a:cs typeface="Calibri"/>
            </a:endParaRPr>
          </a:p>
          <a:p>
            <a:endParaRPr lang="en-US" sz="2100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649" y="702337"/>
            <a:ext cx="7136603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ea typeface="+mj-lt"/>
                <a:cs typeface="+mj-lt"/>
              </a:rPr>
              <a:t>Do's and Don'ts of Using AI in Software 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578" y="1987203"/>
            <a:ext cx="6056111" cy="28003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Data Privacy and Security: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Data protection and encryption techniques.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Regulatory landscape and compliance.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Data breach prevention and response.</a:t>
            </a:r>
            <a:endParaRPr lang="en-US" sz="1600" dirty="0"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Human Oversight and Risk Management: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Importance of human judgment.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Risk identification, assessment, and mitigation.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Building trust in AI systems.</a:t>
            </a:r>
            <a:endParaRPr lang="en-US" sz="1600" dirty="0"/>
          </a:p>
          <a:p>
            <a:endParaRPr lang="en-US" sz="2100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469" y="791633"/>
            <a:ext cx="6056111" cy="141310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ea typeface="+mj-lt"/>
                <a:cs typeface="+mj-lt"/>
              </a:rPr>
              <a:t>Challenges and Solutions</a:t>
            </a:r>
            <a:endParaRPr lang="en-US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844328"/>
            <a:ext cx="6056111" cy="28003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Technical Challenges: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Resource constraints and optimization.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Algorithm transparency and explain ability.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Cross-platform compatibility.</a:t>
            </a:r>
            <a:endParaRPr lang="en-US" sz="1600"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Organizational Challenges: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Collaboration and communication in AI projects.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Change management strategies.</a:t>
            </a:r>
            <a:endParaRPr lang="en-US" sz="1600"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Solutions and Best Practices: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Proven strategies and methodologies.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Success stories in overcoming challenges.</a:t>
            </a:r>
            <a:endParaRPr lang="en-US" sz="160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Tools and resources for continuous improvement.</a:t>
            </a:r>
            <a:endParaRPr lang="en-US">
              <a:cs typeface="Calibri"/>
            </a:endParaRPr>
          </a:p>
          <a:p>
            <a:endParaRPr lang="en-US" sz="2100" dirty="0"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625" y="389798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Demo App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625" y="389798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Conclusion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438" y="1630016"/>
            <a:ext cx="6056111" cy="28003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ea typeface="+mn-lt"/>
                <a:cs typeface="+mn-lt"/>
              </a:rPr>
              <a:t>Summary of Key Points:</a:t>
            </a:r>
            <a:endParaRPr lang="en-US" sz="160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Comprehensive recap of insights and takeaways.</a:t>
            </a:r>
          </a:p>
          <a:p>
            <a:r>
              <a:rPr lang="en-US" sz="1600" b="1" dirty="0">
                <a:ea typeface="+mn-lt"/>
                <a:cs typeface="+mn-lt"/>
              </a:rPr>
              <a:t>Call to Action:</a:t>
            </a:r>
            <a:endParaRPr lang="en-US" sz="160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Encouraging further exploration, collaboration, or contact.</a:t>
            </a:r>
          </a:p>
          <a:p>
            <a:r>
              <a:rPr lang="en-US" sz="1600" b="1" dirty="0">
                <a:ea typeface="+mn-lt"/>
                <a:cs typeface="+mn-lt"/>
              </a:rPr>
              <a:t>Questions and Discussion:</a:t>
            </a:r>
            <a:endParaRPr lang="en-US" sz="160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Facilitating an interactive session with the audience.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Providing resources for further learning</a:t>
            </a:r>
            <a:endParaRPr lang="en-US" sz="1600">
              <a:cs typeface="Calibri"/>
            </a:endParaRPr>
          </a:p>
          <a:p>
            <a:endParaRPr lang="en-US" sz="1600" b="1" dirty="0">
              <a:ea typeface="+mn-lt"/>
              <a:cs typeface="+mn-lt"/>
            </a:endParaRPr>
          </a:p>
          <a:p>
            <a:endParaRPr lang="en-US" sz="1600" b="1" dirty="0">
              <a:ea typeface="+mn-lt"/>
              <a:cs typeface="+mn-lt"/>
            </a:endParaRPr>
          </a:p>
          <a:p>
            <a:endParaRPr lang="en-US" sz="21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1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Introduction to AI in Software Development</vt:lpstr>
      <vt:lpstr>Introduction</vt:lpstr>
      <vt:lpstr>Benefits of Using LLMs in Software Development   </vt:lpstr>
      <vt:lpstr>Do's and Don'ts of Using AI in Software Development</vt:lpstr>
      <vt:lpstr>Challenges and Solutions</vt:lpstr>
      <vt:lpstr>Demo App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 in Software Development</dc:title>
  <dc:subject/>
  <dc:creator/>
  <cp:keywords/>
  <dc:description>generated using python-pptx</dc:description>
  <cp:lastModifiedBy>Steve Canny</cp:lastModifiedBy>
  <cp:revision>140</cp:revision>
  <dcterms:created xsi:type="dcterms:W3CDTF">2013-01-27T09:14:16Z</dcterms:created>
  <dcterms:modified xsi:type="dcterms:W3CDTF">2023-08-25T09:37:45Z</dcterms:modified>
  <cp:category/>
</cp:coreProperties>
</file>