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72" r:id="rId9"/>
    <p:sldId id="267" r:id="rId10"/>
    <p:sldId id="268" r:id="rId11"/>
    <p:sldId id="269" r:id="rId12"/>
    <p:sldId id="270" r:id="rId13"/>
    <p:sldId id="271" r:id="rId14"/>
    <p:sldId id="273" r:id="rId15"/>
    <p:sldId id="264" r:id="rId16"/>
    <p:sldId id="275" r:id="rId17"/>
    <p:sldId id="274" r:id="rId18"/>
    <p:sldId id="277" r:id="rId19"/>
    <p:sldId id="276" r:id="rId20"/>
    <p:sldId id="279" r:id="rId21"/>
    <p:sldId id="278" r:id="rId22"/>
    <p:sldId id="281" r:id="rId23"/>
    <p:sldId id="280" r:id="rId24"/>
    <p:sldId id="283" r:id="rId25"/>
    <p:sldId id="282" r:id="rId26"/>
    <p:sldId id="287" r:id="rId27"/>
    <p:sldId id="286" r:id="rId28"/>
    <p:sldId id="288" r:id="rId29"/>
    <p:sldId id="284" r:id="rId30"/>
    <p:sldId id="290" r:id="rId31"/>
    <p:sldId id="289" r:id="rId32"/>
    <p:sldId id="292" r:id="rId33"/>
    <p:sldId id="291" r:id="rId34"/>
    <p:sldId id="294" r:id="rId35"/>
    <p:sldId id="293" r:id="rId36"/>
    <p:sldId id="295" r:id="rId37"/>
    <p:sldId id="298" r:id="rId38"/>
    <p:sldId id="297" r:id="rId39"/>
    <p:sldId id="299" r:id="rId40"/>
    <p:sldId id="300" r:id="rId41"/>
    <p:sldId id="302" r:id="rId42"/>
    <p:sldId id="303" r:id="rId43"/>
    <p:sldId id="305" r:id="rId44"/>
    <p:sldId id="304" r:id="rId45"/>
    <p:sldId id="261" r:id="rId46"/>
    <p:sldId id="262" r:id="rId4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268FB-96E3-F3D9-3880-6847FC719CC4}" v="300" dt="2022-03-03T20:38:12.883"/>
    <p1510:client id="{2D0DB742-705D-A3A5-FECC-4B32B8500B84}" v="246" dt="2022-02-28T23:06:25.554"/>
    <p1510:client id="{4F71BE14-C53D-0861-4E1D-406D0C4E55B4}" v="10" dt="2022-02-05T23:55:44.511"/>
    <p1510:client id="{5A7597B6-D391-0A89-0D66-EE039DE06D8A}" v="50" dt="2022-02-22T20:45:50.129"/>
    <p1510:client id="{706F64C6-B2F8-B1A9-CF2D-75867EE0A61D}" v="235" dt="2022-02-25T01:47:16.612"/>
    <p1510:client id="{7C683DE5-16B7-5E9B-FB40-6524111476B3}" v="667" dt="2022-02-13T23:11:45.765"/>
    <p1510:client id="{8529332F-9ED3-70AA-B480-17F94AC426CF}" v="470" dt="2022-03-08T05:52:39.665"/>
    <p1510:client id="{8840CA4A-4B21-4FAC-0687-60DA616294A0}" v="22" dt="2022-02-14T23:06:40.538"/>
    <p1510:client id="{8BAEFC89-F50A-32C0-7544-2A2D1B1DD9E8}" v="253" dt="2022-02-16T23:53:44.569"/>
    <p1510:client id="{8E69753E-9CD1-261E-90D0-CBBB2EB3DDFC}" v="131" dt="2022-03-09T22:13:14.570"/>
    <p1510:client id="{A5E0426B-853B-30B5-7649-1FBD786F81A8}" v="128" dt="2022-03-08T20:55:33.050"/>
    <p1510:client id="{C0823634-6E8A-DF9C-A46D-7F9B2283B2CD}" v="196" dt="2022-02-20T23:59:10.974"/>
    <p1510:client id="{C1C9BCEC-CD34-FD8B-73B9-A3969B81EB8B}" v="520" dt="2022-02-11T01:59:51.333"/>
    <p1510:client id="{D8B013E1-BBB1-96A2-0632-DAE5BF8765CC}" v="91" dt="2022-02-27T21:39:24.746"/>
    <p1510:client id="{FC298CE5-E76C-0856-33E9-95440C11E34F}" v="53" dt="2022-02-09T21:37:01.423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2"/>
  </p:normalViewPr>
  <p:slideViewPr>
    <p:cSldViewPr snapToGrid="0">
      <p:cViewPr varScale="1">
        <p:scale>
          <a:sx n="140" d="100"/>
          <a:sy n="140" d="100"/>
        </p:scale>
        <p:origin x="8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014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664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283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328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374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518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79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938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304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844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2546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9479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7070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0564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5824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2942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592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4563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4530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455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75280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4848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5903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0934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3992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60604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2751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8441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2594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876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3561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4679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72386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7631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36996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402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689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510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688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urenceStewart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4BKAZhTG/pizza-bot-pla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</a:t>
            </a:r>
            <a:r>
              <a:rPr lang="en" sz="2000" b="1" dirty="0" err="1">
                <a:solidFill>
                  <a:srgbClr val="274E13"/>
                </a:solidFill>
              </a:rPr>
              <a:t>github</a:t>
            </a:r>
            <a:r>
              <a:rPr lang="en" sz="2000" b="1" dirty="0">
                <a:solidFill>
                  <a:srgbClr val="274E13"/>
                </a:solidFill>
              </a:rPr>
              <a:t> Repository:  </a:t>
            </a:r>
            <a:r>
              <a:rPr lang="en" sz="2000" dirty="0"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74E13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</a:t>
            </a:r>
            <a:r>
              <a:rPr lang="en" sz="2000" b="1" dirty="0" err="1">
                <a:solidFill>
                  <a:srgbClr val="274E13"/>
                </a:solidFill>
              </a:rPr>
              <a:t>trello</a:t>
            </a:r>
            <a:r>
              <a:rPr lang="en" sz="2000" b="1" dirty="0">
                <a:solidFill>
                  <a:srgbClr val="274E13"/>
                </a:solidFill>
              </a:rPr>
              <a:t> board / project management tools: </a:t>
            </a:r>
            <a:r>
              <a:rPr lang="en" sz="2000" dirty="0">
                <a:hlinkClick r:id="rId4"/>
              </a:rPr>
              <a:t>Trello Planning Board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34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Component 2 version 2 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930033430"/>
              </p:ext>
            </p:extLst>
          </p:nvPr>
        </p:nvGraphicFramePr>
        <p:xfrm>
          <a:off x="348857" y="3419254"/>
          <a:ext cx="8520599" cy="1658336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3647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3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9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11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p: program prints pickup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d: program prints delivery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invalid: program prints error message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7A7B6821-21A4-4874-B62C-B2DD0A8D8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782" y="56882"/>
            <a:ext cx="2919692" cy="331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31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34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Component 2 version 3 -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086447356"/>
              </p:ext>
            </p:extLst>
          </p:nvPr>
        </p:nvGraphicFramePr>
        <p:xfrm>
          <a:off x="348857" y="3419254"/>
          <a:ext cx="8520599" cy="1658336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3647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3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9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11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1: program prints pickup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2: program prints delivery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invalid: program displays value error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907BAB6F-A6A8-4B42-A2E3-78A84AD0A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50" y="375199"/>
            <a:ext cx="4037479" cy="257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92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34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Component 2 version 4 -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363251739"/>
              </p:ext>
            </p:extLst>
          </p:nvPr>
        </p:nvGraphicFramePr>
        <p:xfrm>
          <a:off x="352985" y="2075889"/>
          <a:ext cx="4772128" cy="2554998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1613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8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60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Test Case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Expected Values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89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Run program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Enter 1: program prints pickup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Enter 2: program prints delivery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Enter invalid: program displays value error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Enter number other that 1 or 2: program does not work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1D396B12-67C6-4B94-A635-69497A3F7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738" y="314533"/>
            <a:ext cx="3390339" cy="450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90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872836" cy="2085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600" dirty="0"/>
              <a:t>Component 2 version 5 - Test Plan (?and screenshot)</a:t>
            </a:r>
            <a:endParaRPr lang="en-US" sz="260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459107164"/>
              </p:ext>
            </p:extLst>
          </p:nvPr>
        </p:nvGraphicFramePr>
        <p:xfrm>
          <a:off x="352985" y="2815477"/>
          <a:ext cx="5342890" cy="2282422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1413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5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Test Case</a:t>
                      </a:r>
                      <a:endParaRPr sz="16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Expected Values</a:t>
                      </a:r>
                      <a:endParaRPr sz="16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425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Run program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Enter 1: program prints pickup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Enter 2: program prints delivery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Enter invalid entry: program asks for the input again until correct input is entered. 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Enter number other than 1 or 2: error message asks for correct entry again. 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EECC3E0-277C-4988-B4AC-B1D6494A6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474" y="2129289"/>
            <a:ext cx="2701178" cy="2817938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5034515-2EA9-4109-AC5A-13A8CE72B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553" y="103164"/>
            <a:ext cx="2516281" cy="262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13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Component 3 Pickup info (Trello screenshot)</a:t>
            </a:r>
            <a:endParaRPr dirty="0"/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8785225-691D-4F6C-A243-1F7C72C58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1" y="1444173"/>
            <a:ext cx="6616699" cy="287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13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02595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Component 3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733536340"/>
              </p:ext>
            </p:extLst>
          </p:nvPr>
        </p:nvGraphicFramePr>
        <p:xfrm>
          <a:off x="458115" y="3612556"/>
          <a:ext cx="8520600" cy="1468052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2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phone number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blank, nothing entered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Program to print name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Program to print phone number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Accepted blank and printed nothing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4" descr="Text&#10;&#10;Description automatically generated">
            <a:extLst>
              <a:ext uri="{FF2B5EF4-FFF2-40B4-BE49-F238E27FC236}">
                <a16:creationId xmlns:a16="http://schemas.microsoft.com/office/drawing/2014/main" id="{D934D3B8-07CF-452D-8B35-EC50B866A6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" r="405" b="66372"/>
          <a:stretch/>
        </p:blipFill>
        <p:spPr>
          <a:xfrm>
            <a:off x="587829" y="1569885"/>
            <a:ext cx="3713866" cy="1718920"/>
          </a:xfrm>
          <a:prstGeom prst="rect">
            <a:avLst/>
          </a:prstGeom>
        </p:spPr>
      </p:pic>
      <p:pic>
        <p:nvPicPr>
          <p:cNvPr id="6" name="Picture 7" descr="Text&#10;&#10;Description automatically generated">
            <a:extLst>
              <a:ext uri="{FF2B5EF4-FFF2-40B4-BE49-F238E27FC236}">
                <a16:creationId xmlns:a16="http://schemas.microsoft.com/office/drawing/2014/main" id="{B5C87BBB-CEF8-4B83-B0AE-4F855428F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258" y="1058469"/>
            <a:ext cx="3895271" cy="237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51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Component 3 v2 Pickup info (Trello screenshot)</a:t>
            </a:r>
            <a:endParaRPr dirty="0"/>
          </a:p>
        </p:txBody>
      </p:sp>
      <p:pic>
        <p:nvPicPr>
          <p:cNvPr id="2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B6E11B5-0AE9-48BB-8EDE-BEDC744CE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544" y="1428701"/>
            <a:ext cx="5745842" cy="278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06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02595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Component 3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909685059"/>
              </p:ext>
            </p:extLst>
          </p:nvPr>
        </p:nvGraphicFramePr>
        <p:xfrm>
          <a:off x="439972" y="3367627"/>
          <a:ext cx="8520600" cy="1620452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2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Test Case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Expected Values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name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phone number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blank, nothing entered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Program to print name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Program to print phone number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The code prints "Sorry this cannot be blank" and goes back to input statement.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B4F26007-24A0-4145-BC90-BA981F07D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57" y="1831440"/>
            <a:ext cx="4366985" cy="1135907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01B5E4FF-865B-4424-8104-2F6CB5115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187" y="1573628"/>
            <a:ext cx="3541484" cy="164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44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Component 3 v3 Pickup info (Trello screenshot)</a:t>
            </a:r>
            <a:endParaRPr dirty="0"/>
          </a:p>
        </p:txBody>
      </p:sp>
      <p:pic>
        <p:nvPicPr>
          <p:cNvPr id="3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1AD9C4E-F46B-4EFF-9A44-FC6910833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257" y="1285337"/>
            <a:ext cx="5500914" cy="284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9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09424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Component 3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439972" y="3367627"/>
          <a:ext cx="8520600" cy="1620452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2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Test Case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Expected Values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name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phone number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blank, nothing entered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Program to print name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Program to print phone number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The code prints "Sorry this cannot be blank" and goes back to input statement.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472D6205-AD0E-4A1F-980A-DE5052A91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114" y="1197871"/>
            <a:ext cx="5328557" cy="1885972"/>
          </a:xfrm>
          <a:prstGeom prst="rect">
            <a:avLst/>
          </a:prstGeom>
        </p:spPr>
      </p:pic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C9ABB3CE-6849-4B0C-A7D3-DC43A42E0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71" y="990614"/>
            <a:ext cx="2525486" cy="236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5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Component 3 v4 Pickup info (Trello screenshot)</a:t>
            </a:r>
            <a:endParaRPr dirty="0"/>
          </a:p>
        </p:txBody>
      </p:sp>
      <p:pic>
        <p:nvPicPr>
          <p:cNvPr id="2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D1F5C371-1AE4-4DBE-AC8B-677EB111F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87" y="1353555"/>
            <a:ext cx="6843485" cy="304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20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09424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Component 3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439972" y="3367627"/>
          <a:ext cx="8520600" cy="1620452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2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Test Case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Expected Values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name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phone number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Input blank, nothing entered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Program to print name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Program to print phone number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The code prints "Sorry this cannot be blank" and goes back to input statement.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80C714D4-78DD-4C31-8A55-2500473C82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4" b="3383"/>
          <a:stretch/>
        </p:blipFill>
        <p:spPr>
          <a:xfrm>
            <a:off x="941614" y="973399"/>
            <a:ext cx="2289651" cy="2334798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4AE380A-0E88-4EB6-8BF0-4FFD4FB5F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472" y="1614517"/>
            <a:ext cx="4784271" cy="87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51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Component 4 Delivery information (Trello screenshot)</a:t>
            </a:r>
            <a:endParaRPr dirty="0"/>
          </a:p>
        </p:txBody>
      </p:sp>
      <p:pic>
        <p:nvPicPr>
          <p:cNvPr id="2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F2EC776-45A4-44AF-8E2A-0F249099F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543" y="1532423"/>
            <a:ext cx="6789057" cy="321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70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02595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Component 4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825677382"/>
              </p:ext>
            </p:extLst>
          </p:nvPr>
        </p:nvGraphicFramePr>
        <p:xfrm>
          <a:off x="458115" y="2759842"/>
          <a:ext cx="5726557" cy="2031932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013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2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Test Case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Expected Values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Input name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Input phone number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Input house number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Street name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Suburb name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Left blank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Printed name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Printed phone number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Accepted blank and printed blank input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Printed street name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Printed Suburb name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Asked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30589659-2CE5-45A9-B765-E8C4E467A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72" y="1445815"/>
            <a:ext cx="5754913" cy="1117941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2FA19467-26DB-4D49-8B49-6B07CC17C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186" y="1184100"/>
            <a:ext cx="2570843" cy="356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15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Component 4 v2 Delivery information (Trello screenshot)</a:t>
            </a:r>
            <a:endParaRPr dirty="0"/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0135089-A3BE-46ED-BDE5-4425DFA9A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03648"/>
            <a:ext cx="7188200" cy="302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41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02595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Component 4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5024776"/>
              </p:ext>
            </p:extLst>
          </p:nvPr>
        </p:nvGraphicFramePr>
        <p:xfrm>
          <a:off x="458115" y="2759842"/>
          <a:ext cx="5599523" cy="206851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1969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0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Test Case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Expected Values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69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Input name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Input phone number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Input house number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Street name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Suburb name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Left blank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Printed name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Printed phone number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Printed house number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Printed street name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Printed Suburb name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Asked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1626A1C-2904-4E9B-B987-0AFF9165E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972" y="1753608"/>
            <a:ext cx="2743200" cy="2833712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FDD46539-76CD-494C-8C93-DD5A5C16E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472" y="1147543"/>
            <a:ext cx="3586843" cy="135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88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Component 5 Pizza Menu (Trello screenshot)</a:t>
            </a:r>
            <a:endParaRPr dirty="0"/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F52F5B4-D1FD-4D77-B219-2F893341C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57" y="1601470"/>
            <a:ext cx="7913914" cy="207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5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8946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Component 5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256301346"/>
              </p:ext>
            </p:extLst>
          </p:nvPr>
        </p:nvGraphicFramePr>
        <p:xfrm>
          <a:off x="462642" y="3519714"/>
          <a:ext cx="5599523" cy="1304428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1969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0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8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Test Case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Expected Values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9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Run file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Printed a list with index number, also printed list pizzas and their prices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863486E-044B-48AF-906B-6819A00A4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1527778"/>
            <a:ext cx="5101771" cy="1561803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CC56B921-186F-4D78-8CD9-7D53C9DF14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0" r="58416" b="980"/>
          <a:stretch/>
        </p:blipFill>
        <p:spPr>
          <a:xfrm>
            <a:off x="6130472" y="1283812"/>
            <a:ext cx="2800829" cy="22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3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Component 5 v2 Pizza Menu (Trello screenshot)</a:t>
            </a:r>
            <a:endParaRPr dirty="0"/>
          </a:p>
        </p:txBody>
      </p:sp>
      <p:pic>
        <p:nvPicPr>
          <p:cNvPr id="2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0E5000F-E143-46BA-937B-FA1E396C5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474562"/>
            <a:ext cx="7895771" cy="223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2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8946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Component 5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103857638"/>
              </p:ext>
            </p:extLst>
          </p:nvPr>
        </p:nvGraphicFramePr>
        <p:xfrm>
          <a:off x="462642" y="3682999"/>
          <a:ext cx="8012601" cy="12801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817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Test Case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Expected Values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5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Run file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Printed the list with index number, pizza names and pizza prices. Price is formatted to 2 decimal places with a dollar sign.  The Pizza menu also starts at 1 not 0.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7279C6F-B043-4551-9DA0-1191EEB0B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1" y="1508249"/>
            <a:ext cx="4684484" cy="1283358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1975400-FAF0-42A2-BC62-AD36A66C8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687" y="1362892"/>
            <a:ext cx="3060699" cy="172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6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 rot="16200000">
            <a:off x="-255192" y="1998214"/>
            <a:ext cx="283325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2" name="Picture 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6A43A2A5-8DDF-46C9-AC02-543ADA932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845" y="163149"/>
            <a:ext cx="6181416" cy="471581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Component 5 v3 Pizza Menu (Trello screenshot)</a:t>
            </a:r>
            <a:endParaRPr dirty="0"/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9CF8A06-D9BC-4C9B-B48B-671C10E82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57" y="1225507"/>
            <a:ext cx="7097485" cy="346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83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8946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dirty="0"/>
              <a:t>Component 5 v3 - Test Plan integrated into main program</a:t>
            </a:r>
            <a:endParaRPr lang="en-US" sz="2400"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462642" y="3682999"/>
          <a:ext cx="8012601" cy="12801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817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Test Case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Expected Values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5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Run file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Printed the list with index number, pizza names and pizza prices. Price is formatted to 2 decimal places with a dollar sign.  The Pizza menu also starts at 1 not 0.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2">
            <a:extLst>
              <a:ext uri="{FF2B5EF4-FFF2-40B4-BE49-F238E27FC236}">
                <a16:creationId xmlns:a16="http://schemas.microsoft.com/office/drawing/2014/main" id="{D6852921-D622-4DDC-B617-03457ABAA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86" y="1832844"/>
            <a:ext cx="4194628" cy="733956"/>
          </a:xfrm>
          <a:prstGeom prst="rect">
            <a:avLst/>
          </a:prstGeom>
        </p:spPr>
      </p:pic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B5B6DB07-2DAE-4885-87E5-46F50D762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186" y="1049028"/>
            <a:ext cx="3868057" cy="236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48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Component 6 v1 Pizza order (Trello screenshot)</a:t>
            </a:r>
            <a:endParaRPr dirty="0"/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BD78CF-EB6F-40CE-8907-F7664FC57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14" y="1893361"/>
            <a:ext cx="8022771" cy="252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4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8946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Component 6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008977001"/>
              </p:ext>
            </p:extLst>
          </p:nvPr>
        </p:nvGraphicFramePr>
        <p:xfrm>
          <a:off x="462642" y="3682999"/>
          <a:ext cx="8012601" cy="114599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817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Test Case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Expected Values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5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2F25AF5-1965-4600-8D72-685B43DF6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115" y="1046465"/>
            <a:ext cx="5283199" cy="242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Component 6 v2 Pizza order (Trello screenshot)</a:t>
            </a:r>
            <a:endParaRPr dirty="0"/>
          </a:p>
        </p:txBody>
      </p:sp>
      <p:pic>
        <p:nvPicPr>
          <p:cNvPr id="2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E46B1EC-27EA-46E4-B11B-CA213C379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72" y="1382121"/>
            <a:ext cx="7351485" cy="284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59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8946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Component 6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462642" y="3682999"/>
          <a:ext cx="8012601" cy="114599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817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Test Case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Expected Values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5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Entered 3 pizzas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Entered cat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Steeped through the menu and selected 3 pizzas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Program broke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C2C7FABE-34C7-4B73-8D16-AB8273F21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43" y="1104763"/>
            <a:ext cx="4176485" cy="2199187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CB720F93-8431-4135-95CE-A3537AB212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61" r="41868" b="-397"/>
          <a:stretch/>
        </p:blipFill>
        <p:spPr>
          <a:xfrm>
            <a:off x="5069114" y="1101131"/>
            <a:ext cx="3280691" cy="229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768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8946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Component 6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477660661"/>
              </p:ext>
            </p:extLst>
          </p:nvPr>
        </p:nvGraphicFramePr>
        <p:xfrm>
          <a:off x="462642" y="3329214"/>
          <a:ext cx="4701479" cy="1687398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1653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39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Test Case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Expected Values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34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/>
                        <a:t>Entered t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/>
                        <a:t>Entered $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/>
                        <a:t>7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/>
                        <a:t>Not a valid number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/>
                        <a:t>Not a valid number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/>
                        <a:t>Must between 1 and 5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/>
                        <a:t>Accept input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3C899856-87CE-4BBA-A91B-B57D7A497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616" y="1943469"/>
            <a:ext cx="3468913" cy="2508419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3E116480-BA61-4CA1-8945-69BB950D5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58" y="1324324"/>
            <a:ext cx="4684485" cy="175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52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Component 6 v4 Pizza order (Trello screenshot)</a:t>
            </a:r>
            <a:endParaRPr dirty="0"/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6D32C8-72BA-4C8F-9BF2-2656C6603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560" y="1283658"/>
            <a:ext cx="5503653" cy="354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350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8946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Component 6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462642" y="3329214"/>
          <a:ext cx="4701479" cy="1687398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1653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39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Test Case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Expected Values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34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/>
                        <a:t>Entered t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/>
                        <a:t>Entered $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/>
                        <a:t>7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/>
                        <a:t>Not a valid number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/>
                        <a:t>Not a valid number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/>
                        <a:t>Must between 1 and 5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/>
                        <a:t>Accept input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99178CB4-5B83-41CE-B662-250A5294A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62" y="935830"/>
            <a:ext cx="4619445" cy="2344498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9087C40-6A04-4AF7-AC49-29ADE89DC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259" y="1598400"/>
            <a:ext cx="3821501" cy="286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770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Component 6 v5 Pizza order (Trello screenshot)</a:t>
            </a:r>
            <a:endParaRPr dirty="0"/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6D32C8-72BA-4C8F-9BF2-2656C6603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560" y="1283658"/>
            <a:ext cx="5503653" cy="354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7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DFDA1923-D6F8-4DC9-9A90-46AA0AE2B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97" y="1075123"/>
            <a:ext cx="6221813" cy="2588218"/>
          </a:xfrm>
          <a:prstGeom prst="rect">
            <a:avLst/>
          </a:prstGeom>
        </p:spPr>
      </p:pic>
      <p:pic>
        <p:nvPicPr>
          <p:cNvPr id="2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21CEA56-D3A0-445F-9EE1-2A8CA1BB3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025" y="2399075"/>
            <a:ext cx="5205692" cy="228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94F1F4-9CB6-4722-AE63-CDA003ED85AB}"/>
              </a:ext>
            </a:extLst>
          </p:cNvPr>
          <p:cNvSpPr txBox="1"/>
          <p:nvPr/>
        </p:nvSpPr>
        <p:spPr>
          <a:xfrm>
            <a:off x="73958" y="3629025"/>
            <a:ext cx="11715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Version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EBA933-E44D-4D89-A8EB-D6D1B5AC587A}"/>
              </a:ext>
            </a:extLst>
          </p:cNvPr>
          <p:cNvSpPr txBox="1"/>
          <p:nvPr/>
        </p:nvSpPr>
        <p:spPr>
          <a:xfrm>
            <a:off x="7343775" y="2099422"/>
            <a:ext cx="11715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Version 2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8946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Component 6 v5 -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462642" y="3329214"/>
          <a:ext cx="4701479" cy="1687398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1653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39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Test Case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Expected Values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34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/>
                        <a:t>Entered t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/>
                        <a:t>Entered $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/>
                        <a:t>7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/>
                        <a:t>Not a valid number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/>
                        <a:t>Not a valid number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/>
                        <a:t>Must between 1 and 5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/>
                        <a:t>Accept input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9087C40-6A04-4AF7-AC49-29ADE89DC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259" y="1598400"/>
            <a:ext cx="3821501" cy="2863257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2575FBB-FC68-40C6-9803-BEB00C79A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937" y="902246"/>
            <a:ext cx="2721634" cy="240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496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500" dirty="0"/>
              <a:t>Component 7 v1 Order Print Function (Trello screenshot)</a:t>
            </a:r>
            <a:endParaRPr lang="en-US" sz="2500" dirty="0"/>
          </a:p>
        </p:txBody>
      </p:sp>
      <p:pic>
        <p:nvPicPr>
          <p:cNvPr id="2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459A1D4-2E4B-477D-B2B9-F6A6E03B0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69" y="1411845"/>
            <a:ext cx="8684643" cy="282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617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8946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Component 7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811956065"/>
              </p:ext>
            </p:extLst>
          </p:nvPr>
        </p:nvGraphicFramePr>
        <p:xfrm>
          <a:off x="462642" y="3682999"/>
          <a:ext cx="8012601" cy="114599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817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Test Case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Expected Values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5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Ran with random test data</a:t>
                      </a:r>
                      <a:endParaRPr lang="en-US" sz="15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Prints correctly, and print correct information</a:t>
                      </a:r>
                      <a:endParaRPr lang="en-US" sz="15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6A321BE-D378-48FA-B57F-79E7FB67A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1185440"/>
            <a:ext cx="5067300" cy="905720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63A18C20-4827-40D0-BCC6-AFF14C35E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425" y="2301028"/>
            <a:ext cx="5114925" cy="116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64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500" dirty="0"/>
              <a:t>Component 7 v2 Order Print Function (Trello screenshot)</a:t>
            </a:r>
            <a:endParaRPr lang="en-US" sz="2500" dirty="0"/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6E5A4C9-4E20-4B75-9095-9EEA31790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1744290"/>
            <a:ext cx="8020050" cy="183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062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78946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Component 7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462642" y="3682999"/>
          <a:ext cx="8012601" cy="114599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817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Test Case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Expected Values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5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Ran with random test data</a:t>
                      </a:r>
                      <a:endParaRPr lang="en-US" sz="15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Prints correctly, and print correct information</a:t>
                      </a:r>
                      <a:endParaRPr lang="en-US" sz="15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3D27F9C-CB77-4890-9E0E-E57CB9768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1065098"/>
            <a:ext cx="4905375" cy="1298804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6202426-06A1-487F-830B-D2FD27A0DE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005" b="595"/>
          <a:stretch/>
        </p:blipFill>
        <p:spPr>
          <a:xfrm>
            <a:off x="4572000" y="1835239"/>
            <a:ext cx="4169329" cy="158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492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622894245"/>
              </p:ext>
            </p:extLst>
          </p:nvPr>
        </p:nvGraphicFramePr>
        <p:xfrm>
          <a:off x="348857" y="3637769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(without debugging)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messages with random name from the list of name – program runs correctly and as expected.  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2">
            <a:extLst>
              <a:ext uri="{FF2B5EF4-FFF2-40B4-BE49-F238E27FC236}">
                <a16:creationId xmlns:a16="http://schemas.microsoft.com/office/drawing/2014/main" id="{545DCC93-2EA0-47E8-B3C5-253F3E462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83" y="1487918"/>
            <a:ext cx="4087905" cy="1226371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11B5F7E8-BE80-402A-BD80-83D0E770E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702" y="1717906"/>
            <a:ext cx="4298016" cy="7579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Component 1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48857" y="3637769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 (without debugging)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messages with random name from the list of name – program runs correctly and as expected.  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06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2" name="Picture 2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1C52F612-53DE-48C3-967C-8CDEB178F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81" y="1976075"/>
            <a:ext cx="7686272" cy="185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4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Component 2 Version 2 (Trello screenshot)</a:t>
            </a:r>
            <a:endParaRPr dirty="0"/>
          </a:p>
        </p:txBody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A12B702-FD49-42B7-BE8D-DF0A09E4F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87" y="1282778"/>
            <a:ext cx="8403770" cy="307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86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34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Component 2 version 1 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871998913"/>
              </p:ext>
            </p:extLst>
          </p:nvPr>
        </p:nvGraphicFramePr>
        <p:xfrm>
          <a:off x="348857" y="3637769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p: program prints pickup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d: program prints delivery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invalid: program stops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28DC7BD-BD3E-4DFE-AA73-A42F62CC9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75" y="109018"/>
            <a:ext cx="3070972" cy="340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239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On-screen Show (16:9)</PresentationFormat>
  <Paragraphs>20</Paragraphs>
  <Slides>46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Component 1 version 2 - Test Plan (?and screenshot)</vt:lpstr>
      <vt:lpstr>Component 2 (Trello screenshot)</vt:lpstr>
      <vt:lpstr>Component 2 Version 2 (Trello screenshot)</vt:lpstr>
      <vt:lpstr>Component 2 version 1  - Test Plan (?and screenshot)</vt:lpstr>
      <vt:lpstr>Component 2 version 2  - Test Plan (?and screenshot)</vt:lpstr>
      <vt:lpstr>Component 2 version 3 - Test Plan (?and screenshot)</vt:lpstr>
      <vt:lpstr>Component 2 version 4 - Test Plan (?and screenshot)</vt:lpstr>
      <vt:lpstr>Component 2 version 5 - Test Plan (?and screenshot)</vt:lpstr>
      <vt:lpstr>Component 3 Pickup info (Trello screenshot)</vt:lpstr>
      <vt:lpstr>Component 3 v1 - Test Plan (and screenshot)</vt:lpstr>
      <vt:lpstr>Component 3 v2 Pickup info (Trello screenshot)</vt:lpstr>
      <vt:lpstr>Component 3 v2 - Test Plan (and screenshot)</vt:lpstr>
      <vt:lpstr>Component 3 v3 Pickup info (Trello screenshot)</vt:lpstr>
      <vt:lpstr>Component 3 v3 - Test Plan (and screenshot)</vt:lpstr>
      <vt:lpstr>Component 3 v4 Pickup info (Trello screenshot)</vt:lpstr>
      <vt:lpstr>Component 3 v4 - Test Plan (and screenshot)</vt:lpstr>
      <vt:lpstr>Component 4 Delivery information (Trello screenshot)</vt:lpstr>
      <vt:lpstr>Component 4 v1 - Test Plan (and screenshot)</vt:lpstr>
      <vt:lpstr>Component 4 v2 Delivery information (Trello screenshot)</vt:lpstr>
      <vt:lpstr>Component 4 v2 - Test Plan (and screenshot)</vt:lpstr>
      <vt:lpstr>Component 5 Pizza Menu (Trello screenshot)</vt:lpstr>
      <vt:lpstr>Component 5 v1 - Test Plan (and screenshot)</vt:lpstr>
      <vt:lpstr>Component 5 v2 Pizza Menu (Trello screenshot)</vt:lpstr>
      <vt:lpstr>Component 5 v2 - Test Plan (and screenshot)</vt:lpstr>
      <vt:lpstr>Component 5 v3 Pizza Menu (Trello screenshot)</vt:lpstr>
      <vt:lpstr>Component 5 v3 - Test Plan integrated into main program</vt:lpstr>
      <vt:lpstr>Component 6 v1 Pizza order (Trello screenshot)</vt:lpstr>
      <vt:lpstr>Component 6 v1 - Test Plan (and screenshot)</vt:lpstr>
      <vt:lpstr>Component 6 v2 Pizza order (Trello screenshot)</vt:lpstr>
      <vt:lpstr>Component 6 v2 - Test Plan (and screenshot)</vt:lpstr>
      <vt:lpstr>Component 6 v3 - Test Plan (and screenshot)</vt:lpstr>
      <vt:lpstr>Component 6 v4 Pizza order (Trello screenshot)</vt:lpstr>
      <vt:lpstr>Component 6 v4 - Test Plan (and screenshot)</vt:lpstr>
      <vt:lpstr>Component 6 v5 Pizza order (Trello screenshot)</vt:lpstr>
      <vt:lpstr>Component 6 v5 - Test Plan (and screenshot)</vt:lpstr>
      <vt:lpstr>Component 7 v1 Order Print Function (Trello screenshot)</vt:lpstr>
      <vt:lpstr>Component 7 v1 - Test Plan (and screenshot)</vt:lpstr>
      <vt:lpstr>Component 7 v2 Order Print Function (Trello screenshot)</vt:lpstr>
      <vt:lpstr>Component 7 v2 -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Laurence Stewart</cp:lastModifiedBy>
  <cp:revision>533</cp:revision>
  <dcterms:modified xsi:type="dcterms:W3CDTF">2022-03-09T22:16:43Z</dcterms:modified>
</cp:coreProperties>
</file>