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27" r:id="rId3"/>
    <p:sldId id="258" r:id="rId4"/>
    <p:sldId id="528" r:id="rId5"/>
    <p:sldId id="632" r:id="rId6"/>
    <p:sldId id="529" r:id="rId7"/>
    <p:sldId id="633" r:id="rId8"/>
    <p:sldId id="634" r:id="rId9"/>
    <p:sldId id="635" r:id="rId10"/>
    <p:sldId id="636" r:id="rId11"/>
    <p:sldId id="637" r:id="rId12"/>
    <p:sldId id="638" r:id="rId13"/>
    <p:sldId id="639" r:id="rId14"/>
    <p:sldId id="640" r:id="rId15"/>
    <p:sldId id="641" r:id="rId16"/>
    <p:sldId id="642" r:id="rId17"/>
    <p:sldId id="643" r:id="rId18"/>
    <p:sldId id="644" r:id="rId19"/>
    <p:sldId id="645" r:id="rId20"/>
    <p:sldId id="648" r:id="rId21"/>
    <p:sldId id="649" r:id="rId22"/>
    <p:sldId id="650" r:id="rId23"/>
    <p:sldId id="651" r:id="rId24"/>
    <p:sldId id="652" r:id="rId25"/>
    <p:sldId id="653" r:id="rId26"/>
    <p:sldId id="654" r:id="rId27"/>
    <p:sldId id="655" r:id="rId28"/>
    <p:sldId id="656" r:id="rId29"/>
    <p:sldId id="657" r:id="rId30"/>
    <p:sldId id="658" r:id="rId31"/>
    <p:sldId id="660" r:id="rId32"/>
    <p:sldId id="659" r:id="rId33"/>
    <p:sldId id="661" r:id="rId34"/>
    <p:sldId id="662" r:id="rId35"/>
    <p:sldId id="663" r:id="rId36"/>
    <p:sldId id="664" r:id="rId37"/>
    <p:sldId id="665" r:id="rId38"/>
    <p:sldId id="666" r:id="rId39"/>
    <p:sldId id="667" r:id="rId40"/>
    <p:sldId id="668" r:id="rId41"/>
    <p:sldId id="669" r:id="rId42"/>
    <p:sldId id="670" r:id="rId43"/>
    <p:sldId id="671" r:id="rId44"/>
    <p:sldId id="672" r:id="rId45"/>
    <p:sldId id="673" r:id="rId46"/>
    <p:sldId id="674" r:id="rId47"/>
    <p:sldId id="675" r:id="rId48"/>
    <p:sldId id="679" r:id="rId49"/>
    <p:sldId id="680" r:id="rId50"/>
    <p:sldId id="681" r:id="rId51"/>
    <p:sldId id="682" r:id="rId52"/>
    <p:sldId id="683" r:id="rId53"/>
    <p:sldId id="684" r:id="rId54"/>
    <p:sldId id="685" r:id="rId55"/>
    <p:sldId id="686" r:id="rId56"/>
    <p:sldId id="687" r:id="rId57"/>
    <p:sldId id="688" r:id="rId58"/>
    <p:sldId id="689" r:id="rId59"/>
    <p:sldId id="690" r:id="rId60"/>
    <p:sldId id="691" r:id="rId61"/>
    <p:sldId id="692" r:id="rId62"/>
    <p:sldId id="693" r:id="rId63"/>
    <p:sldId id="694" r:id="rId64"/>
    <p:sldId id="695" r:id="rId65"/>
    <p:sldId id="696" r:id="rId66"/>
    <p:sldId id="622" r:id="rId67"/>
    <p:sldId id="472" r:id="rId68"/>
    <p:sldId id="489" r:id="rId69"/>
    <p:sldId id="697" r:id="rId70"/>
    <p:sldId id="631" r:id="rId71"/>
    <p:sldId id="477" r:id="rId72"/>
    <p:sldId id="698" r:id="rId73"/>
    <p:sldId id="699" r:id="rId74"/>
    <p:sldId id="700" r:id="rId75"/>
    <p:sldId id="701" r:id="rId76"/>
    <p:sldId id="702" r:id="rId77"/>
    <p:sldId id="703" r:id="rId78"/>
    <p:sldId id="704" r:id="rId79"/>
    <p:sldId id="705" r:id="rId80"/>
    <p:sldId id="706" r:id="rId81"/>
    <p:sldId id="707" r:id="rId82"/>
    <p:sldId id="708" r:id="rId83"/>
    <p:sldId id="709" r:id="rId84"/>
    <p:sldId id="710" r:id="rId85"/>
    <p:sldId id="711" r:id="rId86"/>
    <p:sldId id="712" r:id="rId87"/>
    <p:sldId id="713" r:id="rId88"/>
    <p:sldId id="715" r:id="rId89"/>
    <p:sldId id="714" r:id="rId90"/>
    <p:sldId id="716" r:id="rId91"/>
    <p:sldId id="717" r:id="rId92"/>
    <p:sldId id="718" r:id="rId93"/>
    <p:sldId id="719" r:id="rId94"/>
    <p:sldId id="720" r:id="rId95"/>
    <p:sldId id="721" r:id="rId96"/>
    <p:sldId id="722" r:id="rId97"/>
    <p:sldId id="724" r:id="rId98"/>
    <p:sldId id="725" r:id="rId99"/>
    <p:sldId id="726" r:id="rId100"/>
    <p:sldId id="727" r:id="rId101"/>
    <p:sldId id="728" r:id="rId102"/>
    <p:sldId id="729" r:id="rId103"/>
    <p:sldId id="730" r:id="rId104"/>
    <p:sldId id="731" r:id="rId105"/>
    <p:sldId id="732" r:id="rId106"/>
    <p:sldId id="733" r:id="rId107"/>
    <p:sldId id="734" r:id="rId108"/>
    <p:sldId id="735" r:id="rId109"/>
    <p:sldId id="736" r:id="rId110"/>
    <p:sldId id="737" r:id="rId1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 THE EYES OF MY HEART" id="{2FC43E95-E040-4AD4-B15B-8FE16BB321FE}">
          <p14:sldIdLst>
            <p14:sldId id="256"/>
            <p14:sldId id="527"/>
          </p14:sldIdLst>
        </p14:section>
        <p14:section name="Verse 1" id="{FC1CF972-64E2-499A-A797-24234C341AD9}">
          <p14:sldIdLst>
            <p14:sldId id="258"/>
            <p14:sldId id="528"/>
            <p14:sldId id="632"/>
            <p14:sldId id="529"/>
          </p14:sldIdLst>
        </p14:section>
        <p14:section name="Chorus" id="{D1496185-68B8-4134-A2C6-258530572FF3}">
          <p14:sldIdLst>
            <p14:sldId id="633"/>
            <p14:sldId id="634"/>
          </p14:sldIdLst>
        </p14:section>
        <p14:section name="Verse 1" id="{50E84CCB-4922-4C26-B17A-3816ACC82074}">
          <p14:sldIdLst>
            <p14:sldId id="635"/>
            <p14:sldId id="636"/>
            <p14:sldId id="637"/>
            <p14:sldId id="638"/>
          </p14:sldIdLst>
        </p14:section>
        <p14:section name="Chorus" id="{CC0F29F0-75FA-49D8-9014-DBADCBEF221D}">
          <p14:sldIdLst>
            <p14:sldId id="639"/>
            <p14:sldId id="640"/>
            <p14:sldId id="641"/>
            <p14:sldId id="642"/>
          </p14:sldIdLst>
        </p14:section>
        <p14:section name="Bridge" id="{944483EA-A4D5-4789-8BF7-AA52214EB3D0}">
          <p14:sldIdLst>
            <p14:sldId id="643"/>
            <p14:sldId id="644"/>
            <p14:sldId id="645"/>
          </p14:sldIdLst>
        </p14:section>
        <p14:section name="GOD IS HERE" id="{AA833F49-D206-43DF-81F8-47D33CB71787}">
          <p14:sldIdLst>
            <p14:sldId id="648"/>
            <p14:sldId id="649"/>
          </p14:sldIdLst>
        </p14:section>
        <p14:section name="Intro" id="{B457D28B-3865-4C58-9802-1DB2C8797725}">
          <p14:sldIdLst>
            <p14:sldId id="650"/>
            <p14:sldId id="651"/>
          </p14:sldIdLst>
        </p14:section>
        <p14:section name="Verse 1" id="{C007FED5-CCEC-4CF1-BFC6-D729BF071E8C}">
          <p14:sldIdLst>
            <p14:sldId id="652"/>
            <p14:sldId id="653"/>
            <p14:sldId id="654"/>
            <p14:sldId id="655"/>
          </p14:sldIdLst>
        </p14:section>
        <p14:section name="Chorus" id="{2E1B49CD-A907-4632-A3B6-DD954351CB86}">
          <p14:sldIdLst>
            <p14:sldId id="656"/>
            <p14:sldId id="657"/>
            <p14:sldId id="658"/>
            <p14:sldId id="660"/>
            <p14:sldId id="659"/>
          </p14:sldIdLst>
        </p14:section>
        <p14:section name="Intro" id="{5E63A871-4770-4A60-AC14-5937CDF78975}">
          <p14:sldIdLst>
            <p14:sldId id="661"/>
            <p14:sldId id="662"/>
          </p14:sldIdLst>
        </p14:section>
        <p14:section name="Verse 1" id="{971E5259-F7DC-4191-9385-DF907B79C3F8}">
          <p14:sldIdLst>
            <p14:sldId id="663"/>
            <p14:sldId id="664"/>
            <p14:sldId id="665"/>
            <p14:sldId id="666"/>
          </p14:sldIdLst>
        </p14:section>
        <p14:section name="Chorus" id="{1C1B5032-A494-4D2C-8C6D-460A7AE1436D}">
          <p14:sldIdLst>
            <p14:sldId id="667"/>
            <p14:sldId id="668"/>
            <p14:sldId id="669"/>
            <p14:sldId id="670"/>
            <p14:sldId id="671"/>
          </p14:sldIdLst>
        </p14:section>
        <p14:section name="Intro" id="{57B7CBFD-2754-492C-BF84-51142B9BE558}">
          <p14:sldIdLst>
            <p14:sldId id="672"/>
            <p14:sldId id="673"/>
          </p14:sldIdLst>
        </p14:section>
        <p14:section name="Bridge" id="{2B5EAA74-9A73-44C4-8901-9A188308E881}">
          <p14:sldIdLst>
            <p14:sldId id="674"/>
            <p14:sldId id="675"/>
            <p14:sldId id="679"/>
            <p14:sldId id="680"/>
            <p14:sldId id="681"/>
            <p14:sldId id="682"/>
            <p14:sldId id="683"/>
            <p14:sldId id="684"/>
          </p14:sldIdLst>
        </p14:section>
        <p14:section name="Chorus" id="{A1B7AF86-3CE1-48B4-9915-7853AF5DCF81}">
          <p14:sldIdLst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  <p14:sldId id="693"/>
            <p14:sldId id="694"/>
          </p14:sldIdLst>
        </p14:section>
        <p14:section name="Outro" id="{8D230E17-A479-4B98-9500-7E0B7ECA2EFE}">
          <p14:sldIdLst>
            <p14:sldId id="695"/>
            <p14:sldId id="696"/>
          </p14:sldIdLst>
        </p14:section>
        <p14:section name="I JUST WANT YOU" id="{CA4519FA-5307-4407-8B8C-CDB1F0486ED0}">
          <p14:sldIdLst>
            <p14:sldId id="622"/>
            <p14:sldId id="472"/>
          </p14:sldIdLst>
        </p14:section>
        <p14:section name="Verse 1" id="{59C7501E-B476-4641-945F-D665DE58E14D}">
          <p14:sldIdLst>
            <p14:sldId id="489"/>
            <p14:sldId id="697"/>
            <p14:sldId id="631"/>
          </p14:sldIdLst>
        </p14:section>
        <p14:section name="Chorus" id="{13DA82A5-BD15-4E1E-A94B-B0AFB135DE01}">
          <p14:sldIdLst>
            <p14:sldId id="477"/>
            <p14:sldId id="698"/>
          </p14:sldIdLst>
        </p14:section>
        <p14:section name="Verse 2" id="{9D397AB3-D7C7-412E-BC8B-1F2BE0616298}">
          <p14:sldIdLst>
            <p14:sldId id="699"/>
            <p14:sldId id="700"/>
          </p14:sldIdLst>
        </p14:section>
        <p14:section name="Chorus" id="{3395AFB5-EB0D-4CE3-8CC6-E56412B4F9FB}">
          <p14:sldIdLst>
            <p14:sldId id="701"/>
            <p14:sldId id="702"/>
            <p14:sldId id="703"/>
            <p14:sldId id="704"/>
            <p14:sldId id="705"/>
          </p14:sldIdLst>
        </p14:section>
        <p14:section name="Verse 2" id="{0C567A93-88BA-44AE-B115-2D0FA027EAAA}">
          <p14:sldIdLst>
            <p14:sldId id="706"/>
            <p14:sldId id="707"/>
            <p14:sldId id="708"/>
            <p14:sldId id="709"/>
          </p14:sldIdLst>
        </p14:section>
        <p14:section name="STRENGTH OF MY LIFE" id="{84F09F60-0899-4897-9AEB-E388880B90DC}">
          <p14:sldIdLst>
            <p14:sldId id="710"/>
            <p14:sldId id="711"/>
          </p14:sldIdLst>
        </p14:section>
        <p14:section name="Verse 1" id="{5D78F13A-F35C-4D7C-A915-E225A334FB19}">
          <p14:sldIdLst>
            <p14:sldId id="712"/>
            <p14:sldId id="713"/>
            <p14:sldId id="715"/>
            <p14:sldId id="714"/>
            <p14:sldId id="716"/>
            <p14:sldId id="717"/>
            <p14:sldId id="718"/>
            <p14:sldId id="719"/>
          </p14:sldIdLst>
        </p14:section>
        <p14:section name="Chorus" id="{43F3BBFE-21EB-4815-99E0-AB722C818AF5}">
          <p14:sldIdLst>
            <p14:sldId id="720"/>
            <p14:sldId id="721"/>
            <p14:sldId id="722"/>
            <p14:sldId id="724"/>
            <p14:sldId id="725"/>
            <p14:sldId id="726"/>
            <p14:sldId id="727"/>
            <p14:sldId id="728"/>
            <p14:sldId id="729"/>
          </p14:sldIdLst>
        </p14:section>
        <p14:section name="Verse 1" id="{A9108757-E2A9-4C8D-ADC4-B0A45F3195BD}">
          <p14:sldIdLst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83" autoAdjust="0"/>
    <p:restoredTop sz="94660"/>
  </p:normalViewPr>
  <p:slideViewPr>
    <p:cSldViewPr snapToGrid="0">
      <p:cViewPr>
        <p:scale>
          <a:sx n="35" d="100"/>
          <a:sy n="35" d="100"/>
        </p:scale>
        <p:origin x="3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8367-85BD-D40F-C3F0-F686142E9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4E98B-86A9-115D-1054-4CCA14D14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E746F-FDB7-17B3-FC03-38E48D55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839C-36CE-41FB-A514-6277B6B22A4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E4206-20A8-23B2-CA23-68BF363D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3464E-7827-BFF4-8462-8321070A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F241-DA34-4A73-BC7C-A11D26979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7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B546-0E50-23D9-18A9-AD619FD5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0D974-A01D-8686-9BEA-01F7DEC66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EC0E0-D86B-F776-D7BB-E13E35CD6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839C-36CE-41FB-A514-6277B6B22A4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76528-8053-0318-43A4-7E8F4CBE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C210A-426F-ABB7-5524-395CECBE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F241-DA34-4A73-BC7C-A11D26979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6AA8-106E-4F35-792A-8DDA41AF4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889A0-13D7-27D3-43BC-504F3C6C2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53A73-4DD8-38A2-427C-FA591324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839C-36CE-41FB-A514-6277B6B22A4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30D0-D1F9-C2B9-74DC-0D17C819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75C2F-7A79-43C4-908B-CE1EA1B7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F241-DA34-4A73-BC7C-A11D26979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7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4088-DB68-98A9-2E0F-637DB2DF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4123E-46C3-3BC2-C35C-C463EF348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0ACBB-1ABE-17B4-A2CD-635421724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839C-36CE-41FB-A514-6277B6B22A4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85F70-96C9-3D0B-D21E-B2118E70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AFFCD-B1B8-3EEF-FA53-73627FE2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F241-DA34-4A73-BC7C-A11D26979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5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716D-2940-E2C7-FD1A-28344BBF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C445-9748-A7F5-E915-0B5FECD41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870B8-E8A0-F7FD-122C-10CC9468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839C-36CE-41FB-A514-6277B6B22A4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8C38E-A4AF-F804-7839-43AD7CD0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4DC59-40E4-9B9F-937C-D979D0E8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F241-DA34-4A73-BC7C-A11D26979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71FD-067A-04BD-E78D-4BCEDC1E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7DC47-6EAB-4279-2AA8-7AADFEC34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33AEB-D6FD-888F-02AC-117AD04C4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E52B5-B88D-A69F-74FD-7B4F20AE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839C-36CE-41FB-A514-6277B6B22A4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0F985-D39A-FABD-EEFC-3AEA4BA7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7A904-AABF-606A-9DFB-A7ABB135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F241-DA34-4A73-BC7C-A11D26979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4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ABE83-C21B-9432-F96B-00A3777B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2EADD-DFC7-BDBB-3D70-7A1D0E19A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BCB8B-A475-8ACE-62FC-8DFD67566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CB99E-37FC-9D28-2A66-91AC2E902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ADC3B-E1DF-8E29-B29F-D2A1786B6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B7857-1AE6-C266-E81E-506F913E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839C-36CE-41FB-A514-6277B6B22A4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FBAB2-186F-9890-20E3-C30767E6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D65AB-36D4-23B5-8685-EDBAA925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F241-DA34-4A73-BC7C-A11D26979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9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2975-E307-101B-AE81-37BAE7B8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7DB6E-725B-995E-08E2-5A5ECDFD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839C-36CE-41FB-A514-6277B6B22A4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162FB-E5CF-02D6-3725-7A57F48F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32BA5-34BE-2113-95AE-AE41ED34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F241-DA34-4A73-BC7C-A11D26979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4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5351E-CCFC-3273-2AD4-64EC9EED3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839C-36CE-41FB-A514-6277B6B22A4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92C6D-3DC0-0014-9DB3-A7AD6B84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64BC-86A8-3079-CD10-34EF1ABF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F241-DA34-4A73-BC7C-A11D26979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6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3A48C-2872-5DC9-783F-F89A3716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C2A61-35F2-288D-148E-A1EFCB250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A142E-6FCD-48BB-B0F6-90342460E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04AAE-DAD8-BDEC-E488-8ECA305A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839C-36CE-41FB-A514-6277B6B22A4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22567-85D4-0568-59C6-36E5F9B25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9A812-6909-E46F-EAFE-A3D99C66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F241-DA34-4A73-BC7C-A11D26979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4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4580-CA4E-0575-999C-531E6708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4705AA-934D-C009-DE22-65F14543B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9CB13-F00F-DB0E-0CDA-3406E0434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F19F6-1E88-B7C3-358D-A06D3CEF9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839C-36CE-41FB-A514-6277B6B22A4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2DA47-B305-0EB0-760C-9FD5B874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3803A-9B03-73A8-148F-800BFCFD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F241-DA34-4A73-BC7C-A11D26979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0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3E2FF5-5BF0-6C91-5F6C-5ACC4280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E1403-09E4-43D5-F0DE-5F0EF4BEF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DC9F-0555-2BB0-A107-01659342E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8839C-36CE-41FB-A514-6277B6B22A4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736EE-5166-B31A-A7CD-30B5BD5C6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E1ADE-212C-AA0C-2DD7-5B438748F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DF241-DA34-4A73-BC7C-A11D26979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5B9DF-AC52-8686-9867-05EB11082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EE834-1FA2-1E30-0D20-3553AFB9FA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25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 want to see You</a:t>
            </a:r>
            <a:b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 want to see You</a:t>
            </a:r>
          </a:p>
        </p:txBody>
      </p:sp>
    </p:spTree>
    <p:extLst>
      <p:ext uri="{BB962C8B-B14F-4D97-AF65-F5344CB8AC3E}">
        <p14:creationId xmlns:p14="http://schemas.microsoft.com/office/powerpoint/2010/main" val="249765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687021"/>
            <a:ext cx="11465170" cy="5530850"/>
          </a:xfrm>
        </p:spPr>
        <p:txBody>
          <a:bodyPr>
            <a:noAutofit/>
          </a:bodyPr>
          <a:lstStyle/>
          <a:p>
            <a:pPr algn="ctr"/>
            <a:r>
              <a:rPr lang="en-US" sz="4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GREAT ARE YOU LORD</a:t>
            </a:r>
          </a:p>
        </p:txBody>
      </p:sp>
    </p:spTree>
    <p:extLst>
      <p:ext uri="{BB962C8B-B14F-4D97-AF65-F5344CB8AC3E}">
        <p14:creationId xmlns:p14="http://schemas.microsoft.com/office/powerpoint/2010/main" val="13932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687021"/>
            <a:ext cx="11465170" cy="5530850"/>
          </a:xfrm>
        </p:spPr>
        <p:txBody>
          <a:bodyPr>
            <a:noAutofit/>
          </a:bodyPr>
          <a:lstStyle/>
          <a:p>
            <a:pPr algn="ctr"/>
            <a:r>
              <a:rPr lang="en-US" sz="4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GREAT ARE YOU LORD</a:t>
            </a:r>
          </a:p>
        </p:txBody>
      </p:sp>
    </p:spTree>
    <p:extLst>
      <p:ext uri="{BB962C8B-B14F-4D97-AF65-F5344CB8AC3E}">
        <p14:creationId xmlns:p14="http://schemas.microsoft.com/office/powerpoint/2010/main" val="358706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687021"/>
            <a:ext cx="11465170" cy="5530850"/>
          </a:xfrm>
        </p:spPr>
        <p:txBody>
          <a:bodyPr>
            <a:noAutofit/>
          </a:bodyPr>
          <a:lstStyle/>
          <a:p>
            <a:pPr algn="ctr"/>
            <a:r>
              <a:rPr lang="en-US" sz="4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GREAT ARE YOU LORD</a:t>
            </a:r>
          </a:p>
        </p:txBody>
      </p:sp>
    </p:spTree>
    <p:extLst>
      <p:ext uri="{BB962C8B-B14F-4D97-AF65-F5344CB8AC3E}">
        <p14:creationId xmlns:p14="http://schemas.microsoft.com/office/powerpoint/2010/main" val="344447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687021"/>
            <a:ext cx="11465170" cy="5530850"/>
          </a:xfrm>
        </p:spPr>
        <p:txBody>
          <a:bodyPr>
            <a:noAutofit/>
          </a:bodyPr>
          <a:lstStyle/>
          <a:p>
            <a:pPr algn="ctr"/>
            <a: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YOU ARE THE STRENGTH</a:t>
            </a:r>
            <a:b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OF MY LIFE LORD</a:t>
            </a:r>
          </a:p>
        </p:txBody>
      </p:sp>
    </p:spTree>
    <p:extLst>
      <p:ext uri="{BB962C8B-B14F-4D97-AF65-F5344CB8AC3E}">
        <p14:creationId xmlns:p14="http://schemas.microsoft.com/office/powerpoint/2010/main" val="92121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687021"/>
            <a:ext cx="11465170" cy="5530850"/>
          </a:xfrm>
        </p:spPr>
        <p:txBody>
          <a:bodyPr>
            <a:noAutofit/>
          </a:bodyPr>
          <a:lstStyle/>
          <a:p>
            <a:pPr algn="ctr"/>
            <a: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IT DOESN'T MATTER WHAT MAY COME MY WAY</a:t>
            </a:r>
          </a:p>
        </p:txBody>
      </p:sp>
    </p:spTree>
    <p:extLst>
      <p:ext uri="{BB962C8B-B14F-4D97-AF65-F5344CB8AC3E}">
        <p14:creationId xmlns:p14="http://schemas.microsoft.com/office/powerpoint/2010/main" val="18737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687021"/>
            <a:ext cx="11465170" cy="5530850"/>
          </a:xfrm>
        </p:spPr>
        <p:txBody>
          <a:bodyPr>
            <a:noAutofit/>
          </a:bodyPr>
          <a:lstStyle/>
          <a:p>
            <a:pPr algn="ctr"/>
            <a: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YOU ARE THE STRENGTH</a:t>
            </a:r>
            <a:b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OF MY LIFE LORD</a:t>
            </a:r>
          </a:p>
        </p:txBody>
      </p:sp>
    </p:spTree>
    <p:extLst>
      <p:ext uri="{BB962C8B-B14F-4D97-AF65-F5344CB8AC3E}">
        <p14:creationId xmlns:p14="http://schemas.microsoft.com/office/powerpoint/2010/main" val="73618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687021"/>
            <a:ext cx="11465170" cy="5530850"/>
          </a:xfrm>
        </p:spPr>
        <p:txBody>
          <a:bodyPr>
            <a:noAutofit/>
          </a:bodyPr>
          <a:lstStyle/>
          <a:p>
            <a:pPr algn="ctr"/>
            <a:r>
              <a:rPr lang="en-US" sz="4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I'M HOLDING ON TO YOU</a:t>
            </a:r>
          </a:p>
        </p:txBody>
      </p:sp>
    </p:spTree>
    <p:extLst>
      <p:ext uri="{BB962C8B-B14F-4D97-AF65-F5344CB8AC3E}">
        <p14:creationId xmlns:p14="http://schemas.microsoft.com/office/powerpoint/2010/main" val="159930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687021"/>
            <a:ext cx="11465170" cy="5530850"/>
          </a:xfrm>
        </p:spPr>
        <p:txBody>
          <a:bodyPr>
            <a:noAutofit/>
          </a:bodyPr>
          <a:lstStyle/>
          <a:p>
            <a:pPr algn="ctr"/>
            <a: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YOU ARE THE STRENGTH</a:t>
            </a:r>
            <a:b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OF MY LIFE LORD</a:t>
            </a:r>
          </a:p>
        </p:txBody>
      </p:sp>
    </p:spTree>
    <p:extLst>
      <p:ext uri="{BB962C8B-B14F-4D97-AF65-F5344CB8AC3E}">
        <p14:creationId xmlns:p14="http://schemas.microsoft.com/office/powerpoint/2010/main" val="369297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687021"/>
            <a:ext cx="11465170" cy="5530850"/>
          </a:xfrm>
        </p:spPr>
        <p:txBody>
          <a:bodyPr>
            <a:noAutofit/>
          </a:bodyPr>
          <a:lstStyle/>
          <a:p>
            <a:pPr algn="ctr"/>
            <a: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IT DOESN'T MATTER WHAT MAY COME MY WAY</a:t>
            </a:r>
          </a:p>
        </p:txBody>
      </p:sp>
    </p:spTree>
    <p:extLst>
      <p:ext uri="{BB962C8B-B14F-4D97-AF65-F5344CB8AC3E}">
        <p14:creationId xmlns:p14="http://schemas.microsoft.com/office/powerpoint/2010/main" val="265330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687021"/>
            <a:ext cx="11465170" cy="5530850"/>
          </a:xfrm>
        </p:spPr>
        <p:txBody>
          <a:bodyPr>
            <a:noAutofit/>
          </a:bodyPr>
          <a:lstStyle/>
          <a:p>
            <a:pPr algn="ctr"/>
            <a: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YOU ARE THE STRENGTH</a:t>
            </a:r>
            <a:b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OF MY LIFE LORD</a:t>
            </a:r>
          </a:p>
        </p:txBody>
      </p:sp>
    </p:spTree>
    <p:extLst>
      <p:ext uri="{BB962C8B-B14F-4D97-AF65-F5344CB8AC3E}">
        <p14:creationId xmlns:p14="http://schemas.microsoft.com/office/powerpoint/2010/main" val="296615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Open the eyes of my heart Lord</a:t>
            </a:r>
            <a:b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Open the eyes of my heart</a:t>
            </a:r>
          </a:p>
        </p:txBody>
      </p:sp>
    </p:spTree>
    <p:extLst>
      <p:ext uri="{BB962C8B-B14F-4D97-AF65-F5344CB8AC3E}">
        <p14:creationId xmlns:p14="http://schemas.microsoft.com/office/powerpoint/2010/main" val="327174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687021"/>
            <a:ext cx="11465170" cy="5530850"/>
          </a:xfrm>
        </p:spPr>
        <p:txBody>
          <a:bodyPr>
            <a:noAutofit/>
          </a:bodyPr>
          <a:lstStyle/>
          <a:p>
            <a:pPr algn="ctr"/>
            <a:r>
              <a:rPr lang="en-US" sz="4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I'M HOLDING ON TO YOU</a:t>
            </a:r>
          </a:p>
        </p:txBody>
      </p:sp>
    </p:spTree>
    <p:extLst>
      <p:ext uri="{BB962C8B-B14F-4D97-AF65-F5344CB8AC3E}">
        <p14:creationId xmlns:p14="http://schemas.microsoft.com/office/powerpoint/2010/main" val="207072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 want to see You</a:t>
            </a:r>
            <a:b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 want to see You</a:t>
            </a:r>
          </a:p>
        </p:txBody>
      </p:sp>
    </p:spTree>
    <p:extLst>
      <p:ext uri="{BB962C8B-B14F-4D97-AF65-F5344CB8AC3E}">
        <p14:creationId xmlns:p14="http://schemas.microsoft.com/office/powerpoint/2010/main" val="340035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To see You high and lifted up</a:t>
            </a:r>
            <a:b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6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Shinin</a:t>
            </a:r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' in the light of Your glory</a:t>
            </a:r>
          </a:p>
        </p:txBody>
      </p:sp>
    </p:spTree>
    <p:extLst>
      <p:ext uri="{BB962C8B-B14F-4D97-AF65-F5344CB8AC3E}">
        <p14:creationId xmlns:p14="http://schemas.microsoft.com/office/powerpoint/2010/main" val="234754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Pour out Your power and love</a:t>
            </a:r>
            <a:br>
              <a:rPr 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As we sing holy, holy, holy</a:t>
            </a:r>
          </a:p>
        </p:txBody>
      </p:sp>
    </p:spTree>
    <p:extLst>
      <p:ext uri="{BB962C8B-B14F-4D97-AF65-F5344CB8AC3E}">
        <p14:creationId xmlns:p14="http://schemas.microsoft.com/office/powerpoint/2010/main" val="245624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To see You high and lifted up</a:t>
            </a:r>
            <a:b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6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Shinin</a:t>
            </a:r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' in the light of Your glory</a:t>
            </a:r>
          </a:p>
        </p:txBody>
      </p:sp>
    </p:spTree>
    <p:extLst>
      <p:ext uri="{BB962C8B-B14F-4D97-AF65-F5344CB8AC3E}">
        <p14:creationId xmlns:p14="http://schemas.microsoft.com/office/powerpoint/2010/main" val="307851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Pour out Your power and love</a:t>
            </a:r>
            <a:br>
              <a:rPr 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As we sing holy, holy, holy</a:t>
            </a:r>
          </a:p>
        </p:txBody>
      </p:sp>
    </p:spTree>
    <p:extLst>
      <p:ext uri="{BB962C8B-B14F-4D97-AF65-F5344CB8AC3E}">
        <p14:creationId xmlns:p14="http://schemas.microsoft.com/office/powerpoint/2010/main" val="28331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Holy </a:t>
            </a:r>
            <a:r>
              <a:rPr lang="en-US" sz="8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holy</a:t>
            </a: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holy</a:t>
            </a:r>
            <a:b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We cry holy </a:t>
            </a:r>
            <a:r>
              <a:rPr lang="en-US" sz="8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holy,holy</a:t>
            </a:r>
            <a:endParaRPr lang="en-US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reas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63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You are holy </a:t>
            </a:r>
            <a:r>
              <a:rPr lang="en-US" sz="8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holy</a:t>
            </a: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holy</a:t>
            </a:r>
            <a:b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 want to see You</a:t>
            </a:r>
          </a:p>
        </p:txBody>
      </p:sp>
    </p:spTree>
    <p:extLst>
      <p:ext uri="{BB962C8B-B14F-4D97-AF65-F5344CB8AC3E}">
        <p14:creationId xmlns:p14="http://schemas.microsoft.com/office/powerpoint/2010/main" val="334429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 want to see You</a:t>
            </a:r>
            <a:b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We want to see You</a:t>
            </a:r>
          </a:p>
        </p:txBody>
      </p:sp>
    </p:spTree>
    <p:extLst>
      <p:ext uri="{BB962C8B-B14F-4D97-AF65-F5344CB8AC3E}">
        <p14:creationId xmlns:p14="http://schemas.microsoft.com/office/powerpoint/2010/main" val="174338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28240A32-C46A-B92A-153A-8B345B8AB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375" y="5888736"/>
            <a:ext cx="7002585" cy="349454"/>
          </a:xfrm>
        </p:spPr>
        <p:txBody>
          <a:bodyPr>
            <a:noAutofit/>
          </a:bodyPr>
          <a:lstStyle/>
          <a:p>
            <a:r>
              <a:rPr lang="en-US" sz="3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OPEN THE EYES OF MY HEART</a:t>
            </a:r>
            <a:br>
              <a:rPr lang="en-US" sz="3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MICHAEL W. SMITH</a:t>
            </a:r>
            <a:endParaRPr lang="en-US" sz="32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reas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68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5B9DF-AC52-8686-9867-05EB11082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EE834-1FA2-1E30-0D20-3553AFB9FA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14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28240A32-C46A-B92A-153A-8B345B8AB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375" y="5888736"/>
            <a:ext cx="7002585" cy="349454"/>
          </a:xfrm>
        </p:spPr>
        <p:txBody>
          <a:bodyPr>
            <a:noAutofit/>
          </a:bodyPr>
          <a:lstStyle/>
          <a:p>
            <a:r>
              <a:rPr lang="en-US" sz="3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GOD IS HERE</a:t>
            </a:r>
            <a:br>
              <a:rPr lang="en-US" sz="3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DARLENE ZSCHECH</a:t>
            </a:r>
            <a:endParaRPr lang="en-US" sz="32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reas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78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Oh-oh-oh-oh-oh-oh-oh-oh-oh</a:t>
            </a:r>
            <a:b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6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Oh-oh-oh-oh-oh-oh-oh-oh-oh</a:t>
            </a:r>
            <a:endParaRPr 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reas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08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Oh-oh-oh-oh-oh-oh-oh-oh-oh</a:t>
            </a:r>
            <a:b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Oh-oh-oh-oh-oh-oh-oh-oh-oh-oh-oh</a:t>
            </a:r>
          </a:p>
        </p:txBody>
      </p:sp>
    </p:spTree>
    <p:extLst>
      <p:ext uri="{BB962C8B-B14F-4D97-AF65-F5344CB8AC3E}">
        <p14:creationId xmlns:p14="http://schemas.microsoft.com/office/powerpoint/2010/main" val="105244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Open our eyes, Lord</a:t>
            </a:r>
            <a:b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We want to see You</a:t>
            </a:r>
          </a:p>
        </p:txBody>
      </p:sp>
    </p:spTree>
    <p:extLst>
      <p:ext uri="{BB962C8B-B14F-4D97-AF65-F5344CB8AC3E}">
        <p14:creationId xmlns:p14="http://schemas.microsoft.com/office/powerpoint/2010/main" val="206074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Open our hearts, Lord</a:t>
            </a:r>
            <a:b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We want to know You</a:t>
            </a:r>
          </a:p>
        </p:txBody>
      </p:sp>
    </p:spTree>
    <p:extLst>
      <p:ext uri="{BB962C8B-B14F-4D97-AF65-F5344CB8AC3E}">
        <p14:creationId xmlns:p14="http://schemas.microsoft.com/office/powerpoint/2010/main" val="248854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Open our ears, Lord</a:t>
            </a:r>
            <a:b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hear You</a:t>
            </a:r>
          </a:p>
        </p:txBody>
      </p:sp>
    </p:spTree>
    <p:extLst>
      <p:ext uri="{BB962C8B-B14F-4D97-AF65-F5344CB8AC3E}">
        <p14:creationId xmlns:p14="http://schemas.microsoft.com/office/powerpoint/2010/main" val="226082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Jesus be revealed</a:t>
            </a:r>
          </a:p>
        </p:txBody>
      </p:sp>
    </p:spTree>
    <p:extLst>
      <p:ext uri="{BB962C8B-B14F-4D97-AF65-F5344CB8AC3E}">
        <p14:creationId xmlns:p14="http://schemas.microsoft.com/office/powerpoint/2010/main" val="259859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God is here, God is here</a:t>
            </a:r>
            <a:b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God is here, He is able</a:t>
            </a:r>
          </a:p>
        </p:txBody>
      </p:sp>
    </p:spTree>
    <p:extLst>
      <p:ext uri="{BB962C8B-B14F-4D97-AF65-F5344CB8AC3E}">
        <p14:creationId xmlns:p14="http://schemas.microsoft.com/office/powerpoint/2010/main" val="148542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We draw near to see Jesus face-to-face</a:t>
            </a:r>
          </a:p>
        </p:txBody>
      </p:sp>
    </p:spTree>
    <p:extLst>
      <p:ext uri="{BB962C8B-B14F-4D97-AF65-F5344CB8AC3E}">
        <p14:creationId xmlns:p14="http://schemas.microsoft.com/office/powerpoint/2010/main" val="418493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Open the eyes of my heart Lord</a:t>
            </a:r>
            <a:b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Open the eyes of my heart</a:t>
            </a:r>
          </a:p>
        </p:txBody>
      </p:sp>
    </p:spTree>
    <p:extLst>
      <p:ext uri="{BB962C8B-B14F-4D97-AF65-F5344CB8AC3E}">
        <p14:creationId xmlns:p14="http://schemas.microsoft.com/office/powerpoint/2010/main" val="135390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God is here, God is here</a:t>
            </a:r>
            <a:b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God is here, He is faithful</a:t>
            </a:r>
          </a:p>
        </p:txBody>
      </p:sp>
    </p:spTree>
    <p:extLst>
      <p:ext uri="{BB962C8B-B14F-4D97-AF65-F5344CB8AC3E}">
        <p14:creationId xmlns:p14="http://schemas.microsoft.com/office/powerpoint/2010/main" val="311504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We draw near</a:t>
            </a:r>
            <a:br>
              <a:rPr lang="en-U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to see Jesus</a:t>
            </a:r>
          </a:p>
        </p:txBody>
      </p:sp>
    </p:spTree>
    <p:extLst>
      <p:ext uri="{BB962C8B-B14F-4D97-AF65-F5344CB8AC3E}">
        <p14:creationId xmlns:p14="http://schemas.microsoft.com/office/powerpoint/2010/main" val="405244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Jesus be revealed</a:t>
            </a:r>
          </a:p>
        </p:txBody>
      </p:sp>
    </p:spTree>
    <p:extLst>
      <p:ext uri="{BB962C8B-B14F-4D97-AF65-F5344CB8AC3E}">
        <p14:creationId xmlns:p14="http://schemas.microsoft.com/office/powerpoint/2010/main" val="230832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Oh-oh-oh-oh-oh-oh-oh-oh-oh</a:t>
            </a:r>
            <a:b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6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Oh-oh-oh-oh-oh-oh-oh-oh-oh</a:t>
            </a:r>
            <a:endParaRPr 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reas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82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Oh-oh-oh-oh-oh-oh-oh-oh-oh</a:t>
            </a:r>
            <a:b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Oh-oh-oh-oh-oh-oh-oh-oh-oh-oh-oh</a:t>
            </a:r>
          </a:p>
        </p:txBody>
      </p:sp>
    </p:spTree>
    <p:extLst>
      <p:ext uri="{BB962C8B-B14F-4D97-AF65-F5344CB8AC3E}">
        <p14:creationId xmlns:p14="http://schemas.microsoft.com/office/powerpoint/2010/main" val="218626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Open the gates, Lord</a:t>
            </a:r>
            <a:b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Reveal Your glory</a:t>
            </a:r>
          </a:p>
        </p:txBody>
      </p:sp>
    </p:spTree>
    <p:extLst>
      <p:ext uri="{BB962C8B-B14F-4D97-AF65-F5344CB8AC3E}">
        <p14:creationId xmlns:p14="http://schemas.microsoft.com/office/powerpoint/2010/main" val="327969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Open the nations</a:t>
            </a:r>
            <a:b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Establish Your Kingdom</a:t>
            </a:r>
          </a:p>
        </p:txBody>
      </p:sp>
    </p:spTree>
    <p:extLst>
      <p:ext uri="{BB962C8B-B14F-4D97-AF65-F5344CB8AC3E}">
        <p14:creationId xmlns:p14="http://schemas.microsoft.com/office/powerpoint/2010/main" val="377663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Open the Heavens</a:t>
            </a:r>
            <a:b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Pour out Your Spirit</a:t>
            </a:r>
          </a:p>
        </p:txBody>
      </p:sp>
    </p:spTree>
    <p:extLst>
      <p:ext uri="{BB962C8B-B14F-4D97-AF65-F5344CB8AC3E}">
        <p14:creationId xmlns:p14="http://schemas.microsoft.com/office/powerpoint/2010/main" val="236593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Jesus be revealed</a:t>
            </a:r>
          </a:p>
        </p:txBody>
      </p:sp>
    </p:spTree>
    <p:extLst>
      <p:ext uri="{BB962C8B-B14F-4D97-AF65-F5344CB8AC3E}">
        <p14:creationId xmlns:p14="http://schemas.microsoft.com/office/powerpoint/2010/main" val="252912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God is here, God is here</a:t>
            </a:r>
            <a:b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God is here, He is able</a:t>
            </a:r>
          </a:p>
        </p:txBody>
      </p:sp>
    </p:spTree>
    <p:extLst>
      <p:ext uri="{BB962C8B-B14F-4D97-AF65-F5344CB8AC3E}">
        <p14:creationId xmlns:p14="http://schemas.microsoft.com/office/powerpoint/2010/main" val="193471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 want to see You</a:t>
            </a:r>
            <a:b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 want to see You</a:t>
            </a:r>
          </a:p>
        </p:txBody>
      </p:sp>
    </p:spTree>
    <p:extLst>
      <p:ext uri="{BB962C8B-B14F-4D97-AF65-F5344CB8AC3E}">
        <p14:creationId xmlns:p14="http://schemas.microsoft.com/office/powerpoint/2010/main" val="406626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We draw near to see Jesus face-to-face</a:t>
            </a:r>
          </a:p>
        </p:txBody>
      </p:sp>
    </p:spTree>
    <p:extLst>
      <p:ext uri="{BB962C8B-B14F-4D97-AF65-F5344CB8AC3E}">
        <p14:creationId xmlns:p14="http://schemas.microsoft.com/office/powerpoint/2010/main" val="20706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God is here, God is here</a:t>
            </a:r>
            <a:b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God is here, He is faithful</a:t>
            </a:r>
          </a:p>
        </p:txBody>
      </p:sp>
    </p:spTree>
    <p:extLst>
      <p:ext uri="{BB962C8B-B14F-4D97-AF65-F5344CB8AC3E}">
        <p14:creationId xmlns:p14="http://schemas.microsoft.com/office/powerpoint/2010/main" val="284030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We draw near</a:t>
            </a:r>
            <a:br>
              <a:rPr lang="en-U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to see Jesus</a:t>
            </a:r>
          </a:p>
        </p:txBody>
      </p:sp>
    </p:spTree>
    <p:extLst>
      <p:ext uri="{BB962C8B-B14F-4D97-AF65-F5344CB8AC3E}">
        <p14:creationId xmlns:p14="http://schemas.microsoft.com/office/powerpoint/2010/main" val="362934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Jesus be revealed</a:t>
            </a:r>
          </a:p>
        </p:txBody>
      </p:sp>
    </p:spTree>
    <p:extLst>
      <p:ext uri="{BB962C8B-B14F-4D97-AF65-F5344CB8AC3E}">
        <p14:creationId xmlns:p14="http://schemas.microsoft.com/office/powerpoint/2010/main" val="217557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Oh-oh-oh-oh-oh-oh-oh-oh-oh</a:t>
            </a:r>
            <a:b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6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Oh-oh-oh-oh-oh-oh-oh-oh-oh</a:t>
            </a:r>
            <a:endParaRPr 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reas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06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Oh-oh-oh-oh-oh-oh-oh-oh-oh</a:t>
            </a:r>
            <a:b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Oh-oh-oh-oh-oh-oh-oh-oh-oh-oh-oh</a:t>
            </a:r>
          </a:p>
        </p:txBody>
      </p:sp>
    </p:spTree>
    <p:extLst>
      <p:ext uri="{BB962C8B-B14F-4D97-AF65-F5344CB8AC3E}">
        <p14:creationId xmlns:p14="http://schemas.microsoft.com/office/powerpoint/2010/main" val="280701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/>
            <a:r>
              <a:rPr lang="en-US" sz="1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Holy</a:t>
            </a:r>
            <a:br>
              <a:rPr lang="en-U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We cry holy</a:t>
            </a:r>
          </a:p>
        </p:txBody>
      </p:sp>
    </p:spTree>
    <p:extLst>
      <p:ext uri="{BB962C8B-B14F-4D97-AF65-F5344CB8AC3E}">
        <p14:creationId xmlns:p14="http://schemas.microsoft.com/office/powerpoint/2010/main" val="314689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Hallelujah </a:t>
            </a:r>
            <a:b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God is here</a:t>
            </a:r>
            <a:endParaRPr lang="en-US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reas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41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/>
            <a:r>
              <a:rPr lang="en-US" sz="1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Holy</a:t>
            </a:r>
            <a:br>
              <a:rPr lang="en-U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We cry holy</a:t>
            </a:r>
          </a:p>
        </p:txBody>
      </p:sp>
    </p:spTree>
    <p:extLst>
      <p:ext uri="{BB962C8B-B14F-4D97-AF65-F5344CB8AC3E}">
        <p14:creationId xmlns:p14="http://schemas.microsoft.com/office/powerpoint/2010/main" val="87834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Hallelujah </a:t>
            </a:r>
            <a:b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God is here</a:t>
            </a:r>
            <a:endParaRPr lang="en-US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reas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29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Open the eyes of my heart Lord</a:t>
            </a:r>
            <a:b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Open the eyes of my heart</a:t>
            </a:r>
          </a:p>
        </p:txBody>
      </p:sp>
    </p:spTree>
    <p:extLst>
      <p:ext uri="{BB962C8B-B14F-4D97-AF65-F5344CB8AC3E}">
        <p14:creationId xmlns:p14="http://schemas.microsoft.com/office/powerpoint/2010/main" val="36834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/>
            <a:r>
              <a:rPr lang="en-US" sz="1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Holy</a:t>
            </a:r>
            <a:br>
              <a:rPr lang="en-U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We cry holy</a:t>
            </a:r>
          </a:p>
        </p:txBody>
      </p:sp>
    </p:spTree>
    <p:extLst>
      <p:ext uri="{BB962C8B-B14F-4D97-AF65-F5344CB8AC3E}">
        <p14:creationId xmlns:p14="http://schemas.microsoft.com/office/powerpoint/2010/main" val="95001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Hallelujah </a:t>
            </a:r>
            <a:b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God is here</a:t>
            </a:r>
            <a:endParaRPr lang="en-US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reas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96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/>
            <a:r>
              <a:rPr lang="en-US" sz="1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Holy</a:t>
            </a:r>
            <a:br>
              <a:rPr lang="en-U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We cry holy</a:t>
            </a:r>
          </a:p>
        </p:txBody>
      </p:sp>
    </p:spTree>
    <p:extLst>
      <p:ext uri="{BB962C8B-B14F-4D97-AF65-F5344CB8AC3E}">
        <p14:creationId xmlns:p14="http://schemas.microsoft.com/office/powerpoint/2010/main" val="278300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Hallelujah </a:t>
            </a:r>
            <a:b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God is here</a:t>
            </a:r>
            <a:endParaRPr lang="en-US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reas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14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God is here, God is here</a:t>
            </a:r>
            <a:b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God is here, He is able</a:t>
            </a:r>
          </a:p>
        </p:txBody>
      </p:sp>
    </p:spTree>
    <p:extLst>
      <p:ext uri="{BB962C8B-B14F-4D97-AF65-F5344CB8AC3E}">
        <p14:creationId xmlns:p14="http://schemas.microsoft.com/office/powerpoint/2010/main" val="24386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We draw near to see Jesus face-to-face</a:t>
            </a:r>
          </a:p>
        </p:txBody>
      </p:sp>
    </p:spTree>
    <p:extLst>
      <p:ext uri="{BB962C8B-B14F-4D97-AF65-F5344CB8AC3E}">
        <p14:creationId xmlns:p14="http://schemas.microsoft.com/office/powerpoint/2010/main" val="150708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God is here, God is here</a:t>
            </a:r>
            <a:b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God is here, He is faithful</a:t>
            </a:r>
          </a:p>
        </p:txBody>
      </p:sp>
    </p:spTree>
    <p:extLst>
      <p:ext uri="{BB962C8B-B14F-4D97-AF65-F5344CB8AC3E}">
        <p14:creationId xmlns:p14="http://schemas.microsoft.com/office/powerpoint/2010/main" val="347211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We draw near</a:t>
            </a:r>
            <a:br>
              <a:rPr lang="en-U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to see Jesus</a:t>
            </a:r>
          </a:p>
        </p:txBody>
      </p:sp>
    </p:spTree>
    <p:extLst>
      <p:ext uri="{BB962C8B-B14F-4D97-AF65-F5344CB8AC3E}">
        <p14:creationId xmlns:p14="http://schemas.microsoft.com/office/powerpoint/2010/main" val="164643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Jesus be revealed</a:t>
            </a:r>
          </a:p>
        </p:txBody>
      </p:sp>
    </p:spTree>
    <p:extLst>
      <p:ext uri="{BB962C8B-B14F-4D97-AF65-F5344CB8AC3E}">
        <p14:creationId xmlns:p14="http://schemas.microsoft.com/office/powerpoint/2010/main" val="141612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God is here, God is here</a:t>
            </a:r>
            <a:b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God is here, He is able</a:t>
            </a:r>
          </a:p>
        </p:txBody>
      </p:sp>
    </p:spTree>
    <p:extLst>
      <p:ext uri="{BB962C8B-B14F-4D97-AF65-F5344CB8AC3E}">
        <p14:creationId xmlns:p14="http://schemas.microsoft.com/office/powerpoint/2010/main" val="174376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 want to see You</a:t>
            </a:r>
            <a:b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 want to see You</a:t>
            </a:r>
          </a:p>
        </p:txBody>
      </p:sp>
    </p:spTree>
    <p:extLst>
      <p:ext uri="{BB962C8B-B14F-4D97-AF65-F5344CB8AC3E}">
        <p14:creationId xmlns:p14="http://schemas.microsoft.com/office/powerpoint/2010/main" val="281438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We draw near to see Jesus face-to-face</a:t>
            </a:r>
          </a:p>
        </p:txBody>
      </p:sp>
    </p:spTree>
    <p:extLst>
      <p:ext uri="{BB962C8B-B14F-4D97-AF65-F5344CB8AC3E}">
        <p14:creationId xmlns:p14="http://schemas.microsoft.com/office/powerpoint/2010/main" val="321135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God is here, God is here</a:t>
            </a:r>
            <a:b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God is here, He is faithful</a:t>
            </a:r>
          </a:p>
        </p:txBody>
      </p:sp>
    </p:spTree>
    <p:extLst>
      <p:ext uri="{BB962C8B-B14F-4D97-AF65-F5344CB8AC3E}">
        <p14:creationId xmlns:p14="http://schemas.microsoft.com/office/powerpoint/2010/main" val="350863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We draw near</a:t>
            </a:r>
            <a:br>
              <a:rPr lang="en-U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to see Jesus</a:t>
            </a:r>
          </a:p>
        </p:txBody>
      </p:sp>
    </p:spTree>
    <p:extLst>
      <p:ext uri="{BB962C8B-B14F-4D97-AF65-F5344CB8AC3E}">
        <p14:creationId xmlns:p14="http://schemas.microsoft.com/office/powerpoint/2010/main" val="61966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Jesus be revealed</a:t>
            </a:r>
          </a:p>
        </p:txBody>
      </p:sp>
    </p:spTree>
    <p:extLst>
      <p:ext uri="{BB962C8B-B14F-4D97-AF65-F5344CB8AC3E}">
        <p14:creationId xmlns:p14="http://schemas.microsoft.com/office/powerpoint/2010/main" val="426524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Oh-oh-oh-oh-oh-oh-oh-oh-oh</a:t>
            </a:r>
            <a:b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6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Oh-oh-oh-oh-oh-oh-oh-oh-oh</a:t>
            </a:r>
            <a:endParaRPr 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reas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2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Oh-oh-oh-oh-oh-oh-oh-oh-oh</a:t>
            </a:r>
            <a:b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Oh-oh-oh-oh-oh-oh-oh-oh-oh-oh-oh</a:t>
            </a:r>
          </a:p>
        </p:txBody>
      </p:sp>
    </p:spTree>
    <p:extLst>
      <p:ext uri="{BB962C8B-B14F-4D97-AF65-F5344CB8AC3E}">
        <p14:creationId xmlns:p14="http://schemas.microsoft.com/office/powerpoint/2010/main" val="197281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5B9DF-AC52-8686-9867-05EB11082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EE834-1FA2-1E30-0D20-3553AFB9FA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02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375" y="5791199"/>
            <a:ext cx="5183945" cy="446991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 JUST WANT YOU</a:t>
            </a:r>
            <a:b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PLANETSHAKERS</a:t>
            </a:r>
            <a:b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74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687021"/>
            <a:ext cx="11465170" cy="5530850"/>
          </a:xfrm>
        </p:spPr>
        <p:txBody>
          <a:bodyPr>
            <a:noAutofit/>
          </a:bodyPr>
          <a:lstStyle/>
          <a:p>
            <a:pPr algn="ctr"/>
            <a: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MORE THAN A NICE MELODY</a:t>
            </a:r>
          </a:p>
        </p:txBody>
      </p:sp>
    </p:spTree>
    <p:extLst>
      <p:ext uri="{BB962C8B-B14F-4D97-AF65-F5344CB8AC3E}">
        <p14:creationId xmlns:p14="http://schemas.microsoft.com/office/powerpoint/2010/main" val="137579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687021"/>
            <a:ext cx="11465170" cy="5530850"/>
          </a:xfrm>
        </p:spPr>
        <p:txBody>
          <a:bodyPr>
            <a:noAutofit/>
          </a:bodyPr>
          <a:lstStyle/>
          <a:p>
            <a:pPr algn="ctr"/>
            <a: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MORE THAN THE </a:t>
            </a:r>
            <a:b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SWEETEST  OF WORD’S</a:t>
            </a:r>
          </a:p>
        </p:txBody>
      </p:sp>
    </p:spTree>
    <p:extLst>
      <p:ext uri="{BB962C8B-B14F-4D97-AF65-F5344CB8AC3E}">
        <p14:creationId xmlns:p14="http://schemas.microsoft.com/office/powerpoint/2010/main" val="352004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To see You high and lifted up</a:t>
            </a:r>
            <a:b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6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Shinin</a:t>
            </a:r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' in the light of Your glory</a:t>
            </a:r>
          </a:p>
        </p:txBody>
      </p:sp>
    </p:spTree>
    <p:extLst>
      <p:ext uri="{BB962C8B-B14F-4D97-AF65-F5344CB8AC3E}">
        <p14:creationId xmlns:p14="http://schemas.microsoft.com/office/powerpoint/2010/main" val="302909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687021"/>
            <a:ext cx="11465170" cy="5530850"/>
          </a:xfrm>
        </p:spPr>
        <p:txBody>
          <a:bodyPr>
            <a:noAutofit/>
          </a:bodyPr>
          <a:lstStyle/>
          <a:p>
            <a:pPr algn="ctr"/>
            <a:r>
              <a:rPr lang="en-US" sz="4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THIS IS LOVE I HAVE FOUND</a:t>
            </a:r>
            <a:br>
              <a:rPr lang="en-US" sz="4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AND WITH THIS LOVE I AM FOUND</a:t>
            </a:r>
          </a:p>
        </p:txBody>
      </p:sp>
    </p:spTree>
    <p:extLst>
      <p:ext uri="{BB962C8B-B14F-4D97-AF65-F5344CB8AC3E}">
        <p14:creationId xmlns:p14="http://schemas.microsoft.com/office/powerpoint/2010/main" val="84964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687021"/>
            <a:ext cx="11465170" cy="5530850"/>
          </a:xfrm>
        </p:spPr>
        <p:txBody>
          <a:bodyPr>
            <a:noAutofit/>
          </a:bodyPr>
          <a:lstStyle/>
          <a:p>
            <a:pPr algn="ctr"/>
            <a:r>
              <a:rPr lang="en-US" sz="6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 JUST WANT YOU JESUS</a:t>
            </a:r>
            <a:br>
              <a:rPr lang="en-US" sz="6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6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 JUST WANT YOU MY LORD</a:t>
            </a:r>
          </a:p>
        </p:txBody>
      </p:sp>
    </p:spTree>
    <p:extLst>
      <p:ext uri="{BB962C8B-B14F-4D97-AF65-F5344CB8AC3E}">
        <p14:creationId xmlns:p14="http://schemas.microsoft.com/office/powerpoint/2010/main" val="13577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687021"/>
            <a:ext cx="11465170" cy="5530850"/>
          </a:xfrm>
        </p:spPr>
        <p:txBody>
          <a:bodyPr>
            <a:noAutofit/>
          </a:bodyPr>
          <a:lstStyle/>
          <a:p>
            <a:pPr algn="ctr"/>
            <a: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 JUST WANT YOU JESUS</a:t>
            </a:r>
            <a:b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 JUST WANT YOU</a:t>
            </a:r>
          </a:p>
        </p:txBody>
      </p:sp>
    </p:spTree>
    <p:extLst>
      <p:ext uri="{BB962C8B-B14F-4D97-AF65-F5344CB8AC3E}">
        <p14:creationId xmlns:p14="http://schemas.microsoft.com/office/powerpoint/2010/main" val="203963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687021"/>
            <a:ext cx="11465170" cy="5530850"/>
          </a:xfrm>
        </p:spPr>
        <p:txBody>
          <a:bodyPr>
            <a:noAutofit/>
          </a:bodyPr>
          <a:lstStyle/>
          <a:p>
            <a:pPr algn="ctr"/>
            <a:r>
              <a:rPr lang="en-US" sz="4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NEVER COULD I COMPREHEND,</a:t>
            </a:r>
            <a:br>
              <a:rPr lang="en-US" sz="4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LOVE YOU SO FREELY GIVE</a:t>
            </a:r>
          </a:p>
        </p:txBody>
      </p:sp>
    </p:spTree>
    <p:extLst>
      <p:ext uri="{BB962C8B-B14F-4D97-AF65-F5344CB8AC3E}">
        <p14:creationId xmlns:p14="http://schemas.microsoft.com/office/powerpoint/2010/main" val="313064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687021"/>
            <a:ext cx="11465170" cy="5530850"/>
          </a:xfrm>
        </p:spPr>
        <p:txBody>
          <a:bodyPr>
            <a:noAutofit/>
          </a:bodyPr>
          <a:lstStyle/>
          <a:p>
            <a:pPr algn="ctr"/>
            <a:r>
              <a:rPr lang="en-US" sz="4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NEVER COULD I BE WITH YOU</a:t>
            </a:r>
            <a:br>
              <a:rPr lang="en-US" sz="4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BUT YOUR LOVE COVERS ALL OF MY SIN</a:t>
            </a:r>
          </a:p>
        </p:txBody>
      </p:sp>
    </p:spTree>
    <p:extLst>
      <p:ext uri="{BB962C8B-B14F-4D97-AF65-F5344CB8AC3E}">
        <p14:creationId xmlns:p14="http://schemas.microsoft.com/office/powerpoint/2010/main" val="126178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687021"/>
            <a:ext cx="11465170" cy="5530850"/>
          </a:xfrm>
        </p:spPr>
        <p:txBody>
          <a:bodyPr>
            <a:noAutofit/>
          </a:bodyPr>
          <a:lstStyle/>
          <a:p>
            <a:pPr algn="ctr"/>
            <a:r>
              <a:rPr lang="en-US" sz="6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 JUST WANT YOU JESUS</a:t>
            </a:r>
            <a:br>
              <a:rPr lang="en-US" sz="6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6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 JUST WANT YOU MY LORD</a:t>
            </a:r>
          </a:p>
        </p:txBody>
      </p:sp>
    </p:spTree>
    <p:extLst>
      <p:ext uri="{BB962C8B-B14F-4D97-AF65-F5344CB8AC3E}">
        <p14:creationId xmlns:p14="http://schemas.microsoft.com/office/powerpoint/2010/main" val="8881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687021"/>
            <a:ext cx="11465170" cy="5530850"/>
          </a:xfrm>
        </p:spPr>
        <p:txBody>
          <a:bodyPr>
            <a:noAutofit/>
          </a:bodyPr>
          <a:lstStyle/>
          <a:p>
            <a:pPr algn="ctr"/>
            <a: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 JUST WANT YOU JESUS</a:t>
            </a:r>
            <a:b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 JUST WANT YOU</a:t>
            </a:r>
          </a:p>
        </p:txBody>
      </p:sp>
    </p:spTree>
    <p:extLst>
      <p:ext uri="{BB962C8B-B14F-4D97-AF65-F5344CB8AC3E}">
        <p14:creationId xmlns:p14="http://schemas.microsoft.com/office/powerpoint/2010/main" val="235058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687021"/>
            <a:ext cx="11465170" cy="5530850"/>
          </a:xfrm>
        </p:spPr>
        <p:txBody>
          <a:bodyPr>
            <a:noAutofit/>
          </a:bodyPr>
          <a:lstStyle/>
          <a:p>
            <a:pPr algn="ctr"/>
            <a:r>
              <a:rPr lang="en-US" sz="6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 JUST WANT YOU JESUS</a:t>
            </a:r>
            <a:br>
              <a:rPr lang="en-US" sz="6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6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 JUST WANT YOU MY LORD</a:t>
            </a:r>
          </a:p>
        </p:txBody>
      </p:sp>
    </p:spTree>
    <p:extLst>
      <p:ext uri="{BB962C8B-B14F-4D97-AF65-F5344CB8AC3E}">
        <p14:creationId xmlns:p14="http://schemas.microsoft.com/office/powerpoint/2010/main" val="417497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687021"/>
            <a:ext cx="11465170" cy="5530850"/>
          </a:xfrm>
        </p:spPr>
        <p:txBody>
          <a:bodyPr>
            <a:noAutofit/>
          </a:bodyPr>
          <a:lstStyle/>
          <a:p>
            <a:pPr algn="ctr"/>
            <a: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 JUST WANT YOU JESUS</a:t>
            </a:r>
            <a:b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 JUST WANT YOU</a:t>
            </a:r>
          </a:p>
        </p:txBody>
      </p:sp>
    </p:spTree>
    <p:extLst>
      <p:ext uri="{BB962C8B-B14F-4D97-AF65-F5344CB8AC3E}">
        <p14:creationId xmlns:p14="http://schemas.microsoft.com/office/powerpoint/2010/main" val="127948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68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Pour out Your power and love</a:t>
            </a:r>
            <a:br>
              <a:rPr 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As we sing holy, holy, holy</a:t>
            </a:r>
          </a:p>
        </p:txBody>
      </p:sp>
    </p:spTree>
    <p:extLst>
      <p:ext uri="{BB962C8B-B14F-4D97-AF65-F5344CB8AC3E}">
        <p14:creationId xmlns:p14="http://schemas.microsoft.com/office/powerpoint/2010/main" val="390499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687021"/>
            <a:ext cx="11465170" cy="5530850"/>
          </a:xfrm>
        </p:spPr>
        <p:txBody>
          <a:bodyPr>
            <a:noAutofit/>
          </a:bodyPr>
          <a:lstStyle/>
          <a:p>
            <a:pPr algn="ctr"/>
            <a:r>
              <a:rPr lang="en-US" sz="3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THERE IS NO GREATER LOVE THAN YOURS</a:t>
            </a:r>
            <a:br>
              <a:rPr lang="en-US" sz="3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NOTHING ELSE COULD EVER COMPARE</a:t>
            </a:r>
          </a:p>
        </p:txBody>
      </p:sp>
    </p:spTree>
    <p:extLst>
      <p:ext uri="{BB962C8B-B14F-4D97-AF65-F5344CB8AC3E}">
        <p14:creationId xmlns:p14="http://schemas.microsoft.com/office/powerpoint/2010/main" val="313696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687021"/>
            <a:ext cx="11465170" cy="5530850"/>
          </a:xfrm>
        </p:spPr>
        <p:txBody>
          <a:bodyPr>
            <a:noAutofit/>
          </a:bodyPr>
          <a:lstStyle/>
          <a:p>
            <a:pPr algn="ctr"/>
            <a:r>
              <a:rPr lang="en-US" sz="4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AND EVEN IF I SEARCH ALL THE WORLD </a:t>
            </a:r>
            <a:br>
              <a:rPr lang="en-US" sz="4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 WILL NEVER FIND A LOVE LIKE YOUR'S </a:t>
            </a:r>
          </a:p>
        </p:txBody>
      </p:sp>
    </p:spTree>
    <p:extLst>
      <p:ext uri="{BB962C8B-B14F-4D97-AF65-F5344CB8AC3E}">
        <p14:creationId xmlns:p14="http://schemas.microsoft.com/office/powerpoint/2010/main" val="284767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687021"/>
            <a:ext cx="11465170" cy="5530850"/>
          </a:xfrm>
        </p:spPr>
        <p:txBody>
          <a:bodyPr>
            <a:noAutofit/>
          </a:bodyPr>
          <a:lstStyle/>
          <a:p>
            <a:pPr algn="ctr"/>
            <a:r>
              <a:rPr lang="en-US" sz="3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THERE IS NO GREATER LOVE THAN YOURS</a:t>
            </a:r>
            <a:br>
              <a:rPr lang="en-US" sz="3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NOTHING ELSE COULD EVER COMPARE</a:t>
            </a:r>
          </a:p>
        </p:txBody>
      </p:sp>
    </p:spTree>
    <p:extLst>
      <p:ext uri="{BB962C8B-B14F-4D97-AF65-F5344CB8AC3E}">
        <p14:creationId xmlns:p14="http://schemas.microsoft.com/office/powerpoint/2010/main" val="71343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687021"/>
            <a:ext cx="11465170" cy="5530850"/>
          </a:xfrm>
        </p:spPr>
        <p:txBody>
          <a:bodyPr>
            <a:noAutofit/>
          </a:bodyPr>
          <a:lstStyle/>
          <a:p>
            <a:pPr algn="ctr"/>
            <a:r>
              <a:rPr lang="en-US" sz="4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AND EVEN IF I SEARCH ALL THE WORLD </a:t>
            </a:r>
            <a:br>
              <a:rPr lang="en-US" sz="4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 WILL NEVER FIND A LOVE LIKE YOUR'S</a:t>
            </a:r>
          </a:p>
        </p:txBody>
      </p:sp>
    </p:spTree>
    <p:extLst>
      <p:ext uri="{BB962C8B-B14F-4D97-AF65-F5344CB8AC3E}">
        <p14:creationId xmlns:p14="http://schemas.microsoft.com/office/powerpoint/2010/main" val="241058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5B9DF-AC52-8686-9867-05EB11082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EE834-1FA2-1E30-0D20-3553AFB9FA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694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375" y="5791199"/>
            <a:ext cx="5183945" cy="446991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STRENGTH OF MY LIFE</a:t>
            </a:r>
            <a:b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PLANETSHAKERS</a:t>
            </a:r>
            <a:b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94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687021"/>
            <a:ext cx="11465170" cy="5530850"/>
          </a:xfrm>
        </p:spPr>
        <p:txBody>
          <a:bodyPr>
            <a:noAutofit/>
          </a:bodyPr>
          <a:lstStyle/>
          <a:p>
            <a:pPr algn="ctr"/>
            <a: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YOU ARE THE STRENGTH</a:t>
            </a:r>
            <a:b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OF MY LIFE LORD</a:t>
            </a:r>
          </a:p>
        </p:txBody>
      </p:sp>
    </p:spTree>
    <p:extLst>
      <p:ext uri="{BB962C8B-B14F-4D97-AF65-F5344CB8AC3E}">
        <p14:creationId xmlns:p14="http://schemas.microsoft.com/office/powerpoint/2010/main" val="281849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687021"/>
            <a:ext cx="11465170" cy="5530850"/>
          </a:xfrm>
        </p:spPr>
        <p:txBody>
          <a:bodyPr>
            <a:noAutofit/>
          </a:bodyPr>
          <a:lstStyle/>
          <a:p>
            <a:pPr algn="ctr"/>
            <a: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IT DOESN'T MATTER WHAT MAY COME MY WAY</a:t>
            </a:r>
          </a:p>
        </p:txBody>
      </p:sp>
    </p:spTree>
    <p:extLst>
      <p:ext uri="{BB962C8B-B14F-4D97-AF65-F5344CB8AC3E}">
        <p14:creationId xmlns:p14="http://schemas.microsoft.com/office/powerpoint/2010/main" val="138541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687021"/>
            <a:ext cx="11465170" cy="5530850"/>
          </a:xfrm>
        </p:spPr>
        <p:txBody>
          <a:bodyPr>
            <a:noAutofit/>
          </a:bodyPr>
          <a:lstStyle/>
          <a:p>
            <a:pPr algn="ctr"/>
            <a: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YOU ARE THE STRENGTH</a:t>
            </a:r>
            <a:b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OF MY LIFE LORD</a:t>
            </a:r>
          </a:p>
        </p:txBody>
      </p:sp>
    </p:spTree>
    <p:extLst>
      <p:ext uri="{BB962C8B-B14F-4D97-AF65-F5344CB8AC3E}">
        <p14:creationId xmlns:p14="http://schemas.microsoft.com/office/powerpoint/2010/main" val="5560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687021"/>
            <a:ext cx="11465170" cy="5530850"/>
          </a:xfrm>
        </p:spPr>
        <p:txBody>
          <a:bodyPr>
            <a:noAutofit/>
          </a:bodyPr>
          <a:lstStyle/>
          <a:p>
            <a:pPr algn="ctr"/>
            <a:r>
              <a:rPr lang="en-US" sz="4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I'M HOLDING ON TO YOU</a:t>
            </a:r>
          </a:p>
        </p:txBody>
      </p:sp>
    </p:spTree>
    <p:extLst>
      <p:ext uri="{BB962C8B-B14F-4D97-AF65-F5344CB8AC3E}">
        <p14:creationId xmlns:p14="http://schemas.microsoft.com/office/powerpoint/2010/main" val="303919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663575"/>
            <a:ext cx="11347938" cy="553085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Open the eyes of my heart Lord</a:t>
            </a:r>
            <a:b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reas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Open the eyes of my heart</a:t>
            </a:r>
          </a:p>
        </p:txBody>
      </p:sp>
    </p:spTree>
    <p:extLst>
      <p:ext uri="{BB962C8B-B14F-4D97-AF65-F5344CB8AC3E}">
        <p14:creationId xmlns:p14="http://schemas.microsoft.com/office/powerpoint/2010/main" val="420432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687021"/>
            <a:ext cx="11465170" cy="5530850"/>
          </a:xfrm>
        </p:spPr>
        <p:txBody>
          <a:bodyPr>
            <a:noAutofit/>
          </a:bodyPr>
          <a:lstStyle/>
          <a:p>
            <a:pPr algn="ctr"/>
            <a: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YOU ARE THE STRENGTH</a:t>
            </a:r>
            <a:b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OF MY LIFE LORD</a:t>
            </a:r>
          </a:p>
        </p:txBody>
      </p:sp>
    </p:spTree>
    <p:extLst>
      <p:ext uri="{BB962C8B-B14F-4D97-AF65-F5344CB8AC3E}">
        <p14:creationId xmlns:p14="http://schemas.microsoft.com/office/powerpoint/2010/main" val="56367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687021"/>
            <a:ext cx="11465170" cy="5530850"/>
          </a:xfrm>
        </p:spPr>
        <p:txBody>
          <a:bodyPr>
            <a:noAutofit/>
          </a:bodyPr>
          <a:lstStyle/>
          <a:p>
            <a:pPr algn="ctr"/>
            <a: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IT DOESN'T MATTER WHAT MAY COME MY WAY</a:t>
            </a:r>
          </a:p>
        </p:txBody>
      </p:sp>
    </p:spTree>
    <p:extLst>
      <p:ext uri="{BB962C8B-B14F-4D97-AF65-F5344CB8AC3E}">
        <p14:creationId xmlns:p14="http://schemas.microsoft.com/office/powerpoint/2010/main" val="169065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687021"/>
            <a:ext cx="11465170" cy="5530850"/>
          </a:xfrm>
        </p:spPr>
        <p:txBody>
          <a:bodyPr>
            <a:noAutofit/>
          </a:bodyPr>
          <a:lstStyle/>
          <a:p>
            <a:pPr algn="ctr"/>
            <a: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YOU ARE THE STRENGTH</a:t>
            </a:r>
            <a:b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OF MY LIFE LORD</a:t>
            </a:r>
          </a:p>
        </p:txBody>
      </p:sp>
    </p:spTree>
    <p:extLst>
      <p:ext uri="{BB962C8B-B14F-4D97-AF65-F5344CB8AC3E}">
        <p14:creationId xmlns:p14="http://schemas.microsoft.com/office/powerpoint/2010/main" val="5025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687021"/>
            <a:ext cx="11465170" cy="5530850"/>
          </a:xfrm>
        </p:spPr>
        <p:txBody>
          <a:bodyPr>
            <a:noAutofit/>
          </a:bodyPr>
          <a:lstStyle/>
          <a:p>
            <a:pPr algn="ctr"/>
            <a:r>
              <a:rPr lang="en-US" sz="4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I'M HOLDING ON TO YOU</a:t>
            </a:r>
          </a:p>
        </p:txBody>
      </p:sp>
    </p:spTree>
    <p:extLst>
      <p:ext uri="{BB962C8B-B14F-4D97-AF65-F5344CB8AC3E}">
        <p14:creationId xmlns:p14="http://schemas.microsoft.com/office/powerpoint/2010/main" val="31279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687021"/>
            <a:ext cx="11465170" cy="5530850"/>
          </a:xfrm>
        </p:spPr>
        <p:txBody>
          <a:bodyPr>
            <a:noAutofit/>
          </a:bodyPr>
          <a:lstStyle/>
          <a:p>
            <a:pPr algn="ctr"/>
            <a:r>
              <a:rPr lang="en-US" sz="4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GREAT ARE YOU LORD OVER ALL</a:t>
            </a:r>
          </a:p>
        </p:txBody>
      </p:sp>
    </p:spTree>
    <p:extLst>
      <p:ext uri="{BB962C8B-B14F-4D97-AF65-F5344CB8AC3E}">
        <p14:creationId xmlns:p14="http://schemas.microsoft.com/office/powerpoint/2010/main" val="29270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687021"/>
            <a:ext cx="11465170" cy="5530850"/>
          </a:xfrm>
        </p:spPr>
        <p:txBody>
          <a:bodyPr>
            <a:noAutofit/>
          </a:bodyPr>
          <a:lstStyle/>
          <a:p>
            <a:pPr algn="ctr"/>
            <a: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WE WILL DECLARE LORD </a:t>
            </a:r>
            <a:b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YOU ARE FAITHFUL</a:t>
            </a:r>
          </a:p>
        </p:txBody>
      </p:sp>
    </p:spTree>
    <p:extLst>
      <p:ext uri="{BB962C8B-B14F-4D97-AF65-F5344CB8AC3E}">
        <p14:creationId xmlns:p14="http://schemas.microsoft.com/office/powerpoint/2010/main" val="319447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687021"/>
            <a:ext cx="11465170" cy="5530850"/>
          </a:xfrm>
        </p:spPr>
        <p:txBody>
          <a:bodyPr>
            <a:noAutofit/>
          </a:bodyPr>
          <a:lstStyle/>
          <a:p>
            <a:pPr algn="ctr"/>
            <a:r>
              <a:rPr lang="en-US" sz="4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GREAT ARE YOU LORD OVER ALL</a:t>
            </a:r>
            <a:br>
              <a:rPr lang="en-US" sz="4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GREAT ARE YOU LORD</a:t>
            </a:r>
          </a:p>
        </p:txBody>
      </p:sp>
    </p:spTree>
    <p:extLst>
      <p:ext uri="{BB962C8B-B14F-4D97-AF65-F5344CB8AC3E}">
        <p14:creationId xmlns:p14="http://schemas.microsoft.com/office/powerpoint/2010/main" val="207502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687021"/>
            <a:ext cx="11465170" cy="5530850"/>
          </a:xfrm>
        </p:spPr>
        <p:txBody>
          <a:bodyPr>
            <a:noAutofit/>
          </a:bodyPr>
          <a:lstStyle/>
          <a:p>
            <a:pPr algn="ctr"/>
            <a:r>
              <a:rPr lang="en-US" sz="4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GREAT ARE YOU LORD OVER ALL</a:t>
            </a:r>
          </a:p>
        </p:txBody>
      </p:sp>
    </p:spTree>
    <p:extLst>
      <p:ext uri="{BB962C8B-B14F-4D97-AF65-F5344CB8AC3E}">
        <p14:creationId xmlns:p14="http://schemas.microsoft.com/office/powerpoint/2010/main" val="143323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687021"/>
            <a:ext cx="11465170" cy="5530850"/>
          </a:xfrm>
        </p:spPr>
        <p:txBody>
          <a:bodyPr>
            <a:noAutofit/>
          </a:bodyPr>
          <a:lstStyle/>
          <a:p>
            <a:pPr algn="ctr"/>
            <a: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WE WILL DECLARE LORD </a:t>
            </a:r>
            <a:b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YOU ARE FAITHFUL</a:t>
            </a:r>
          </a:p>
        </p:txBody>
      </p:sp>
    </p:spTree>
    <p:extLst>
      <p:ext uri="{BB962C8B-B14F-4D97-AF65-F5344CB8AC3E}">
        <p14:creationId xmlns:p14="http://schemas.microsoft.com/office/powerpoint/2010/main" val="27405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98F25-D52E-8023-BCEA-85B5640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687021"/>
            <a:ext cx="11465170" cy="5530850"/>
          </a:xfrm>
        </p:spPr>
        <p:txBody>
          <a:bodyPr>
            <a:noAutofit/>
          </a:bodyPr>
          <a:lstStyle/>
          <a:p>
            <a:pPr algn="ctr"/>
            <a:r>
              <a:rPr lang="en-US" sz="4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GREAT ARE YOU LORD OVER ALL</a:t>
            </a:r>
            <a:br>
              <a:rPr lang="en-US" sz="4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GREAT ARE YOU LORD</a:t>
            </a:r>
          </a:p>
        </p:txBody>
      </p:sp>
    </p:spTree>
    <p:extLst>
      <p:ext uri="{BB962C8B-B14F-4D97-AF65-F5344CB8AC3E}">
        <p14:creationId xmlns:p14="http://schemas.microsoft.com/office/powerpoint/2010/main" val="159892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936</Words>
  <Application>Microsoft Office PowerPoint</Application>
  <PresentationFormat>Widescreen</PresentationFormat>
  <Paragraphs>105</Paragraphs>
  <Slides>110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6" baseType="lpstr">
      <vt:lpstr>Andreas</vt:lpstr>
      <vt:lpstr>Arial</vt:lpstr>
      <vt:lpstr>Calibri</vt:lpstr>
      <vt:lpstr>Calibri Light</vt:lpstr>
      <vt:lpstr>DM Sans</vt:lpstr>
      <vt:lpstr>Office Theme</vt:lpstr>
      <vt:lpstr>PowerPoint Presentation</vt:lpstr>
      <vt:lpstr>OPEN THE EYES OF MY HEART MICHAEL W. SMITH</vt:lpstr>
      <vt:lpstr>Open the eyes of my heart Lord Open the eyes of my heart</vt:lpstr>
      <vt:lpstr>I want to see You I want to see You</vt:lpstr>
      <vt:lpstr>Open the eyes of my heart Lord Open the eyes of my heart</vt:lpstr>
      <vt:lpstr>I want to see You I want to see You</vt:lpstr>
      <vt:lpstr>To see You high and lifted up Shinin' in the light of Your glory</vt:lpstr>
      <vt:lpstr>Pour out Your power and love As we sing holy, holy, holy</vt:lpstr>
      <vt:lpstr>Open the eyes of my heart Lord Open the eyes of my heart</vt:lpstr>
      <vt:lpstr>I want to see You I want to see You</vt:lpstr>
      <vt:lpstr>Open the eyes of my heart Lord Open the eyes of my heart</vt:lpstr>
      <vt:lpstr>I want to see You I want to see You</vt:lpstr>
      <vt:lpstr>To see You high and lifted up Shinin' in the light of Your glory</vt:lpstr>
      <vt:lpstr>Pour out Your power and love As we sing holy, holy, holy</vt:lpstr>
      <vt:lpstr>To see You high and lifted up Shinin' in the light of Your glory</vt:lpstr>
      <vt:lpstr>Pour out Your power and love As we sing holy, holy, holy</vt:lpstr>
      <vt:lpstr>Holy holy holy We cry holy holy,holy</vt:lpstr>
      <vt:lpstr>You are holy holy holy I want to see You</vt:lpstr>
      <vt:lpstr>I want to see You We want to see You</vt:lpstr>
      <vt:lpstr>PowerPoint Presentation</vt:lpstr>
      <vt:lpstr>GOD IS HERE DARLENE ZSCHECH</vt:lpstr>
      <vt:lpstr>Oh-oh-oh-oh-oh-oh-oh-oh-oh Oh-oh-oh-oh-oh-oh-oh-oh-oh</vt:lpstr>
      <vt:lpstr>Oh-oh-oh-oh-oh-oh-oh-oh-oh Oh-oh-oh-oh-oh-oh-oh-oh-oh-oh-oh</vt:lpstr>
      <vt:lpstr>Open our eyes, Lord We want to see You</vt:lpstr>
      <vt:lpstr>Open our hearts, Lord We want to know You</vt:lpstr>
      <vt:lpstr>Open our ears, Lord We need to hear You</vt:lpstr>
      <vt:lpstr>Jesus be revealed</vt:lpstr>
      <vt:lpstr>God is here, God is here God is here, He is able</vt:lpstr>
      <vt:lpstr>We draw near to see Jesus face-to-face</vt:lpstr>
      <vt:lpstr>God is here, God is here God is here, He is faithful</vt:lpstr>
      <vt:lpstr>We draw near to see Jesus</vt:lpstr>
      <vt:lpstr>Jesus be revealed</vt:lpstr>
      <vt:lpstr>Oh-oh-oh-oh-oh-oh-oh-oh-oh Oh-oh-oh-oh-oh-oh-oh-oh-oh</vt:lpstr>
      <vt:lpstr>Oh-oh-oh-oh-oh-oh-oh-oh-oh Oh-oh-oh-oh-oh-oh-oh-oh-oh-oh-oh</vt:lpstr>
      <vt:lpstr>Open the gates, Lord Reveal Your glory</vt:lpstr>
      <vt:lpstr>Open the nations Establish Your Kingdom</vt:lpstr>
      <vt:lpstr>Open the Heavens Pour out Your Spirit</vt:lpstr>
      <vt:lpstr>Jesus be revealed</vt:lpstr>
      <vt:lpstr>God is here, God is here God is here, He is able</vt:lpstr>
      <vt:lpstr>We draw near to see Jesus face-to-face</vt:lpstr>
      <vt:lpstr>God is here, God is here God is here, He is faithful</vt:lpstr>
      <vt:lpstr>We draw near to see Jesus</vt:lpstr>
      <vt:lpstr>Jesus be revealed</vt:lpstr>
      <vt:lpstr>Oh-oh-oh-oh-oh-oh-oh-oh-oh Oh-oh-oh-oh-oh-oh-oh-oh-oh</vt:lpstr>
      <vt:lpstr>Oh-oh-oh-oh-oh-oh-oh-oh-oh Oh-oh-oh-oh-oh-oh-oh-oh-oh-oh-oh</vt:lpstr>
      <vt:lpstr>Holy We cry holy</vt:lpstr>
      <vt:lpstr>Hallelujah  God is here</vt:lpstr>
      <vt:lpstr>Holy We cry holy</vt:lpstr>
      <vt:lpstr>Hallelujah  God is here</vt:lpstr>
      <vt:lpstr>Holy We cry holy</vt:lpstr>
      <vt:lpstr>Hallelujah  God is here</vt:lpstr>
      <vt:lpstr>Holy We cry holy</vt:lpstr>
      <vt:lpstr>Hallelujah  God is here</vt:lpstr>
      <vt:lpstr>God is here, God is here God is here, He is able</vt:lpstr>
      <vt:lpstr>We draw near to see Jesus face-to-face</vt:lpstr>
      <vt:lpstr>God is here, God is here God is here, He is faithful</vt:lpstr>
      <vt:lpstr>We draw near to see Jesus</vt:lpstr>
      <vt:lpstr>Jesus be revealed</vt:lpstr>
      <vt:lpstr>God is here, God is here God is here, He is able</vt:lpstr>
      <vt:lpstr>We draw near to see Jesus face-to-face</vt:lpstr>
      <vt:lpstr>God is here, God is here God is here, He is faithful</vt:lpstr>
      <vt:lpstr>We draw near to see Jesus</vt:lpstr>
      <vt:lpstr>Jesus be revealed</vt:lpstr>
      <vt:lpstr>Oh-oh-oh-oh-oh-oh-oh-oh-oh Oh-oh-oh-oh-oh-oh-oh-oh-oh</vt:lpstr>
      <vt:lpstr>Oh-oh-oh-oh-oh-oh-oh-oh-oh Oh-oh-oh-oh-oh-oh-oh-oh-oh-oh-oh</vt:lpstr>
      <vt:lpstr>PowerPoint Presentation</vt:lpstr>
      <vt:lpstr>I JUST WANT YOU PLANETSHAKERS </vt:lpstr>
      <vt:lpstr>MORE THAN A NICE MELODY</vt:lpstr>
      <vt:lpstr>MORE THAN THE  SWEETEST  OF WORD’S</vt:lpstr>
      <vt:lpstr>THIS IS LOVE I HAVE FOUND AND WITH THIS LOVE I AM FOUND</vt:lpstr>
      <vt:lpstr>I JUST WANT YOU JESUS I JUST WANT YOU MY LORD</vt:lpstr>
      <vt:lpstr>I JUST WANT YOU JESUS I JUST WANT YOU</vt:lpstr>
      <vt:lpstr>NEVER COULD I COMPREHEND, THE LOVE YOU SO FREELY GIVE</vt:lpstr>
      <vt:lpstr>NEVER COULD I BE WITH YOU BUT YOUR LOVE COVERS ALL OF MY SIN</vt:lpstr>
      <vt:lpstr>I JUST WANT YOU JESUS I JUST WANT YOU MY LORD</vt:lpstr>
      <vt:lpstr>I JUST WANT YOU JESUS I JUST WANT YOU</vt:lpstr>
      <vt:lpstr>I JUST WANT YOU JESUS I JUST WANT YOU MY LORD</vt:lpstr>
      <vt:lpstr>I JUST WANT YOU JESUS I JUST WANT YOU</vt:lpstr>
      <vt:lpstr>PowerPoint Presentation</vt:lpstr>
      <vt:lpstr>THERE IS NO GREATER LOVE THAN YOURS NOTHING ELSE COULD EVER COMPARE</vt:lpstr>
      <vt:lpstr>AND EVEN IF I SEARCH ALL THE WORLD  I WILL NEVER FIND A LOVE LIKE YOUR'S </vt:lpstr>
      <vt:lpstr>THERE IS NO GREATER LOVE THAN YOURS NOTHING ELSE COULD EVER COMPARE</vt:lpstr>
      <vt:lpstr>AND EVEN IF I SEARCH ALL THE WORLD  I WILL NEVER FIND A LOVE LIKE YOUR'S</vt:lpstr>
      <vt:lpstr>PowerPoint Presentation</vt:lpstr>
      <vt:lpstr>STRENGTH OF MY LIFE PLANETSHAKERS </vt:lpstr>
      <vt:lpstr>YOU ARE THE STRENGTH OF MY LIFE LORD</vt:lpstr>
      <vt:lpstr>IT DOESN'T MATTER WHAT MAY COME MY WAY</vt:lpstr>
      <vt:lpstr>YOU ARE THE STRENGTH OF MY LIFE LORD</vt:lpstr>
      <vt:lpstr>I'M HOLDING ON TO YOU</vt:lpstr>
      <vt:lpstr>YOU ARE THE STRENGTH OF MY LIFE LORD</vt:lpstr>
      <vt:lpstr>IT DOESN'T MATTER WHAT MAY COME MY WAY</vt:lpstr>
      <vt:lpstr>YOU ARE THE STRENGTH OF MY LIFE LORD</vt:lpstr>
      <vt:lpstr>I'M HOLDING ON TO YOU</vt:lpstr>
      <vt:lpstr>GREAT ARE YOU LORD OVER ALL</vt:lpstr>
      <vt:lpstr>WE WILL DECLARE LORD  YOU ARE FAITHFUL</vt:lpstr>
      <vt:lpstr>GREAT ARE YOU LORD OVER ALL GREAT ARE YOU LORD</vt:lpstr>
      <vt:lpstr>GREAT ARE YOU LORD OVER ALL</vt:lpstr>
      <vt:lpstr>WE WILL DECLARE LORD  YOU ARE FAITHFUL</vt:lpstr>
      <vt:lpstr>GREAT ARE YOU LORD OVER ALL GREAT ARE YOU LORD</vt:lpstr>
      <vt:lpstr>GREAT ARE YOU LORD</vt:lpstr>
      <vt:lpstr>GREAT ARE YOU LORD</vt:lpstr>
      <vt:lpstr>GREAT ARE YOU LORD</vt:lpstr>
      <vt:lpstr>YOU ARE THE STRENGTH OF MY LIFE LORD</vt:lpstr>
      <vt:lpstr>IT DOESN'T MATTER WHAT MAY COME MY WAY</vt:lpstr>
      <vt:lpstr>YOU ARE THE STRENGTH OF MY LIFE LORD</vt:lpstr>
      <vt:lpstr>I'M HOLDING ON TO YOU</vt:lpstr>
      <vt:lpstr>YOU ARE THE STRENGTH OF MY LIFE LORD</vt:lpstr>
      <vt:lpstr>IT DOESN'T MATTER WHAT MAY COME MY WAY</vt:lpstr>
      <vt:lpstr>YOU ARE THE STRENGTH OF MY LIFE LORD</vt:lpstr>
      <vt:lpstr>I'M HOLDING ON TO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 Ellen Mae P. Yangyang</dc:creator>
  <cp:lastModifiedBy>Joy Ellen Mae P. Yangyang</cp:lastModifiedBy>
  <cp:revision>7</cp:revision>
  <dcterms:created xsi:type="dcterms:W3CDTF">2023-12-08T06:38:40Z</dcterms:created>
  <dcterms:modified xsi:type="dcterms:W3CDTF">2023-12-08T08:55:29Z</dcterms:modified>
</cp:coreProperties>
</file>