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9" r:id="rId4"/>
    <p:sldId id="270" r:id="rId5"/>
    <p:sldId id="258" r:id="rId6"/>
    <p:sldId id="267" r:id="rId7"/>
    <p:sldId id="268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/>
    <p:restoredTop sz="94679"/>
  </p:normalViewPr>
  <p:slideViewPr>
    <p:cSldViewPr snapToGrid="0" snapToObjects="1">
      <p:cViewPr varScale="1">
        <p:scale>
          <a:sx n="97" d="100"/>
          <a:sy n="97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Geovisual Framework with NIBRS/Open Data for Novice Users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87567"/>
            <a:ext cx="6858000" cy="1857859"/>
          </a:xfrm>
        </p:spPr>
        <p:txBody>
          <a:bodyPr>
            <a:normAutofit/>
          </a:bodyPr>
          <a:lstStyle/>
          <a:p>
            <a:r>
              <a:rPr lang="en-US" dirty="0"/>
              <a:t>Michael Crowder</a:t>
            </a:r>
          </a:p>
          <a:p>
            <a:r>
              <a:rPr lang="en-US" dirty="0"/>
              <a:t>Lauren </a:t>
            </a:r>
            <a:r>
              <a:rPr lang="en-US" dirty="0" err="1"/>
              <a:t>Darr</a:t>
            </a:r>
            <a:endParaRPr lang="en-US" dirty="0"/>
          </a:p>
          <a:p>
            <a:r>
              <a:rPr lang="en-US" dirty="0"/>
              <a:t>Gerardo Garza</a:t>
            </a:r>
          </a:p>
          <a:p>
            <a:r>
              <a:rPr lang="en-US" dirty="0"/>
              <a:t>Brent Allan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our Geovisual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motivation</a:t>
            </a:r>
          </a:p>
          <a:p>
            <a:pPr lvl="1"/>
            <a:r>
              <a:rPr lang="en-US" dirty="0"/>
              <a:t>Open Data Movement</a:t>
            </a:r>
          </a:p>
          <a:p>
            <a:pPr lvl="2"/>
            <a:r>
              <a:rPr lang="en-US" dirty="0"/>
              <a:t>Open data cities on average have 176.7 datasets available (Government Information Quarterly)</a:t>
            </a:r>
          </a:p>
          <a:p>
            <a:pPr lvl="2"/>
            <a:r>
              <a:rPr lang="en-US" dirty="0" err="1"/>
              <a:t>Data.gov</a:t>
            </a:r>
            <a:r>
              <a:rPr lang="en-US" dirty="0"/>
              <a:t> cites 48 in the U.S. (last update 2015)</a:t>
            </a:r>
          </a:p>
          <a:p>
            <a:pPr lvl="2"/>
            <a:r>
              <a:rPr lang="en-US" dirty="0"/>
              <a:t>Forbes cites 90 (2018 article)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our Geovisual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motivation</a:t>
            </a:r>
          </a:p>
          <a:p>
            <a:pPr lvl="1"/>
            <a:r>
              <a:rPr lang="en-US" dirty="0"/>
              <a:t>National Incident-Based Reporting System (NIBRS)</a:t>
            </a:r>
          </a:p>
          <a:p>
            <a:pPr lvl="2"/>
            <a:r>
              <a:rPr lang="en-US" dirty="0"/>
              <a:t>New crime reporting standard starting in 2021</a:t>
            </a:r>
          </a:p>
          <a:p>
            <a:pPr lvl="2"/>
            <a:r>
              <a:rPr lang="en-US" dirty="0"/>
              <a:t>Allows up to 10 offenses per incident</a:t>
            </a:r>
          </a:p>
          <a:p>
            <a:pPr lvl="2"/>
            <a:r>
              <a:rPr lang="en-US" dirty="0"/>
              <a:t>Higher level detail on less serious crimes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our Geovisual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no standards exist for geovisual framework to display criminal activity on digital 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City of Dallas Open Data Portal</a:t>
            </a:r>
          </a:p>
          <a:p>
            <a:pPr lvl="2"/>
            <a:r>
              <a:rPr lang="en-US" dirty="0"/>
              <a:t>Police Incident Data</a:t>
            </a:r>
          </a:p>
          <a:p>
            <a:pPr lvl="3"/>
            <a:r>
              <a:rPr lang="en-US" dirty="0"/>
              <a:t>386K Rows</a:t>
            </a:r>
          </a:p>
          <a:p>
            <a:pPr lvl="3"/>
            <a:r>
              <a:rPr lang="en-US" dirty="0"/>
              <a:t>103 Columns</a:t>
            </a:r>
          </a:p>
          <a:p>
            <a:pPr lvl="3"/>
            <a:r>
              <a:rPr lang="en-US" dirty="0"/>
              <a:t>2015 - 2018</a:t>
            </a:r>
          </a:p>
          <a:p>
            <a:pPr lvl="1"/>
            <a:r>
              <a:rPr lang="en-US" dirty="0"/>
              <a:t>Our mapping focuses on burglaries</a:t>
            </a:r>
          </a:p>
          <a:p>
            <a:pPr lvl="2"/>
            <a:r>
              <a:rPr lang="en-US" dirty="0"/>
              <a:t>Ability to segment</a:t>
            </a:r>
          </a:p>
          <a:p>
            <a:pPr lvl="2"/>
            <a:r>
              <a:rPr lang="en-US" dirty="0"/>
              <a:t>Not an overwhelming number like breaking into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maps are built with Leaflet</a:t>
            </a:r>
          </a:p>
          <a:p>
            <a:pPr lvl="1"/>
            <a:r>
              <a:rPr lang="en-US" dirty="0"/>
              <a:t>Leaflet provides an easy platform to build interactive maps for the web</a:t>
            </a:r>
          </a:p>
          <a:p>
            <a:pPr lvl="1"/>
            <a:r>
              <a:rPr lang="en-US" dirty="0"/>
              <a:t>Leaflet and R is very </a:t>
            </a:r>
            <a:r>
              <a:rPr lang="en-US"/>
              <a:t>user friendly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Hacking the slide format is allowed</a:t>
            </a:r>
          </a:p>
          <a:p>
            <a:r>
              <a:rPr lang="en-US" dirty="0"/>
              <a:t>However, </a:t>
            </a:r>
          </a:p>
          <a:p>
            <a:pPr lvl="1"/>
            <a:r>
              <a:rPr lang="en-US" dirty="0"/>
              <a:t>The total number of slides </a:t>
            </a:r>
          </a:p>
          <a:p>
            <a:pPr lvl="2"/>
            <a:r>
              <a:rPr lang="en-US" dirty="0"/>
              <a:t>must be 21</a:t>
            </a:r>
          </a:p>
          <a:p>
            <a:pPr lvl="1"/>
            <a:r>
              <a:rPr lang="en-US" dirty="0"/>
              <a:t>The slides must transition automatically every 15 seconds</a:t>
            </a:r>
          </a:p>
          <a:p>
            <a:pPr lvl="1"/>
            <a:r>
              <a:rPr lang="en-US" dirty="0"/>
              <a:t>The aspect must be the standard format (not 16:9)</a:t>
            </a:r>
          </a:p>
          <a:p>
            <a:pPr lvl="1"/>
            <a:r>
              <a:rPr lang="en-US" dirty="0"/>
              <a:t>The footer information must be present and in the same position as this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269</Words>
  <Application>Microsoft Macintosh PowerPoint</Application>
  <PresentationFormat>On-screen Show (4:3)</PresentationFormat>
  <Paragraphs>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Geovisual Framework with NIBRS/Open Data for Novice Users </vt:lpstr>
      <vt:lpstr>Motivation behind our Geovisual Framework</vt:lpstr>
      <vt:lpstr>Motivation behind our Geovisual Framework</vt:lpstr>
      <vt:lpstr>Motivation behind our Geovisual Framework</vt:lpstr>
      <vt:lpstr>Data Source</vt:lpstr>
      <vt:lpstr>Map Making</vt:lpstr>
      <vt:lpstr>Hacking the Slide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Crowder, Michael</cp:lastModifiedBy>
  <cp:revision>17</cp:revision>
  <dcterms:created xsi:type="dcterms:W3CDTF">2017-03-18T16:30:52Z</dcterms:created>
  <dcterms:modified xsi:type="dcterms:W3CDTF">2018-06-25T00:01:55Z</dcterms:modified>
</cp:coreProperties>
</file>