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Geovisual Framework with NIBRS/Open Data for Novice Users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87567"/>
            <a:ext cx="6858000" cy="1857859"/>
          </a:xfrm>
        </p:spPr>
        <p:txBody>
          <a:bodyPr>
            <a:normAutofit/>
          </a:bodyPr>
          <a:lstStyle/>
          <a:p>
            <a:r>
              <a:rPr lang="en-US" dirty="0"/>
              <a:t>Michael Crowder</a:t>
            </a:r>
          </a:p>
          <a:p>
            <a:r>
              <a:rPr lang="en-US" dirty="0"/>
              <a:t>Lauren </a:t>
            </a:r>
            <a:r>
              <a:rPr lang="en-US" dirty="0" err="1"/>
              <a:t>Darr</a:t>
            </a:r>
            <a:endParaRPr lang="en-US" dirty="0"/>
          </a:p>
          <a:p>
            <a:r>
              <a:rPr lang="en-US" dirty="0"/>
              <a:t>Gerardo Garza</a:t>
            </a:r>
          </a:p>
          <a:p>
            <a:r>
              <a:rPr lang="en-US" dirty="0"/>
              <a:t>Brent Allan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motivation</a:t>
            </a:r>
          </a:p>
          <a:p>
            <a:pPr lvl="1"/>
            <a:r>
              <a:rPr lang="en-US" dirty="0"/>
              <a:t>Open Data Movement</a:t>
            </a:r>
          </a:p>
          <a:p>
            <a:pPr lvl="1"/>
            <a:r>
              <a:rPr lang="en-US" dirty="0"/>
              <a:t>National Incident-Based Reporting System (NIBRS)</a:t>
            </a:r>
          </a:p>
          <a:p>
            <a:pPr lvl="2"/>
            <a:r>
              <a:rPr lang="en-US" dirty="0"/>
              <a:t>Why NIBRS?</a:t>
            </a:r>
          </a:p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City of Dallas Open Data Portal</a:t>
            </a:r>
          </a:p>
          <a:p>
            <a:pPr lvl="2"/>
            <a:r>
              <a:rPr lang="en-US" dirty="0"/>
              <a:t>Police Incident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slides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20 slides are allowed for content for a total presentation time of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generic slide format:</a:t>
            </a:r>
          </a:p>
          <a:p>
            <a:pPr lvl="1"/>
            <a:r>
              <a:rPr lang="en-US" dirty="0"/>
              <a:t>White background</a:t>
            </a:r>
          </a:p>
          <a:p>
            <a:pPr lvl="1"/>
            <a:r>
              <a:rPr lang="en-US" dirty="0" err="1"/>
              <a:t>DataScience@SMU</a:t>
            </a:r>
            <a:r>
              <a:rPr lang="en-US" dirty="0"/>
              <a:t> in bottom left corner</a:t>
            </a:r>
          </a:p>
          <a:p>
            <a:pPr lvl="1"/>
            <a:r>
              <a:rPr lang="en-US" dirty="0"/>
              <a:t>Page number in bottom right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the slide format is allowed</a:t>
            </a:r>
          </a:p>
          <a:p>
            <a:r>
              <a:rPr lang="en-US" dirty="0"/>
              <a:t>However, </a:t>
            </a:r>
          </a:p>
          <a:p>
            <a:pPr lvl="1"/>
            <a:r>
              <a:rPr lang="en-US" dirty="0"/>
              <a:t>The total number of slides </a:t>
            </a:r>
          </a:p>
          <a:p>
            <a:pPr lvl="2"/>
            <a:r>
              <a:rPr lang="en-US" dirty="0"/>
              <a:t>must be 21</a:t>
            </a:r>
          </a:p>
          <a:p>
            <a:pPr lvl="1"/>
            <a:r>
              <a:rPr lang="en-US" dirty="0"/>
              <a:t>The slides must transition automatically every 15 seconds</a:t>
            </a:r>
          </a:p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173</Words>
  <Application>Microsoft Macintosh PowerPoint</Application>
  <PresentationFormat>On-screen Show (4:3)</PresentationFormat>
  <Paragraphs>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Geovisual Framework with NIBRS/Open Data for Novice Users </vt:lpstr>
      <vt:lpstr>Motivation</vt:lpstr>
      <vt:lpstr>20 slides total</vt:lpstr>
      <vt:lpstr>Slide Format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Crowder, Michael</cp:lastModifiedBy>
  <cp:revision>8</cp:revision>
  <dcterms:created xsi:type="dcterms:W3CDTF">2017-03-18T16:30:52Z</dcterms:created>
  <dcterms:modified xsi:type="dcterms:W3CDTF">2018-06-17T19:24:13Z</dcterms:modified>
</cp:coreProperties>
</file>