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8"/>
    <p:restoredTop sz="94643"/>
  </p:normalViewPr>
  <p:slideViewPr>
    <p:cSldViewPr snapToGrid="0" snapToObjects="1">
      <p:cViewPr>
        <p:scale>
          <a:sx n="104" d="100"/>
          <a:sy n="104" d="100"/>
        </p:scale>
        <p:origin x="-50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700D-2223-4C47-A815-3C40063763B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28F8-CF38-4343-8658-39E047A1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700D-2223-4C47-A815-3C40063763B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28F8-CF38-4343-8658-39E047A1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700D-2223-4C47-A815-3C40063763B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28F8-CF38-4343-8658-39E047A1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700D-2223-4C47-A815-3C40063763B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28F8-CF38-4343-8658-39E047A1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700D-2223-4C47-A815-3C40063763B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28F8-CF38-4343-8658-39E047A1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700D-2223-4C47-A815-3C40063763B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28F8-CF38-4343-8658-39E047A1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2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700D-2223-4C47-A815-3C40063763B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28F8-CF38-4343-8658-39E047A1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700D-2223-4C47-A815-3C40063763B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28F8-CF38-4343-8658-39E047A1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700D-2223-4C47-A815-3C40063763B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28F8-CF38-4343-8658-39E047A1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700D-2223-4C47-A815-3C40063763B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28F8-CF38-4343-8658-39E047A1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2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700D-2223-4C47-A815-3C40063763B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28F8-CF38-4343-8658-39E047A1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D700D-2223-4C47-A815-3C40063763B4}" type="datetimeFigureOut">
              <a:rPr lang="en-US" smtClean="0"/>
              <a:t>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28F8-CF38-4343-8658-39E047A1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5927" y="905092"/>
            <a:ext cx="6524515" cy="569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Oval 4"/>
          <p:cNvSpPr/>
          <p:nvPr/>
        </p:nvSpPr>
        <p:spPr>
          <a:xfrm>
            <a:off x="6466113" y="927347"/>
            <a:ext cx="1072823" cy="602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Oval 5"/>
          <p:cNvSpPr/>
          <p:nvPr/>
        </p:nvSpPr>
        <p:spPr>
          <a:xfrm>
            <a:off x="6466113" y="1803646"/>
            <a:ext cx="1072823" cy="602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73508" y="2654261"/>
            <a:ext cx="1072823" cy="602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66113" y="3518146"/>
            <a:ext cx="1072823" cy="602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42313" y="4933285"/>
            <a:ext cx="1072823" cy="602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41227" y="2075790"/>
            <a:ext cx="1072823" cy="602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41227" y="2731653"/>
            <a:ext cx="1072823" cy="602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741227" y="3387516"/>
            <a:ext cx="1072823" cy="602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6"/>
            <a:endCxn id="10" idx="2"/>
          </p:cNvCxnSpPr>
          <p:nvPr/>
        </p:nvCxnSpPr>
        <p:spPr>
          <a:xfrm flipV="1">
            <a:off x="7546331" y="2376837"/>
            <a:ext cx="1194896" cy="57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1" idx="2"/>
          </p:cNvCxnSpPr>
          <p:nvPr/>
        </p:nvCxnSpPr>
        <p:spPr>
          <a:xfrm>
            <a:off x="7546331" y="2955308"/>
            <a:ext cx="1194896" cy="7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</p:cNvCxnSpPr>
          <p:nvPr/>
        </p:nvCxnSpPr>
        <p:spPr>
          <a:xfrm>
            <a:off x="7546331" y="2955308"/>
            <a:ext cx="1202292" cy="71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817427" y="4410774"/>
            <a:ext cx="1072823" cy="602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790159" y="5063494"/>
            <a:ext cx="1072823" cy="602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17427" y="5722500"/>
            <a:ext cx="1072823" cy="602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5" idx="6"/>
          </p:cNvCxnSpPr>
          <p:nvPr/>
        </p:nvCxnSpPr>
        <p:spPr>
          <a:xfrm flipV="1">
            <a:off x="7609114" y="4713511"/>
            <a:ext cx="1208314" cy="59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5" idx="6"/>
          </p:cNvCxnSpPr>
          <p:nvPr/>
        </p:nvCxnSpPr>
        <p:spPr>
          <a:xfrm>
            <a:off x="7609114" y="5312226"/>
            <a:ext cx="1208314" cy="5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5" idx="6"/>
          </p:cNvCxnSpPr>
          <p:nvPr/>
        </p:nvCxnSpPr>
        <p:spPr>
          <a:xfrm>
            <a:off x="7609114" y="5312226"/>
            <a:ext cx="1208314" cy="7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71" y="828551"/>
            <a:ext cx="1718706" cy="17187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1" y="3386690"/>
            <a:ext cx="1718706" cy="1718706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2667000" y="1230085"/>
            <a:ext cx="3799114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667000" y="2103666"/>
            <a:ext cx="3799114" cy="213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2"/>
          </p:cNvCxnSpPr>
          <p:nvPr/>
        </p:nvCxnSpPr>
        <p:spPr>
          <a:xfrm flipV="1">
            <a:off x="2674395" y="2955308"/>
            <a:ext cx="3799113" cy="127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2"/>
          </p:cNvCxnSpPr>
          <p:nvPr/>
        </p:nvCxnSpPr>
        <p:spPr>
          <a:xfrm flipV="1">
            <a:off x="2667000" y="3819193"/>
            <a:ext cx="3799113" cy="4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9" idx="2"/>
          </p:cNvCxnSpPr>
          <p:nvPr/>
        </p:nvCxnSpPr>
        <p:spPr>
          <a:xfrm>
            <a:off x="2667000" y="4242702"/>
            <a:ext cx="3875313" cy="99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51170" y="1081042"/>
            <a:ext cx="996193" cy="29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Register</a:t>
            </a:r>
            <a:endParaRPr 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6725736" y="1945696"/>
            <a:ext cx="996193" cy="29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Login</a:t>
            </a:r>
            <a:endParaRPr 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6551790" y="2738059"/>
            <a:ext cx="963351" cy="29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/>
              <a:t>OpenTopic</a:t>
            </a:r>
            <a:endParaRPr lang="en-US" sz="1300" dirty="0"/>
          </a:p>
        </p:txBody>
      </p:sp>
      <p:sp>
        <p:nvSpPr>
          <p:cNvPr id="44" name="TextBox 43"/>
          <p:cNvSpPr txBox="1"/>
          <p:nvPr/>
        </p:nvSpPr>
        <p:spPr>
          <a:xfrm>
            <a:off x="8885463" y="2192189"/>
            <a:ext cx="1138507" cy="29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Comment</a:t>
            </a:r>
            <a:endParaRPr 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8997041" y="2853517"/>
            <a:ext cx="799144" cy="29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Like</a:t>
            </a:r>
            <a:endParaRPr lang="en-US" sz="1300" dirty="0"/>
          </a:p>
        </p:txBody>
      </p:sp>
      <p:sp>
        <p:nvSpPr>
          <p:cNvPr id="46" name="TextBox 45"/>
          <p:cNvSpPr txBox="1"/>
          <p:nvPr/>
        </p:nvSpPr>
        <p:spPr>
          <a:xfrm>
            <a:off x="8885463" y="3509380"/>
            <a:ext cx="831986" cy="29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Report</a:t>
            </a:r>
            <a:endParaRPr lang="en-US" sz="1300" dirty="0"/>
          </a:p>
        </p:txBody>
      </p:sp>
      <p:sp>
        <p:nvSpPr>
          <p:cNvPr id="48" name="TextBox 47"/>
          <p:cNvSpPr txBox="1"/>
          <p:nvPr/>
        </p:nvSpPr>
        <p:spPr>
          <a:xfrm>
            <a:off x="6549196" y="3577422"/>
            <a:ext cx="873037" cy="49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Create Topic</a:t>
            </a:r>
            <a:endParaRPr lang="en-US" sz="1300" dirty="0"/>
          </a:p>
        </p:txBody>
      </p:sp>
      <p:sp>
        <p:nvSpPr>
          <p:cNvPr id="49" name="TextBox 48"/>
          <p:cNvSpPr txBox="1"/>
          <p:nvPr/>
        </p:nvSpPr>
        <p:spPr>
          <a:xfrm>
            <a:off x="6675664" y="5024229"/>
            <a:ext cx="853880" cy="29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Profile</a:t>
            </a:r>
            <a:endParaRPr lang="en-US" sz="1300"/>
          </a:p>
        </p:txBody>
      </p:sp>
      <p:sp>
        <p:nvSpPr>
          <p:cNvPr id="50" name="TextBox 49"/>
          <p:cNvSpPr txBox="1"/>
          <p:nvPr/>
        </p:nvSpPr>
        <p:spPr>
          <a:xfrm>
            <a:off x="8824232" y="4441442"/>
            <a:ext cx="1105664" cy="49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Reset Password</a:t>
            </a:r>
            <a:endParaRPr lang="en-US" sz="1300" dirty="0"/>
          </a:p>
        </p:txBody>
      </p:sp>
      <p:sp>
        <p:nvSpPr>
          <p:cNvPr id="51" name="TextBox 50"/>
          <p:cNvSpPr txBox="1"/>
          <p:nvPr/>
        </p:nvSpPr>
        <p:spPr>
          <a:xfrm>
            <a:off x="8777968" y="5146791"/>
            <a:ext cx="1152189" cy="49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Edit personal</a:t>
            </a:r>
            <a:br>
              <a:rPr lang="en-US" sz="1300" dirty="0" smtClean="0"/>
            </a:br>
            <a:r>
              <a:rPr lang="en-US" sz="1300" dirty="0" smtClean="0"/>
              <a:t>details</a:t>
            </a:r>
            <a:endParaRPr lang="en-US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8997040" y="5861267"/>
            <a:ext cx="1026299" cy="29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Add friends</a:t>
            </a:r>
            <a:endParaRPr lang="en-US" sz="1300"/>
          </a:p>
        </p:txBody>
      </p:sp>
      <p:sp>
        <p:nvSpPr>
          <p:cNvPr id="58" name="TextBox 57"/>
          <p:cNvSpPr txBox="1"/>
          <p:nvPr/>
        </p:nvSpPr>
        <p:spPr>
          <a:xfrm rot="19991211">
            <a:off x="7727311" y="4723498"/>
            <a:ext cx="872426" cy="26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&lt;&lt;extend&gt;&gt;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 rot="19991211">
            <a:off x="7667811" y="2413947"/>
            <a:ext cx="872426" cy="26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&lt;&lt;extend&gt;&gt;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 rot="21444322">
            <a:off x="7889291" y="5094078"/>
            <a:ext cx="872426" cy="26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&lt;&lt;extend&gt;&gt;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7812183" y="2728166"/>
            <a:ext cx="872426" cy="26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&lt;&lt;extend&gt;&gt;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 rot="1872715">
            <a:off x="7707032" y="3301468"/>
            <a:ext cx="872426" cy="26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&lt;&lt;extend&gt;&gt;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 rot="1872715">
            <a:off x="7763097" y="5660985"/>
            <a:ext cx="872426" cy="26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&lt;&lt;extend&gt;&gt;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1532238" y="2655556"/>
            <a:ext cx="2050376" cy="37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Unregistered user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415452" y="5253684"/>
            <a:ext cx="2050376" cy="37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Registered user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79773" y="111211"/>
            <a:ext cx="55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diagram of a forum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Fleminks</dc:creator>
  <cp:lastModifiedBy>Damien Fleminks</cp:lastModifiedBy>
  <cp:revision>5</cp:revision>
  <dcterms:created xsi:type="dcterms:W3CDTF">2017-03-10T20:04:39Z</dcterms:created>
  <dcterms:modified xsi:type="dcterms:W3CDTF">2017-03-10T20:41:48Z</dcterms:modified>
</cp:coreProperties>
</file>