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969F2-83D4-67E2-DDED-D2B98EC5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E306E0-28F5-DE13-DE5F-44714BF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FF99A-7BE8-0648-C89B-2455A802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4E4A1D-6EB7-685A-4AFC-977DDE7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49999-5701-745A-8BE3-F7A4669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5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7ABE-3BFB-1280-753D-75AACFA0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28AEAF-3DB5-AC1D-D084-F9294EC7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489D6D-45D8-C180-2473-52D6DF3F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BDC4E-DAC6-0190-BA3E-68526F8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748B6D-1168-23AE-F1F5-45526CC7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599D8F-72E9-F937-07D7-96AB1A432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885450-1673-0591-95FA-22D04949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8FD424-BC4D-90B1-A84D-7328E41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6DC132-7095-89AB-D501-E5D5331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1711A-9F18-11C6-18E6-F7436A8E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47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9AAD-6766-21E2-75BA-567F468C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BCFFF-4A96-9EF8-6713-C770074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F1D01-340C-3BEC-420B-7D593128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17F07-54D9-943C-183A-E08D3F9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22FB32-CA55-388A-7164-A7B3367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4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20666-2055-8827-1672-9D2D7960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C475D-E559-3456-E380-DB0BD61C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A39F61-7035-1696-F191-77C014B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FB1DB6-899D-237A-EA20-E4F07588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5AA19-5B89-B1FB-6E6A-572791D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2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903D-6DC7-EB69-567E-EE758F8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D8E3B-BC81-A2E5-D2E7-AB4BEBE3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97D830-38FC-9015-957A-6E6F8865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0C381F-7D2D-2292-45B6-F70F6E2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28DB48-7F7E-26F4-2048-9B86F805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E27032-B9EC-8EE6-1320-9A22F40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6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2444-1450-9DC1-A145-6815600C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D5A2A-3C26-CE5B-2306-BD4F3241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4A9D95-FC82-17A6-A9EE-BB656C96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E20946-CAA6-3935-8311-F552185B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8A33B1-3ACA-D317-6473-F7E26018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B2FC48-5774-692A-05B7-6AA2DE8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0DD287-756B-9E93-40A7-D6626EB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B6B5535-C5A8-21D6-69D2-5EB5A82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3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2451-94F8-7A05-BF4F-074056C8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3E3B4FF-975E-84AD-1AB3-F83D1B8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AB3001-4D86-F336-193D-D04365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B8C03F-56FF-648D-E46B-1670B0F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E365C02-D1CF-E91C-B54E-0833FCA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46A9EF-98E5-A2C3-1608-3110BD83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4D03D9-DF6C-92D6-26EF-A8A0410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7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1A311-79E9-DF2B-EF02-DD50A5B3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71521-F15A-D4DC-E90B-64AE32CB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A507D1-050F-CA97-CAA3-41938017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297346-BFE3-580B-9F22-2DF12A9F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674A22-9DD7-96F6-7452-458A51F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59093-B902-42DD-2F16-A6B62B8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5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A68D-236D-DE34-95CF-EA0BF88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84B9C0-6747-FB53-DD0B-0BAB7454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05B10E-EFBA-69E1-F655-566A1757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5BF9FF-8A63-89CB-4F29-4C5B58E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74CF5F-CC54-5131-6562-CA7653D8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08985-8CF7-1147-B251-7B9FF52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4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F02BC3-5A37-2D50-5D8F-3174B802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A2C345-8B18-2EDB-7544-EECC32D0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716C25-66E1-1079-3FC2-52600EC9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4EB-F80C-4AC1-9434-B22F0C936699}" type="datetimeFigureOut">
              <a:rPr lang="nl-BE" smtClean="0"/>
              <a:t>29/05/2023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AD901C-2B1C-544C-2A82-2AEE6963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88F86-9607-6CA5-8F4C-4406A257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7BC2-6780-5E4C-5133-97050221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Laroni</a:t>
            </a:r>
            <a:r>
              <a:rPr lang="nl-BE" b="1" dirty="0"/>
              <a:t> </a:t>
            </a:r>
            <a:r>
              <a:rPr lang="nl-BE" b="1" dirty="0" err="1"/>
              <a:t>travels</a:t>
            </a:r>
            <a:endParaRPr lang="nl-BE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A86449-EB38-2F13-5E90-32A417ED3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Schetsen</a:t>
            </a:r>
          </a:p>
        </p:txBody>
      </p:sp>
    </p:spTree>
    <p:extLst>
      <p:ext uri="{BB962C8B-B14F-4D97-AF65-F5344CB8AC3E}">
        <p14:creationId xmlns:p14="http://schemas.microsoft.com/office/powerpoint/2010/main" val="134737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2C9C9-18CB-89A8-99B6-412972F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Reis selecteren en lijst met deelnemers ophalen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6BD86DD9-CEDD-CBDF-079C-06FA625D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96" y="1825625"/>
            <a:ext cx="6919608" cy="4351338"/>
          </a:xfrm>
        </p:spPr>
      </p:pic>
    </p:spTree>
    <p:extLst>
      <p:ext uri="{BB962C8B-B14F-4D97-AF65-F5344CB8AC3E}">
        <p14:creationId xmlns:p14="http://schemas.microsoft.com/office/powerpoint/2010/main" val="148849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57F8-6841-CB64-DDE0-910022DB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OpleidingView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205658-B386-B5D1-719B-0EC264EC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324" y="2134232"/>
            <a:ext cx="7285351" cy="3734124"/>
          </a:xfrm>
        </p:spPr>
      </p:pic>
    </p:spTree>
    <p:extLst>
      <p:ext uri="{BB962C8B-B14F-4D97-AF65-F5344CB8AC3E}">
        <p14:creationId xmlns:p14="http://schemas.microsoft.com/office/powerpoint/2010/main" val="31210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57F8-6841-CB64-DDE0-910022DB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Kiezen uit opleiding, CRUD en Deelnemers ophalen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4605E34-938F-5A70-FD76-1C7524383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69" y="1825625"/>
            <a:ext cx="7651661" cy="4351338"/>
          </a:xfrm>
        </p:spPr>
      </p:pic>
    </p:spTree>
    <p:extLst>
      <p:ext uri="{BB962C8B-B14F-4D97-AF65-F5344CB8AC3E}">
        <p14:creationId xmlns:p14="http://schemas.microsoft.com/office/powerpoint/2010/main" val="16295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C4313-28F0-3612-5B7C-27A110C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Inlogpagina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57A48F-09DD-1234-8673-D9C66C516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1326339"/>
            <a:ext cx="8926284" cy="5424556"/>
          </a:xfrm>
        </p:spPr>
      </p:pic>
    </p:spTree>
    <p:extLst>
      <p:ext uri="{BB962C8B-B14F-4D97-AF65-F5344CB8AC3E}">
        <p14:creationId xmlns:p14="http://schemas.microsoft.com/office/powerpoint/2010/main" val="26144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97591-AA0F-6DD5-6F00-22BD1CD4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E23C798-6FC1-30AD-411F-D082F679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7" y="1382581"/>
            <a:ext cx="8665026" cy="5368054"/>
          </a:xfrm>
        </p:spPr>
      </p:pic>
    </p:spTree>
    <p:extLst>
      <p:ext uri="{BB962C8B-B14F-4D97-AF65-F5344CB8AC3E}">
        <p14:creationId xmlns:p14="http://schemas.microsoft.com/office/powerpoint/2010/main" val="40046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8482F-9C22-BAC0-5CDC-4D0EF1C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 met foutmeldingen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D884F91-C968-4851-9B1D-D01690D2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1383187"/>
            <a:ext cx="8627706" cy="5366842"/>
          </a:xfrm>
        </p:spPr>
      </p:pic>
    </p:spTree>
    <p:extLst>
      <p:ext uri="{BB962C8B-B14F-4D97-AF65-F5344CB8AC3E}">
        <p14:creationId xmlns:p14="http://schemas.microsoft.com/office/powerpoint/2010/main" val="225371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7EEB-9CAA-4581-9750-A58B22E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C65C374-8B7B-3CF1-F81F-B81E8686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96" y="1825625"/>
            <a:ext cx="7062007" cy="4351338"/>
          </a:xfrm>
        </p:spPr>
      </p:pic>
    </p:spTree>
    <p:extLst>
      <p:ext uri="{BB962C8B-B14F-4D97-AF65-F5344CB8AC3E}">
        <p14:creationId xmlns:p14="http://schemas.microsoft.com/office/powerpoint/2010/main" val="2278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97F9F-D575-3465-C90B-1C028E9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 Details en CRUD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A21B521-78A1-F988-2EEB-936B08F7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92" y="1825625"/>
            <a:ext cx="8541015" cy="4351338"/>
          </a:xfrm>
        </p:spPr>
      </p:pic>
    </p:spTree>
    <p:extLst>
      <p:ext uri="{BB962C8B-B14F-4D97-AF65-F5344CB8AC3E}">
        <p14:creationId xmlns:p14="http://schemas.microsoft.com/office/powerpoint/2010/main" val="39461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3108A-DA81-4B1D-8A88-B8F32AF2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Personenview met foutmelding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2A7A5D4-1992-C9B8-4FEC-D095EF5F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072" y="1825625"/>
            <a:ext cx="8695856" cy="4351338"/>
          </a:xfrm>
        </p:spPr>
      </p:pic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E8E36-39D7-7636-E4DC-F26E0344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Deelnemer selecteren, opvullen en medisch dossier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677512F-C742-0CB3-D495-9F7C5B76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225" y="1825625"/>
            <a:ext cx="8709550" cy="4351338"/>
          </a:xfrm>
        </p:spPr>
      </p:pic>
    </p:spTree>
    <p:extLst>
      <p:ext uri="{BB962C8B-B14F-4D97-AF65-F5344CB8AC3E}">
        <p14:creationId xmlns:p14="http://schemas.microsoft.com/office/powerpoint/2010/main" val="6500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CB87-53C6-9259-FB7D-50B629F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Reizenview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6571B9B-482B-6A49-127C-93D83BC4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2" y="1825625"/>
            <a:ext cx="8532435" cy="4351338"/>
          </a:xfrm>
        </p:spPr>
      </p:pic>
    </p:spTree>
    <p:extLst>
      <p:ext uri="{BB962C8B-B14F-4D97-AF65-F5344CB8AC3E}">
        <p14:creationId xmlns:p14="http://schemas.microsoft.com/office/powerpoint/2010/main" val="23466268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42</Words>
  <Application>Microsoft Office PowerPoint</Application>
  <PresentationFormat>Breedbeeld</PresentationFormat>
  <Paragraphs>13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Laroni travels</vt:lpstr>
      <vt:lpstr>Inlogpagina</vt:lpstr>
      <vt:lpstr>Wachtwoord vergeten</vt:lpstr>
      <vt:lpstr>Wachtwoord vergeten met foutmeldingen</vt:lpstr>
      <vt:lpstr>Dashboard</vt:lpstr>
      <vt:lpstr>Personen Details en CRUD</vt:lpstr>
      <vt:lpstr>Personenview met foutmelding</vt:lpstr>
      <vt:lpstr>Deelnemer selecteren, opvullen en medisch dossier</vt:lpstr>
      <vt:lpstr>Reizenview</vt:lpstr>
      <vt:lpstr>Reis selecteren en lijst met deelnemers ophalen</vt:lpstr>
      <vt:lpstr>OpleidingView</vt:lpstr>
      <vt:lpstr>Kiezen uit opleiding, CRUD en Deelnemers ophalen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Vangeneugden</dc:creator>
  <cp:lastModifiedBy>Robin Vangeneugden</cp:lastModifiedBy>
  <cp:revision>8</cp:revision>
  <dcterms:created xsi:type="dcterms:W3CDTF">2023-04-21T09:01:54Z</dcterms:created>
  <dcterms:modified xsi:type="dcterms:W3CDTF">2023-05-29T11:32:14Z</dcterms:modified>
</cp:coreProperties>
</file>