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0" r:id="rId7"/>
    <p:sldId id="271" r:id="rId8"/>
    <p:sldId id="261" r:id="rId9"/>
    <p:sldId id="269" r:id="rId10"/>
    <p:sldId id="263" r:id="rId11"/>
    <p:sldId id="268" r:id="rId12"/>
    <p:sldId id="265" r:id="rId13"/>
    <p:sldId id="266" r:id="rId14"/>
    <p:sldId id="267" r:id="rId15"/>
    <p:sldId id="264" r:id="rId16"/>
    <p:sldId id="262" r:id="rId17"/>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B58BD1-8A92-4B5C-93A7-BA3B925EE1A2}" v="3" dt="2023-06-12T08:28:5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109" autoAdjust="0"/>
  </p:normalViewPr>
  <p:slideViewPr>
    <p:cSldViewPr snapToGrid="0">
      <p:cViewPr varScale="1">
        <p:scale>
          <a:sx n="94" d="100"/>
          <a:sy n="94" d="100"/>
        </p:scale>
        <p:origin x="12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F8B58BD1-8A92-4B5C-93A7-BA3B925EE1A2}"/>
    <pc:docChg chg="undo custSel addSld modSld">
      <pc:chgData name="Jochen Mariën" userId="a4f8d9ed-3895-4365-b2d5-9432cb8a20d4" providerId="ADAL" clId="{F8B58BD1-8A92-4B5C-93A7-BA3B925EE1A2}" dt="2023-06-14T09:03:29.434" v="2419" actId="20577"/>
      <pc:docMkLst>
        <pc:docMk/>
      </pc:docMkLst>
      <pc:sldChg chg="addSp modSp mod">
        <pc:chgData name="Jochen Mariën" userId="a4f8d9ed-3895-4365-b2d5-9432cb8a20d4" providerId="ADAL" clId="{F8B58BD1-8A92-4B5C-93A7-BA3B925EE1A2}" dt="2023-06-12T08:29:36.975" v="957" actId="207"/>
        <pc:sldMkLst>
          <pc:docMk/>
          <pc:sldMk cId="945628036" sldId="256"/>
        </pc:sldMkLst>
        <pc:spChg chg="mod">
          <ac:chgData name="Jochen Mariën" userId="a4f8d9ed-3895-4365-b2d5-9432cb8a20d4" providerId="ADAL" clId="{F8B58BD1-8A92-4B5C-93A7-BA3B925EE1A2}" dt="2023-06-12T08:29:33.687" v="956" actId="207"/>
          <ac:spMkLst>
            <pc:docMk/>
            <pc:sldMk cId="945628036" sldId="256"/>
            <ac:spMk id="2" creationId="{5C70ED0B-BD55-C6CB-1E78-951561FAAF8F}"/>
          </ac:spMkLst>
        </pc:spChg>
        <pc:spChg chg="mod">
          <ac:chgData name="Jochen Mariën" userId="a4f8d9ed-3895-4365-b2d5-9432cb8a20d4" providerId="ADAL" clId="{F8B58BD1-8A92-4B5C-93A7-BA3B925EE1A2}" dt="2023-06-12T08:29:36.975" v="957" actId="207"/>
          <ac:spMkLst>
            <pc:docMk/>
            <pc:sldMk cId="945628036" sldId="256"/>
            <ac:spMk id="3" creationId="{64FE4582-9257-0596-AA7B-AFF7B9EFD542}"/>
          </ac:spMkLst>
        </pc:spChg>
        <pc:picChg chg="add mod ord">
          <ac:chgData name="Jochen Mariën" userId="a4f8d9ed-3895-4365-b2d5-9432cb8a20d4" providerId="ADAL" clId="{F8B58BD1-8A92-4B5C-93A7-BA3B925EE1A2}" dt="2023-06-12T08:29:00.947" v="951" actId="14100"/>
          <ac:picMkLst>
            <pc:docMk/>
            <pc:sldMk cId="945628036" sldId="256"/>
            <ac:picMk id="5" creationId="{236FB5D8-EEAE-D16D-1A36-6A02F91BCF86}"/>
          </ac:picMkLst>
        </pc:picChg>
      </pc:sldChg>
      <pc:sldChg chg="modNotesTx">
        <pc:chgData name="Jochen Mariën" userId="a4f8d9ed-3895-4365-b2d5-9432cb8a20d4" providerId="ADAL" clId="{F8B58BD1-8A92-4B5C-93A7-BA3B925EE1A2}" dt="2023-06-12T07:52:30.442" v="945" actId="20577"/>
        <pc:sldMkLst>
          <pc:docMk/>
          <pc:sldMk cId="31661550" sldId="265"/>
        </pc:sldMkLst>
      </pc:sldChg>
      <pc:sldChg chg="addSp delSp modSp new mod modNotesTx">
        <pc:chgData name="Jochen Mariën" userId="a4f8d9ed-3895-4365-b2d5-9432cb8a20d4" providerId="ADAL" clId="{F8B58BD1-8A92-4B5C-93A7-BA3B925EE1A2}" dt="2023-06-12T07:44:46.852" v="640" actId="20577"/>
        <pc:sldMkLst>
          <pc:docMk/>
          <pc:sldMk cId="1544678492" sldId="268"/>
        </pc:sldMkLst>
        <pc:spChg chg="del">
          <ac:chgData name="Jochen Mariën" userId="a4f8d9ed-3895-4365-b2d5-9432cb8a20d4" providerId="ADAL" clId="{F8B58BD1-8A92-4B5C-93A7-BA3B925EE1A2}" dt="2023-06-12T07:40:58.811" v="15" actId="478"/>
          <ac:spMkLst>
            <pc:docMk/>
            <pc:sldMk cId="1544678492" sldId="268"/>
            <ac:spMk id="2" creationId="{FB7D9F7D-F45C-F6EF-0692-AC5039C28D3B}"/>
          </ac:spMkLst>
        </pc:spChg>
        <pc:spChg chg="del">
          <ac:chgData name="Jochen Mariën" userId="a4f8d9ed-3895-4365-b2d5-9432cb8a20d4" providerId="ADAL" clId="{F8B58BD1-8A92-4B5C-93A7-BA3B925EE1A2}" dt="2023-06-12T07:39:55.934" v="1"/>
          <ac:spMkLst>
            <pc:docMk/>
            <pc:sldMk cId="1544678492" sldId="268"/>
            <ac:spMk id="3" creationId="{3B47BAF7-0989-577C-8FD5-ADBBA57485CE}"/>
          </ac:spMkLst>
        </pc:spChg>
        <pc:picChg chg="add mod">
          <ac:chgData name="Jochen Mariën" userId="a4f8d9ed-3895-4365-b2d5-9432cb8a20d4" providerId="ADAL" clId="{F8B58BD1-8A92-4B5C-93A7-BA3B925EE1A2}" dt="2023-06-12T07:41:05.762" v="17" actId="1076"/>
          <ac:picMkLst>
            <pc:docMk/>
            <pc:sldMk cId="1544678492" sldId="268"/>
            <ac:picMk id="5" creationId="{B170B5E1-99DB-5E35-B0F9-3AABE610B9EB}"/>
          </ac:picMkLst>
        </pc:picChg>
        <pc:picChg chg="add mod">
          <ac:chgData name="Jochen Mariën" userId="a4f8d9ed-3895-4365-b2d5-9432cb8a20d4" providerId="ADAL" clId="{F8B58BD1-8A92-4B5C-93A7-BA3B925EE1A2}" dt="2023-06-12T07:41:20.355" v="19" actId="1076"/>
          <ac:picMkLst>
            <pc:docMk/>
            <pc:sldMk cId="1544678492" sldId="268"/>
            <ac:picMk id="7" creationId="{64B8CF50-722C-7EDF-DC19-BE7C8E2FD96D}"/>
          </ac:picMkLst>
        </pc:picChg>
        <pc:picChg chg="add mod">
          <ac:chgData name="Jochen Mariën" userId="a4f8d9ed-3895-4365-b2d5-9432cb8a20d4" providerId="ADAL" clId="{F8B58BD1-8A92-4B5C-93A7-BA3B925EE1A2}" dt="2023-06-12T07:41:08.731" v="18" actId="1076"/>
          <ac:picMkLst>
            <pc:docMk/>
            <pc:sldMk cId="1544678492" sldId="268"/>
            <ac:picMk id="9" creationId="{E07D6487-2D63-470A-2B82-7907A4F91C90}"/>
          </ac:picMkLst>
        </pc:picChg>
      </pc:sldChg>
      <pc:sldChg chg="modSp new mod">
        <pc:chgData name="Jochen Mariën" userId="a4f8d9ed-3895-4365-b2d5-9432cb8a20d4" providerId="ADAL" clId="{F8B58BD1-8A92-4B5C-93A7-BA3B925EE1A2}" dt="2023-06-12T10:12:52.776" v="1395" actId="20577"/>
        <pc:sldMkLst>
          <pc:docMk/>
          <pc:sldMk cId="332508798" sldId="269"/>
        </pc:sldMkLst>
        <pc:spChg chg="mod">
          <ac:chgData name="Jochen Mariën" userId="a4f8d9ed-3895-4365-b2d5-9432cb8a20d4" providerId="ADAL" clId="{F8B58BD1-8A92-4B5C-93A7-BA3B925EE1A2}" dt="2023-06-12T10:10:35.263" v="959"/>
          <ac:spMkLst>
            <pc:docMk/>
            <pc:sldMk cId="332508798" sldId="269"/>
            <ac:spMk id="2" creationId="{063886BD-AEB8-93A0-D7D0-B6866BB548FB}"/>
          </ac:spMkLst>
        </pc:spChg>
        <pc:spChg chg="mod">
          <ac:chgData name="Jochen Mariën" userId="a4f8d9ed-3895-4365-b2d5-9432cb8a20d4" providerId="ADAL" clId="{F8B58BD1-8A92-4B5C-93A7-BA3B925EE1A2}" dt="2023-06-12T10:12:52.776" v="1395" actId="20577"/>
          <ac:spMkLst>
            <pc:docMk/>
            <pc:sldMk cId="332508798" sldId="269"/>
            <ac:spMk id="3" creationId="{1FA026EB-F47D-F29C-37A2-487A7886AB3D}"/>
          </ac:spMkLst>
        </pc:spChg>
      </pc:sldChg>
      <pc:sldChg chg="modSp new mod">
        <pc:chgData name="Jochen Mariën" userId="a4f8d9ed-3895-4365-b2d5-9432cb8a20d4" providerId="ADAL" clId="{F8B58BD1-8A92-4B5C-93A7-BA3B925EE1A2}" dt="2023-06-13T07:33:25.115" v="1866" actId="20577"/>
        <pc:sldMkLst>
          <pc:docMk/>
          <pc:sldMk cId="2763235997" sldId="270"/>
        </pc:sldMkLst>
        <pc:spChg chg="mod">
          <ac:chgData name="Jochen Mariën" userId="a4f8d9ed-3895-4365-b2d5-9432cb8a20d4" providerId="ADAL" clId="{F8B58BD1-8A92-4B5C-93A7-BA3B925EE1A2}" dt="2023-06-13T07:27:47.650" v="1404" actId="20577"/>
          <ac:spMkLst>
            <pc:docMk/>
            <pc:sldMk cId="2763235997" sldId="270"/>
            <ac:spMk id="2" creationId="{23064B57-32D5-CD03-5B22-1252C321C123}"/>
          </ac:spMkLst>
        </pc:spChg>
        <pc:spChg chg="mod">
          <ac:chgData name="Jochen Mariën" userId="a4f8d9ed-3895-4365-b2d5-9432cb8a20d4" providerId="ADAL" clId="{F8B58BD1-8A92-4B5C-93A7-BA3B925EE1A2}" dt="2023-06-13T07:33:25.115" v="1866" actId="20577"/>
          <ac:spMkLst>
            <pc:docMk/>
            <pc:sldMk cId="2763235997" sldId="270"/>
            <ac:spMk id="3" creationId="{F0767FAB-59D4-FFC6-614F-02507EFD7998}"/>
          </ac:spMkLst>
        </pc:spChg>
      </pc:sldChg>
      <pc:sldChg chg="modSp new mod">
        <pc:chgData name="Jochen Mariën" userId="a4f8d9ed-3895-4365-b2d5-9432cb8a20d4" providerId="ADAL" clId="{F8B58BD1-8A92-4B5C-93A7-BA3B925EE1A2}" dt="2023-06-14T09:03:29.434" v="2419" actId="20577"/>
        <pc:sldMkLst>
          <pc:docMk/>
          <pc:sldMk cId="153793110" sldId="271"/>
        </pc:sldMkLst>
        <pc:spChg chg="mod">
          <ac:chgData name="Jochen Mariën" userId="a4f8d9ed-3895-4365-b2d5-9432cb8a20d4" providerId="ADAL" clId="{F8B58BD1-8A92-4B5C-93A7-BA3B925EE1A2}" dt="2023-06-14T09:00:46.012" v="1878" actId="20577"/>
          <ac:spMkLst>
            <pc:docMk/>
            <pc:sldMk cId="153793110" sldId="271"/>
            <ac:spMk id="2" creationId="{B3F8C421-B1B2-79B9-7EC0-56998B8E33EC}"/>
          </ac:spMkLst>
        </pc:spChg>
        <pc:spChg chg="mod">
          <ac:chgData name="Jochen Mariën" userId="a4f8d9ed-3895-4365-b2d5-9432cb8a20d4" providerId="ADAL" clId="{F8B58BD1-8A92-4B5C-93A7-BA3B925EE1A2}" dt="2023-06-14T09:03:29.434" v="2419" actId="20577"/>
          <ac:spMkLst>
            <pc:docMk/>
            <pc:sldMk cId="153793110" sldId="271"/>
            <ac:spMk id="3" creationId="{53E2B102-B73A-7E7C-6926-6C140E9A4C9A}"/>
          </ac:spMkLst>
        </pc:spChg>
      </pc:sldChg>
    </pc:docChg>
  </pc:docChgLst>
  <pc:docChgLst>
    <pc:chgData name="Jochen Mariën" userId="a4f8d9ed-3895-4365-b2d5-9432cb8a20d4" providerId="ADAL" clId="{8463FE04-6B26-4B40-A263-B4B0624F1160}"/>
    <pc:docChg chg="custSel addSld modSld">
      <pc:chgData name="Jochen Mariën" userId="a4f8d9ed-3895-4365-b2d5-9432cb8a20d4" providerId="ADAL" clId="{8463FE04-6B26-4B40-A263-B4B0624F1160}" dt="2023-04-05T09:25:42.556" v="3131" actId="20577"/>
      <pc:docMkLst>
        <pc:docMk/>
      </pc:docMkLst>
      <pc:sldChg chg="modSp mod">
        <pc:chgData name="Jochen Mariën" userId="a4f8d9ed-3895-4365-b2d5-9432cb8a20d4" providerId="ADAL" clId="{8463FE04-6B26-4B40-A263-B4B0624F1160}" dt="2023-03-27T11:08:24.286" v="180" actId="20577"/>
        <pc:sldMkLst>
          <pc:docMk/>
          <pc:sldMk cId="4079949891" sldId="261"/>
        </pc:sldMkLst>
        <pc:spChg chg="mod">
          <ac:chgData name="Jochen Mariën" userId="a4f8d9ed-3895-4365-b2d5-9432cb8a20d4" providerId="ADAL" clId="{8463FE04-6B26-4B40-A263-B4B0624F1160}" dt="2023-03-27T11:08:24.286" v="180" actId="20577"/>
          <ac:spMkLst>
            <pc:docMk/>
            <pc:sldMk cId="4079949891" sldId="261"/>
            <ac:spMk id="3" creationId="{D0C9C61B-F6A2-066F-CE25-B1521DCB64B9}"/>
          </ac:spMkLst>
        </pc:spChg>
      </pc:sldChg>
      <pc:sldChg chg="addSp modSp new mod modNotesTx">
        <pc:chgData name="Jochen Mariën" userId="a4f8d9ed-3895-4365-b2d5-9432cb8a20d4" providerId="ADAL" clId="{8463FE04-6B26-4B40-A263-B4B0624F1160}" dt="2023-03-31T12:11:32.624" v="1710" actId="207"/>
        <pc:sldMkLst>
          <pc:docMk/>
          <pc:sldMk cId="3237752344" sldId="262"/>
        </pc:sldMkLst>
        <pc:spChg chg="mod">
          <ac:chgData name="Jochen Mariën" userId="a4f8d9ed-3895-4365-b2d5-9432cb8a20d4" providerId="ADAL" clId="{8463FE04-6B26-4B40-A263-B4B0624F1160}" dt="2023-03-31T11:14:54.161" v="196" actId="20577"/>
          <ac:spMkLst>
            <pc:docMk/>
            <pc:sldMk cId="3237752344" sldId="262"/>
            <ac:spMk id="2" creationId="{44D2B680-3418-214D-24F6-4D77B2E55894}"/>
          </ac:spMkLst>
        </pc:spChg>
        <pc:spChg chg="mod">
          <ac:chgData name="Jochen Mariën" userId="a4f8d9ed-3895-4365-b2d5-9432cb8a20d4" providerId="ADAL" clId="{8463FE04-6B26-4B40-A263-B4B0624F1160}" dt="2023-03-31T12:11:16.844" v="1708" actId="27636"/>
          <ac:spMkLst>
            <pc:docMk/>
            <pc:sldMk cId="3237752344" sldId="262"/>
            <ac:spMk id="3" creationId="{6909C057-F045-A29A-8458-21431D529E00}"/>
          </ac:spMkLst>
        </pc:spChg>
        <pc:spChg chg="add mod">
          <ac:chgData name="Jochen Mariën" userId="a4f8d9ed-3895-4365-b2d5-9432cb8a20d4" providerId="ADAL" clId="{8463FE04-6B26-4B40-A263-B4B0624F1160}" dt="2023-03-31T12:11:32.624" v="1710" actId="207"/>
          <ac:spMkLst>
            <pc:docMk/>
            <pc:sldMk cId="3237752344" sldId="262"/>
            <ac:spMk id="5" creationId="{74000ED7-7B6A-2491-5CAE-4D51CDDFC821}"/>
          </ac:spMkLst>
        </pc:spChg>
      </pc:sldChg>
      <pc:sldChg chg="modSp new mod">
        <pc:chgData name="Jochen Mariën" userId="a4f8d9ed-3895-4365-b2d5-9432cb8a20d4" providerId="ADAL" clId="{8463FE04-6B26-4B40-A263-B4B0624F1160}" dt="2023-04-05T09:25:42.556" v="3131" actId="20577"/>
        <pc:sldMkLst>
          <pc:docMk/>
          <pc:sldMk cId="970023847" sldId="263"/>
        </pc:sldMkLst>
        <pc:spChg chg="mod">
          <ac:chgData name="Jochen Mariën" userId="a4f8d9ed-3895-4365-b2d5-9432cb8a20d4" providerId="ADAL" clId="{8463FE04-6B26-4B40-A263-B4B0624F1160}" dt="2023-03-31T11:31:26.053" v="553" actId="20577"/>
          <ac:spMkLst>
            <pc:docMk/>
            <pc:sldMk cId="970023847" sldId="263"/>
            <ac:spMk id="2" creationId="{19631A52-04C3-3825-3DAF-62B606D2A36D}"/>
          </ac:spMkLst>
        </pc:spChg>
        <pc:spChg chg="mod">
          <ac:chgData name="Jochen Mariën" userId="a4f8d9ed-3895-4365-b2d5-9432cb8a20d4" providerId="ADAL" clId="{8463FE04-6B26-4B40-A263-B4B0624F1160}" dt="2023-04-05T09:25:42.556" v="3131" actId="20577"/>
          <ac:spMkLst>
            <pc:docMk/>
            <pc:sldMk cId="970023847" sldId="263"/>
            <ac:spMk id="3" creationId="{A84A457F-69FF-5C5D-6CCB-8A2245676E80}"/>
          </ac:spMkLst>
        </pc:spChg>
      </pc:sldChg>
      <pc:sldChg chg="modSp new mod">
        <pc:chgData name="Jochen Mariën" userId="a4f8d9ed-3895-4365-b2d5-9432cb8a20d4" providerId="ADAL" clId="{8463FE04-6B26-4B40-A263-B4B0624F1160}" dt="2023-03-31T11:37:26.893" v="1174" actId="20577"/>
        <pc:sldMkLst>
          <pc:docMk/>
          <pc:sldMk cId="3297795730" sldId="264"/>
        </pc:sldMkLst>
        <pc:spChg chg="mod">
          <ac:chgData name="Jochen Mariën" userId="a4f8d9ed-3895-4365-b2d5-9432cb8a20d4" providerId="ADAL" clId="{8463FE04-6B26-4B40-A263-B4B0624F1160}" dt="2023-03-31T11:37:20.190" v="1153" actId="20577"/>
          <ac:spMkLst>
            <pc:docMk/>
            <pc:sldMk cId="3297795730" sldId="264"/>
            <ac:spMk id="2" creationId="{20C97E91-47E6-7080-F3F6-E0811D5D0147}"/>
          </ac:spMkLst>
        </pc:spChg>
        <pc:spChg chg="mod">
          <ac:chgData name="Jochen Mariën" userId="a4f8d9ed-3895-4365-b2d5-9432cb8a20d4" providerId="ADAL" clId="{8463FE04-6B26-4B40-A263-B4B0624F1160}" dt="2023-03-31T11:37:26.893" v="1174" actId="20577"/>
          <ac:spMkLst>
            <pc:docMk/>
            <pc:sldMk cId="3297795730" sldId="264"/>
            <ac:spMk id="3" creationId="{22AD664F-1A1C-FD89-2651-531982128548}"/>
          </ac:spMkLst>
        </pc:spChg>
      </pc:sldChg>
      <pc:sldChg chg="modSp new mod">
        <pc:chgData name="Jochen Mariën" userId="a4f8d9ed-3895-4365-b2d5-9432cb8a20d4" providerId="ADAL" clId="{8463FE04-6B26-4B40-A263-B4B0624F1160}" dt="2023-03-31T12:10:51.404" v="1683" actId="20577"/>
        <pc:sldMkLst>
          <pc:docMk/>
          <pc:sldMk cId="31661550" sldId="265"/>
        </pc:sldMkLst>
        <pc:spChg chg="mod">
          <ac:chgData name="Jochen Mariën" userId="a4f8d9ed-3895-4365-b2d5-9432cb8a20d4" providerId="ADAL" clId="{8463FE04-6B26-4B40-A263-B4B0624F1160}" dt="2023-03-31T12:06:46.833" v="1185" actId="20577"/>
          <ac:spMkLst>
            <pc:docMk/>
            <pc:sldMk cId="31661550" sldId="265"/>
            <ac:spMk id="2" creationId="{25E42177-C980-F4B2-6A58-A8C51B61100B}"/>
          </ac:spMkLst>
        </pc:spChg>
        <pc:spChg chg="mod">
          <ac:chgData name="Jochen Mariën" userId="a4f8d9ed-3895-4365-b2d5-9432cb8a20d4" providerId="ADAL" clId="{8463FE04-6B26-4B40-A263-B4B0624F1160}" dt="2023-03-31T12:10:51.404" v="1683" actId="20577"/>
          <ac:spMkLst>
            <pc:docMk/>
            <pc:sldMk cId="31661550" sldId="265"/>
            <ac:spMk id="3" creationId="{1318D400-2526-15E5-9553-ACC13B0C12B6}"/>
          </ac:spMkLst>
        </pc:spChg>
      </pc:sldChg>
      <pc:sldChg chg="addSp modSp new mod modAnim">
        <pc:chgData name="Jochen Mariën" userId="a4f8d9ed-3895-4365-b2d5-9432cb8a20d4" providerId="ADAL" clId="{8463FE04-6B26-4B40-A263-B4B0624F1160}" dt="2023-04-05T07:55:08.786" v="2896" actId="1076"/>
        <pc:sldMkLst>
          <pc:docMk/>
          <pc:sldMk cId="2880038784" sldId="266"/>
        </pc:sldMkLst>
        <pc:spChg chg="mod">
          <ac:chgData name="Jochen Mariën" userId="a4f8d9ed-3895-4365-b2d5-9432cb8a20d4" providerId="ADAL" clId="{8463FE04-6B26-4B40-A263-B4B0624F1160}" dt="2023-04-05T07:46:40.615" v="1719" actId="20577"/>
          <ac:spMkLst>
            <pc:docMk/>
            <pc:sldMk cId="2880038784" sldId="266"/>
            <ac:spMk id="2" creationId="{4E2AE670-5FEF-8057-3248-9A8A7949DFC8}"/>
          </ac:spMkLst>
        </pc:spChg>
        <pc:spChg chg="mod">
          <ac:chgData name="Jochen Mariën" userId="a4f8d9ed-3895-4365-b2d5-9432cb8a20d4" providerId="ADAL" clId="{8463FE04-6B26-4B40-A263-B4B0624F1160}" dt="2023-04-05T07:54:58.402" v="2895" actId="313"/>
          <ac:spMkLst>
            <pc:docMk/>
            <pc:sldMk cId="2880038784" sldId="266"/>
            <ac:spMk id="3" creationId="{8FCE5C6E-E792-319B-4989-DC12E9CC6F7D}"/>
          </ac:spMkLst>
        </pc:spChg>
        <pc:picChg chg="add mod">
          <ac:chgData name="Jochen Mariën" userId="a4f8d9ed-3895-4365-b2d5-9432cb8a20d4" providerId="ADAL" clId="{8463FE04-6B26-4B40-A263-B4B0624F1160}" dt="2023-04-05T07:55:08.786" v="2896" actId="1076"/>
          <ac:picMkLst>
            <pc:docMk/>
            <pc:sldMk cId="2880038784" sldId="266"/>
            <ac:picMk id="5" creationId="{3A05858F-5A8C-69EE-9799-E61D7D094DD4}"/>
          </ac:picMkLst>
        </pc:picChg>
      </pc:sldChg>
      <pc:sldChg chg="modSp new mod">
        <pc:chgData name="Jochen Mariën" userId="a4f8d9ed-3895-4365-b2d5-9432cb8a20d4" providerId="ADAL" clId="{8463FE04-6B26-4B40-A263-B4B0624F1160}" dt="2023-04-05T07:56:14.619" v="2981" actId="33524"/>
        <pc:sldMkLst>
          <pc:docMk/>
          <pc:sldMk cId="1995461371" sldId="267"/>
        </pc:sldMkLst>
        <pc:spChg chg="mod">
          <ac:chgData name="Jochen Mariën" userId="a4f8d9ed-3895-4365-b2d5-9432cb8a20d4" providerId="ADAL" clId="{8463FE04-6B26-4B40-A263-B4B0624F1160}" dt="2023-04-05T07:50:00.587" v="2206" actId="20577"/>
          <ac:spMkLst>
            <pc:docMk/>
            <pc:sldMk cId="1995461371" sldId="267"/>
            <ac:spMk id="2" creationId="{85802736-0D84-5542-1CAB-89C8655A401D}"/>
          </ac:spMkLst>
        </pc:spChg>
        <pc:spChg chg="mod">
          <ac:chgData name="Jochen Mariën" userId="a4f8d9ed-3895-4365-b2d5-9432cb8a20d4" providerId="ADAL" clId="{8463FE04-6B26-4B40-A263-B4B0624F1160}" dt="2023-04-05T07:56:14.619" v="2981" actId="33524"/>
          <ac:spMkLst>
            <pc:docMk/>
            <pc:sldMk cId="1995461371" sldId="267"/>
            <ac:spMk id="3" creationId="{AE56134A-61BF-91D7-F893-E3619B6CB9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80CE3-57C3-4E29-A2D5-BE0FDC8C5C38}" type="datetimeFigureOut">
              <a:rPr lang="en-BE" smtClean="0"/>
              <a:t>14/06/2023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87898-0C4F-431B-9DF3-B96052A5BB4A}" type="slidenum">
              <a:rPr lang="en-BE" smtClean="0"/>
              <a:t>‹#›</a:t>
            </a:fld>
            <a:endParaRPr lang="en-BE"/>
          </a:p>
        </p:txBody>
      </p:sp>
    </p:spTree>
    <p:extLst>
      <p:ext uri="{BB962C8B-B14F-4D97-AF65-F5344CB8AC3E}">
        <p14:creationId xmlns:p14="http://schemas.microsoft.com/office/powerpoint/2010/main" val="308991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https://ai.plainenglish.io/data-science-vs-artificial-intelligence-vs-machine-learning-vs-deep-learning-50d3718d51e5</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3</a:t>
            </a:fld>
            <a:endParaRPr lang="en-BE"/>
          </a:p>
        </p:txBody>
      </p:sp>
    </p:spTree>
    <p:extLst>
      <p:ext uri="{BB962C8B-B14F-4D97-AF65-F5344CB8AC3E}">
        <p14:creationId xmlns:p14="http://schemas.microsoft.com/office/powerpoint/2010/main" val="273995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was very thrilling, so much so I couldn’t sleep anymore. This was a problem.</a:t>
            </a:r>
          </a:p>
          <a:p>
            <a:r>
              <a:rPr lang="en-US" dirty="0"/>
              <a:t>I could look up the ending of the book Wikipedia. That would have helped mee sleep, but I’d have to find a new book to read (preferably a boring one).</a:t>
            </a:r>
          </a:p>
          <a:p>
            <a:endParaRPr lang="en-US" dirty="0"/>
          </a:p>
          <a:p>
            <a:r>
              <a:rPr lang="en-US" dirty="0"/>
              <a:t>The moral of the story: I didn’t look up the ending (yet) and decided that all solutions to the exercises will be available from the very beginning of the course. You can simply read them and say ‘Yeah, I could have thought of that’ or not and actually learn something. Your call.</a:t>
            </a:r>
          </a:p>
        </p:txBody>
      </p:sp>
      <p:sp>
        <p:nvSpPr>
          <p:cNvPr id="4" name="Slide Number Placeholder 3"/>
          <p:cNvSpPr>
            <a:spLocks noGrp="1"/>
          </p:cNvSpPr>
          <p:nvPr>
            <p:ph type="sldNum" sz="quarter" idx="5"/>
          </p:nvPr>
        </p:nvSpPr>
        <p:spPr/>
        <p:txBody>
          <a:bodyPr/>
          <a:lstStyle/>
          <a:p>
            <a:fld id="{9F487898-0C4F-431B-9DF3-B96052A5BB4A}" type="slidenum">
              <a:rPr lang="en-BE" smtClean="0"/>
              <a:t>11</a:t>
            </a:fld>
            <a:endParaRPr lang="en-BE"/>
          </a:p>
        </p:txBody>
      </p:sp>
    </p:spTree>
    <p:extLst>
      <p:ext uri="{BB962C8B-B14F-4D97-AF65-F5344CB8AC3E}">
        <p14:creationId xmlns:p14="http://schemas.microsoft.com/office/powerpoint/2010/main" val="397830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upload assignments when you are given the solutions? Because this way you can send in, and discuss, an alternate solution. It also makes you go through the motions of copying all the solutions, which should make you </a:t>
            </a:r>
            <a:r>
              <a:rPr lang="en-US" dirty="0" err="1"/>
              <a:t>realise</a:t>
            </a:r>
            <a:r>
              <a:rPr lang="en-US" dirty="0"/>
              <a:t> you should be doing them </a:t>
            </a:r>
            <a:r>
              <a:rPr lang="en-US" dirty="0" err="1"/>
              <a:t>yourselvels</a:t>
            </a:r>
            <a:r>
              <a:rPr lang="en-US"/>
              <a:t>.</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12</a:t>
            </a:fld>
            <a:endParaRPr lang="en-BE"/>
          </a:p>
        </p:txBody>
      </p:sp>
    </p:spTree>
    <p:extLst>
      <p:ext uri="{BB962C8B-B14F-4D97-AF65-F5344CB8AC3E}">
        <p14:creationId xmlns:p14="http://schemas.microsoft.com/office/powerpoint/2010/main" val="400044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quote: https://en.wikiquote.org/wiki/Monty_Python_and_the_Holy_Grail</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16</a:t>
            </a:fld>
            <a:endParaRPr lang="en-BE"/>
          </a:p>
        </p:txBody>
      </p:sp>
    </p:spTree>
    <p:extLst>
      <p:ext uri="{BB962C8B-B14F-4D97-AF65-F5344CB8AC3E}">
        <p14:creationId xmlns:p14="http://schemas.microsoft.com/office/powerpoint/2010/main" val="212990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C9C8-6DC4-558A-758D-6566EAA1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BF030631-FE6D-AAAA-D148-0B23F53EE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5D8B834-53D6-9AF8-C7FC-82D151F2A44E}"/>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5" name="Footer Placeholder 4">
            <a:extLst>
              <a:ext uri="{FF2B5EF4-FFF2-40B4-BE49-F238E27FC236}">
                <a16:creationId xmlns:a16="http://schemas.microsoft.com/office/drawing/2014/main" id="{EDCDE9CD-5002-E80E-479F-B687C79CD80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286BDC8-18DA-DA9F-30CE-329A2C58090C}"/>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43367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20-1B7C-40AC-A9DE-138EFA5DFE8F}"/>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DCEF21A-A987-BDCB-0922-043682E63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D43816E2-4E89-DC99-1645-31E68EF1218F}"/>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5" name="Footer Placeholder 4">
            <a:extLst>
              <a:ext uri="{FF2B5EF4-FFF2-40B4-BE49-F238E27FC236}">
                <a16:creationId xmlns:a16="http://schemas.microsoft.com/office/drawing/2014/main" id="{42A2AA7C-FF00-CC72-826A-4AE8723D238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9F2759A-B537-EE5C-EA52-E9B9767C942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03212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22769-0334-60EA-50D5-C55E4E4E4C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1678C4D-F50D-7842-D263-032F64ECF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7480DBA-E99C-0CE4-632D-0F82C6A5CCC8}"/>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5" name="Footer Placeholder 4">
            <a:extLst>
              <a:ext uri="{FF2B5EF4-FFF2-40B4-BE49-F238E27FC236}">
                <a16:creationId xmlns:a16="http://schemas.microsoft.com/office/drawing/2014/main" id="{1A1EF032-BB18-6F4B-0A75-989F250C047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7710460-567A-CB4F-7F89-9E8F9E3548E2}"/>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88980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AA37-AA75-6F40-CAA5-DF258D23D83C}"/>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83B9078D-43CD-4BC6-FEBC-D3D94C608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A86C8E8-A26A-C7C4-63C7-3605D16F50F6}"/>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5" name="Footer Placeholder 4">
            <a:extLst>
              <a:ext uri="{FF2B5EF4-FFF2-40B4-BE49-F238E27FC236}">
                <a16:creationId xmlns:a16="http://schemas.microsoft.com/office/drawing/2014/main" id="{47924173-3AAC-92F7-396C-503A6839DCD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19C1578-CA88-821A-FB14-6DEB1595CB9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6283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EF9B-F99B-95A3-8769-5178950E1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D927BD76-0145-76EE-F03F-176D56DA7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D7ABE-A857-D6ED-2240-EB711294BE01}"/>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5" name="Footer Placeholder 4">
            <a:extLst>
              <a:ext uri="{FF2B5EF4-FFF2-40B4-BE49-F238E27FC236}">
                <a16:creationId xmlns:a16="http://schemas.microsoft.com/office/drawing/2014/main" id="{8E476709-E597-AD72-A225-B22DF462FD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D8FC3B8-AD02-6B86-4F9A-F05CAEDAA0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99042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190C-887D-6455-4B93-D007A748FD1E}"/>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F8C10DAB-194A-D68B-8ED6-F85B4B97C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88F7B94D-90CF-9F6B-7AAD-8C279B71E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22BDF280-A838-6691-8072-9405B0A10A03}"/>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6" name="Footer Placeholder 5">
            <a:extLst>
              <a:ext uri="{FF2B5EF4-FFF2-40B4-BE49-F238E27FC236}">
                <a16:creationId xmlns:a16="http://schemas.microsoft.com/office/drawing/2014/main" id="{43B4B72D-6674-9128-BE36-96623EA53CE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6ED3B70-D36B-93DA-3AC9-266C4E2DFC91}"/>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2908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8BF0-10CD-9A99-0FD0-258FB95037AF}"/>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1FE12560-6504-C97E-16AB-0CEDF812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F2B16-09FA-9F49-5D14-A1CDA9B000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1A77CC67-1DD6-AF05-C7F7-D2350F2CB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17FC1-5102-F8A6-C71D-32940BC3B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7EEFD335-FB80-D47D-FC15-62C45D82F44A}"/>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8" name="Footer Placeholder 7">
            <a:extLst>
              <a:ext uri="{FF2B5EF4-FFF2-40B4-BE49-F238E27FC236}">
                <a16:creationId xmlns:a16="http://schemas.microsoft.com/office/drawing/2014/main" id="{0B5551C7-730D-3A5D-C5CD-57DCB6571C74}"/>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28F63AF5-6E68-1FFB-CF07-38741A874A24}"/>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597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DDA5-71B9-18D6-4FCC-37924CC8111B}"/>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C71CE7C7-650C-E90F-A056-6A315FBC3A3A}"/>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4" name="Footer Placeholder 3">
            <a:extLst>
              <a:ext uri="{FF2B5EF4-FFF2-40B4-BE49-F238E27FC236}">
                <a16:creationId xmlns:a16="http://schemas.microsoft.com/office/drawing/2014/main" id="{6DB8D80F-355B-7874-371B-5307D54E0EF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45ACB1C-A2CB-7BD2-CC93-59B36C2CBDDA}"/>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2398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D1438-8DD1-2EA5-4CD8-63585867DA38}"/>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3" name="Footer Placeholder 2">
            <a:extLst>
              <a:ext uri="{FF2B5EF4-FFF2-40B4-BE49-F238E27FC236}">
                <a16:creationId xmlns:a16="http://schemas.microsoft.com/office/drawing/2014/main" id="{ED1D0243-5410-206E-80E7-C4211C4C44D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9B23905-1554-09DF-253F-3CC86824F00D}"/>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5837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31AE-6AA2-182A-00EE-DC92DC1EB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CDF58D30-7CCE-C802-165C-913EE28B5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A4B17462-392F-A17D-8C5D-A6A8158E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48A79-C240-FEC9-E997-ED96D3949A1A}"/>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6" name="Footer Placeholder 5">
            <a:extLst>
              <a:ext uri="{FF2B5EF4-FFF2-40B4-BE49-F238E27FC236}">
                <a16:creationId xmlns:a16="http://schemas.microsoft.com/office/drawing/2014/main" id="{00A3567E-0D9F-1D8B-4A3F-A437677843B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DCD9B9-7BAC-987C-B034-BCFE8F55FC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0323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A643-A299-AEE5-E994-5E8DC200C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2DD411C1-665F-C9C6-C50B-65B2BC9B9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12164A3-D0B4-6301-683A-0B0C9A18B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01860-8933-D032-51E4-762F7F46A4C7}"/>
              </a:ext>
            </a:extLst>
          </p:cNvPr>
          <p:cNvSpPr>
            <a:spLocks noGrp="1"/>
          </p:cNvSpPr>
          <p:nvPr>
            <p:ph type="dt" sz="half" idx="10"/>
          </p:nvPr>
        </p:nvSpPr>
        <p:spPr/>
        <p:txBody>
          <a:bodyPr/>
          <a:lstStyle/>
          <a:p>
            <a:fld id="{DCCC402D-880E-47E2-A255-30C14FE14143}" type="datetimeFigureOut">
              <a:rPr lang="en-BE" smtClean="0"/>
              <a:t>14/06/2023</a:t>
            </a:fld>
            <a:endParaRPr lang="en-BE"/>
          </a:p>
        </p:txBody>
      </p:sp>
      <p:sp>
        <p:nvSpPr>
          <p:cNvPr id="6" name="Footer Placeholder 5">
            <a:extLst>
              <a:ext uri="{FF2B5EF4-FFF2-40B4-BE49-F238E27FC236}">
                <a16:creationId xmlns:a16="http://schemas.microsoft.com/office/drawing/2014/main" id="{03CB5705-38A5-14D1-35CA-0E5D14DC2CB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FBAE551-B91E-26E7-B368-7C7F28020E0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79306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51C88-04FA-81AC-2F66-49D4C176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5325CF11-7D79-2677-7794-FEB2A4CCB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D02FF7F-44F6-2029-8E06-6800C71DA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402D-880E-47E2-A255-30C14FE14143}" type="datetimeFigureOut">
              <a:rPr lang="en-BE" smtClean="0"/>
              <a:t>14/06/2023</a:t>
            </a:fld>
            <a:endParaRPr lang="en-BE"/>
          </a:p>
        </p:txBody>
      </p:sp>
      <p:sp>
        <p:nvSpPr>
          <p:cNvPr id="5" name="Footer Placeholder 4">
            <a:extLst>
              <a:ext uri="{FF2B5EF4-FFF2-40B4-BE49-F238E27FC236}">
                <a16:creationId xmlns:a16="http://schemas.microsoft.com/office/drawing/2014/main" id="{51E6238A-D971-3529-9606-125FB1898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E2BBC93A-5FAC-B953-9850-27C7842C3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B4D7B-2ED7-4F44-9574-9795582A4ABB}" type="slidenum">
              <a:rPr lang="en-BE" smtClean="0"/>
              <a:t>‹#›</a:t>
            </a:fld>
            <a:endParaRPr lang="en-BE"/>
          </a:p>
        </p:txBody>
      </p:sp>
    </p:spTree>
    <p:extLst>
      <p:ext uri="{BB962C8B-B14F-4D97-AF65-F5344CB8AC3E}">
        <p14:creationId xmlns:p14="http://schemas.microsoft.com/office/powerpoint/2010/main" val="13304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cloud, outdoor, toy&#10;&#10;Description automatically generated">
            <a:extLst>
              <a:ext uri="{FF2B5EF4-FFF2-40B4-BE49-F238E27FC236}">
                <a16:creationId xmlns:a16="http://schemas.microsoft.com/office/drawing/2014/main" id="{236FB5D8-EEAE-D16D-1A36-6A02F91BC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0ED0B-BD55-C6CB-1E78-951561FAAF8F}"/>
              </a:ext>
            </a:extLst>
          </p:cNvPr>
          <p:cNvSpPr>
            <a:spLocks noGrp="1"/>
          </p:cNvSpPr>
          <p:nvPr>
            <p:ph type="ctrTitle"/>
          </p:nvPr>
        </p:nvSpPr>
        <p:spPr>
          <a:xfrm>
            <a:off x="1524000" y="3845243"/>
            <a:ext cx="9144000" cy="2387600"/>
          </a:xfrm>
        </p:spPr>
        <p:txBody>
          <a:bodyPr/>
          <a:lstStyle/>
          <a:p>
            <a:r>
              <a:rPr lang="en-US" dirty="0" err="1">
                <a:solidFill>
                  <a:schemeClr val="accent1">
                    <a:lumMod val="75000"/>
                  </a:schemeClr>
                </a:solidFill>
              </a:rPr>
              <a:t>CloudAI</a:t>
            </a:r>
            <a:endParaRPr lang="en-BE" dirty="0">
              <a:solidFill>
                <a:schemeClr val="accent1">
                  <a:lumMod val="75000"/>
                </a:schemeClr>
              </a:solidFill>
            </a:endParaRPr>
          </a:p>
        </p:txBody>
      </p:sp>
      <p:sp>
        <p:nvSpPr>
          <p:cNvPr id="3" name="Subtitle 2">
            <a:extLst>
              <a:ext uri="{FF2B5EF4-FFF2-40B4-BE49-F238E27FC236}">
                <a16:creationId xmlns:a16="http://schemas.microsoft.com/office/drawing/2014/main" id="{64FE4582-9257-0596-AA7B-AFF7B9EFD542}"/>
              </a:ext>
            </a:extLst>
          </p:cNvPr>
          <p:cNvSpPr>
            <a:spLocks noGrp="1"/>
          </p:cNvSpPr>
          <p:nvPr>
            <p:ph type="subTitle" idx="1"/>
          </p:nvPr>
        </p:nvSpPr>
        <p:spPr>
          <a:xfrm>
            <a:off x="1524000" y="6055360"/>
            <a:ext cx="9144000" cy="490062"/>
          </a:xfrm>
        </p:spPr>
        <p:txBody>
          <a:bodyPr/>
          <a:lstStyle/>
          <a:p>
            <a:r>
              <a:rPr lang="en-US" dirty="0">
                <a:solidFill>
                  <a:schemeClr val="accent1">
                    <a:lumMod val="75000"/>
                  </a:schemeClr>
                </a:solidFill>
              </a:rPr>
              <a:t>About the course</a:t>
            </a:r>
            <a:endParaRPr lang="en-BE" dirty="0">
              <a:solidFill>
                <a:schemeClr val="accent1">
                  <a:lumMod val="75000"/>
                </a:schemeClr>
              </a:solidFill>
            </a:endParaRPr>
          </a:p>
        </p:txBody>
      </p:sp>
    </p:spTree>
    <p:extLst>
      <p:ext uri="{BB962C8B-B14F-4D97-AF65-F5344CB8AC3E}">
        <p14:creationId xmlns:p14="http://schemas.microsoft.com/office/powerpoint/2010/main" val="94562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1A52-04C3-3825-3DAF-62B606D2A36D}"/>
              </a:ext>
            </a:extLst>
          </p:cNvPr>
          <p:cNvSpPr>
            <a:spLocks noGrp="1"/>
          </p:cNvSpPr>
          <p:nvPr>
            <p:ph type="title"/>
          </p:nvPr>
        </p:nvSpPr>
        <p:spPr/>
        <p:txBody>
          <a:bodyPr/>
          <a:lstStyle/>
          <a:p>
            <a:r>
              <a:rPr lang="en-US" dirty="0"/>
              <a:t>What we’ll be doing</a:t>
            </a:r>
            <a:endParaRPr lang="en-BE" dirty="0"/>
          </a:p>
        </p:txBody>
      </p:sp>
      <p:sp>
        <p:nvSpPr>
          <p:cNvPr id="3" name="Content Placeholder 2">
            <a:extLst>
              <a:ext uri="{FF2B5EF4-FFF2-40B4-BE49-F238E27FC236}">
                <a16:creationId xmlns:a16="http://schemas.microsoft.com/office/drawing/2014/main" id="{A84A457F-69FF-5C5D-6CCB-8A2245676E80}"/>
              </a:ext>
            </a:extLst>
          </p:cNvPr>
          <p:cNvSpPr>
            <a:spLocks noGrp="1"/>
          </p:cNvSpPr>
          <p:nvPr>
            <p:ph idx="1"/>
          </p:nvPr>
        </p:nvSpPr>
        <p:spPr/>
        <p:txBody>
          <a:bodyPr>
            <a:normAutofit fontScale="92500" lnSpcReduction="10000"/>
          </a:bodyPr>
          <a:lstStyle/>
          <a:p>
            <a:r>
              <a:rPr lang="en-US" dirty="0"/>
              <a:t>Modules on AWS</a:t>
            </a:r>
          </a:p>
          <a:p>
            <a:pPr lvl="1"/>
            <a:r>
              <a:rPr lang="en-US" dirty="0"/>
              <a:t>Contain course material and exercises</a:t>
            </a:r>
          </a:p>
          <a:p>
            <a:pPr lvl="1"/>
            <a:r>
              <a:rPr lang="en-US" dirty="0"/>
              <a:t>But the exercises are easy (just run the code, sometimes type some python)</a:t>
            </a:r>
          </a:p>
          <a:p>
            <a:r>
              <a:rPr lang="en-US" dirty="0"/>
              <a:t>Discussion topics</a:t>
            </a:r>
          </a:p>
          <a:p>
            <a:pPr lvl="1"/>
            <a:r>
              <a:rPr lang="en-US" dirty="0"/>
              <a:t>Basis for oral part of examination</a:t>
            </a:r>
          </a:p>
          <a:p>
            <a:pPr lvl="1"/>
            <a:r>
              <a:rPr lang="en-US" dirty="0"/>
              <a:t>Tries to get you to reflect on the course material (AWS and PPT)</a:t>
            </a:r>
          </a:p>
          <a:p>
            <a:pPr lvl="1"/>
            <a:r>
              <a:rPr lang="en-US" dirty="0"/>
              <a:t>To be discussed in your project-team</a:t>
            </a:r>
          </a:p>
          <a:p>
            <a:r>
              <a:rPr lang="en-US" dirty="0"/>
              <a:t>Exercises</a:t>
            </a:r>
          </a:p>
          <a:p>
            <a:pPr lvl="1"/>
            <a:r>
              <a:rPr lang="en-US" dirty="0"/>
              <a:t>To be done on </a:t>
            </a:r>
            <a:r>
              <a:rPr lang="en-US" dirty="0" err="1"/>
              <a:t>Sagemaker</a:t>
            </a:r>
            <a:r>
              <a:rPr lang="en-US"/>
              <a:t> or </a:t>
            </a:r>
            <a:r>
              <a:rPr lang="en-US" dirty="0"/>
              <a:t>locally</a:t>
            </a:r>
          </a:p>
          <a:p>
            <a:pPr lvl="1"/>
            <a:r>
              <a:rPr lang="en-US" dirty="0"/>
              <a:t>Individual, but may be discussed in your project team</a:t>
            </a:r>
          </a:p>
          <a:p>
            <a:pPr lvl="1"/>
            <a:r>
              <a:rPr lang="en-US" dirty="0"/>
              <a:t>Not real “exercises,” more guidelines</a:t>
            </a:r>
          </a:p>
          <a:p>
            <a:pPr lvl="1"/>
            <a:r>
              <a:rPr lang="en-US" dirty="0"/>
              <a:t>Can generally be done in under 10 minutes, but shouldn’t</a:t>
            </a:r>
          </a:p>
        </p:txBody>
      </p:sp>
    </p:spTree>
    <p:extLst>
      <p:ext uri="{BB962C8B-B14F-4D97-AF65-F5344CB8AC3E}">
        <p14:creationId xmlns:p14="http://schemas.microsoft.com/office/powerpoint/2010/main" val="97002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ook cover with a yellow background&#10;&#10;Description automatically generated with low confidence">
            <a:extLst>
              <a:ext uri="{FF2B5EF4-FFF2-40B4-BE49-F238E27FC236}">
                <a16:creationId xmlns:a16="http://schemas.microsoft.com/office/drawing/2014/main" id="{B170B5E1-99DB-5E35-B0F9-3AABE610B9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780" y="816177"/>
            <a:ext cx="3409816" cy="5225646"/>
          </a:xfrm>
        </p:spPr>
      </p:pic>
      <p:pic>
        <p:nvPicPr>
          <p:cNvPr id="7" name="Picture 6">
            <a:extLst>
              <a:ext uri="{FF2B5EF4-FFF2-40B4-BE49-F238E27FC236}">
                <a16:creationId xmlns:a16="http://schemas.microsoft.com/office/drawing/2014/main" id="{64B8CF50-722C-7EDF-DC19-BE7C8E2FD96D}"/>
              </a:ext>
            </a:extLst>
          </p:cNvPr>
          <p:cNvPicPr>
            <a:picLocks noChangeAspect="1"/>
          </p:cNvPicPr>
          <p:nvPr/>
        </p:nvPicPr>
        <p:blipFill>
          <a:blip r:embed="rId4"/>
          <a:stretch>
            <a:fillRect/>
          </a:stretch>
        </p:blipFill>
        <p:spPr>
          <a:xfrm>
            <a:off x="7399952" y="1355632"/>
            <a:ext cx="4614652" cy="4146733"/>
          </a:xfrm>
          <a:prstGeom prst="rect">
            <a:avLst/>
          </a:prstGeom>
        </p:spPr>
      </p:pic>
      <p:pic>
        <p:nvPicPr>
          <p:cNvPr id="9" name="Picture 8" descr="A picture containing graphics, graphic design, colorfulness, art&#10;&#10;Description automatically generated">
            <a:extLst>
              <a:ext uri="{FF2B5EF4-FFF2-40B4-BE49-F238E27FC236}">
                <a16:creationId xmlns:a16="http://schemas.microsoft.com/office/drawing/2014/main" id="{E07D6487-2D63-470A-2B82-7907A4F91C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14" y="1347542"/>
            <a:ext cx="1728891" cy="4162915"/>
          </a:xfrm>
          <a:prstGeom prst="rect">
            <a:avLst/>
          </a:prstGeom>
        </p:spPr>
      </p:pic>
    </p:spTree>
    <p:extLst>
      <p:ext uri="{BB962C8B-B14F-4D97-AF65-F5344CB8AC3E}">
        <p14:creationId xmlns:p14="http://schemas.microsoft.com/office/powerpoint/2010/main" val="154467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2177-C980-F4B2-6A58-A8C51B61100B}"/>
              </a:ext>
            </a:extLst>
          </p:cNvPr>
          <p:cNvSpPr>
            <a:spLocks noGrp="1"/>
          </p:cNvSpPr>
          <p:nvPr>
            <p:ph type="title"/>
          </p:nvPr>
        </p:nvSpPr>
        <p:spPr/>
        <p:txBody>
          <a:bodyPr/>
          <a:lstStyle/>
          <a:p>
            <a:r>
              <a:rPr lang="en-US" dirty="0" err="1"/>
              <a:t>Followup</a:t>
            </a:r>
            <a:endParaRPr lang="en-BE" dirty="0"/>
          </a:p>
        </p:txBody>
      </p:sp>
      <p:sp>
        <p:nvSpPr>
          <p:cNvPr id="3" name="Content Placeholder 2">
            <a:extLst>
              <a:ext uri="{FF2B5EF4-FFF2-40B4-BE49-F238E27FC236}">
                <a16:creationId xmlns:a16="http://schemas.microsoft.com/office/drawing/2014/main" id="{1318D400-2526-15E5-9553-ACC13B0C12B6}"/>
              </a:ext>
            </a:extLst>
          </p:cNvPr>
          <p:cNvSpPr>
            <a:spLocks noGrp="1"/>
          </p:cNvSpPr>
          <p:nvPr>
            <p:ph idx="1"/>
          </p:nvPr>
        </p:nvSpPr>
        <p:spPr/>
        <p:txBody>
          <a:bodyPr/>
          <a:lstStyle/>
          <a:p>
            <a:r>
              <a:rPr lang="en-US" dirty="0" err="1"/>
              <a:t>Github</a:t>
            </a:r>
            <a:r>
              <a:rPr lang="en-US" dirty="0"/>
              <a:t> classroom</a:t>
            </a:r>
          </a:p>
          <a:p>
            <a:pPr lvl="1"/>
            <a:r>
              <a:rPr lang="en-US" dirty="0"/>
              <a:t>You’re supposed to use a single </a:t>
            </a:r>
            <a:r>
              <a:rPr lang="en-US" dirty="0" err="1"/>
              <a:t>github</a:t>
            </a:r>
            <a:r>
              <a:rPr lang="en-US" dirty="0"/>
              <a:t> repo to combine all your code (projects, discussion topics)</a:t>
            </a:r>
          </a:p>
          <a:p>
            <a:pPr lvl="1"/>
            <a:r>
              <a:rPr lang="en-US" dirty="0"/>
              <a:t>Keep it updated as much as possible</a:t>
            </a:r>
          </a:p>
          <a:p>
            <a:pPr lvl="1"/>
            <a:r>
              <a:rPr lang="en-US" dirty="0">
                <a:solidFill>
                  <a:srgbClr val="FF0000"/>
                </a:solidFill>
              </a:rPr>
              <a:t>Hand in assignment?</a:t>
            </a:r>
          </a:p>
          <a:p>
            <a:pPr lvl="1"/>
            <a:r>
              <a:rPr lang="en-US" dirty="0"/>
              <a:t>These are not evaluated by default, if you want feedback on a file in there ask so specifically</a:t>
            </a:r>
          </a:p>
          <a:p>
            <a:r>
              <a:rPr lang="en-US" dirty="0"/>
              <a:t>Calling in</a:t>
            </a:r>
          </a:p>
          <a:p>
            <a:pPr lvl="1"/>
            <a:r>
              <a:rPr lang="en-US" dirty="0"/>
              <a:t>During the online class-hour, always keep the teams chat with me open</a:t>
            </a:r>
          </a:p>
          <a:p>
            <a:pPr lvl="1"/>
            <a:r>
              <a:rPr lang="en-US" dirty="0"/>
              <a:t>I’ll join and ask for updates or questions</a:t>
            </a:r>
            <a:endParaRPr lang="en-BE" dirty="0"/>
          </a:p>
        </p:txBody>
      </p:sp>
    </p:spTree>
    <p:extLst>
      <p:ext uri="{BB962C8B-B14F-4D97-AF65-F5344CB8AC3E}">
        <p14:creationId xmlns:p14="http://schemas.microsoft.com/office/powerpoint/2010/main" val="3166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670-5FEF-8057-3248-9A8A7949DFC8}"/>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8FCE5C6E-E792-319B-4989-DC12E9CC6F7D}"/>
              </a:ext>
            </a:extLst>
          </p:cNvPr>
          <p:cNvSpPr>
            <a:spLocks noGrp="1"/>
          </p:cNvSpPr>
          <p:nvPr>
            <p:ph idx="1"/>
          </p:nvPr>
        </p:nvSpPr>
        <p:spPr/>
        <p:txBody>
          <a:bodyPr/>
          <a:lstStyle/>
          <a:p>
            <a:r>
              <a:rPr lang="en-US" dirty="0"/>
              <a:t>The past years there have been many advancements in code- and text-generating AI</a:t>
            </a:r>
          </a:p>
          <a:p>
            <a:r>
              <a:rPr lang="en-US" dirty="0"/>
              <a:t>This is however a programming course, so you are very explicitly not allowed to use any of that sort of nonsense</a:t>
            </a:r>
          </a:p>
          <a:p>
            <a:r>
              <a:rPr lang="en-US" dirty="0"/>
              <a:t>Also don’t use stack overflow, as it helps to much</a:t>
            </a:r>
            <a:endParaRPr lang="en-BE" dirty="0"/>
          </a:p>
        </p:txBody>
      </p:sp>
      <p:pic>
        <p:nvPicPr>
          <p:cNvPr id="5" name="Picture 4" descr="A picture containing text&#10;&#10;Description automatically generated">
            <a:extLst>
              <a:ext uri="{FF2B5EF4-FFF2-40B4-BE49-F238E27FC236}">
                <a16:creationId xmlns:a16="http://schemas.microsoft.com/office/drawing/2014/main" id="{3A05858F-5A8C-69EE-9799-E61D7D09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
            <a:ext cx="12192000" cy="6851904"/>
          </a:xfrm>
          <a:prstGeom prst="rect">
            <a:avLst/>
          </a:prstGeom>
        </p:spPr>
      </p:pic>
    </p:spTree>
    <p:extLst>
      <p:ext uri="{BB962C8B-B14F-4D97-AF65-F5344CB8AC3E}">
        <p14:creationId xmlns:p14="http://schemas.microsoft.com/office/powerpoint/2010/main" val="288003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2736-0D84-5542-1CAB-89C8655A401D}"/>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AE56134A-61BF-91D7-F893-E3619B6CB952}"/>
              </a:ext>
            </a:extLst>
          </p:cNvPr>
          <p:cNvSpPr>
            <a:spLocks noGrp="1"/>
          </p:cNvSpPr>
          <p:nvPr>
            <p:ph idx="1"/>
          </p:nvPr>
        </p:nvSpPr>
        <p:spPr/>
        <p:txBody>
          <a:bodyPr>
            <a:normAutofit lnSpcReduction="10000"/>
          </a:bodyPr>
          <a:lstStyle/>
          <a:p>
            <a:r>
              <a:rPr lang="en-US" dirty="0"/>
              <a:t>You can use all the copilot and </a:t>
            </a:r>
            <a:r>
              <a:rPr lang="en-US" dirty="0" err="1"/>
              <a:t>Stackoverflow</a:t>
            </a:r>
            <a:r>
              <a:rPr lang="en-US" dirty="0"/>
              <a:t> and </a:t>
            </a:r>
            <a:r>
              <a:rPr lang="en-US" dirty="0" err="1"/>
              <a:t>ChatGPT</a:t>
            </a:r>
            <a:r>
              <a:rPr lang="en-US" dirty="0"/>
              <a:t> you like</a:t>
            </a:r>
          </a:p>
          <a:p>
            <a:pPr lvl="1"/>
            <a:r>
              <a:rPr lang="en-US" dirty="0"/>
              <a:t>Also to generate text in your report, but remember you are not graded by number of words</a:t>
            </a:r>
          </a:p>
          <a:p>
            <a:pPr lvl="1"/>
            <a:r>
              <a:rPr lang="en-US" dirty="0"/>
              <a:t>A good 10-page report will always be better than a 50-page report with a lot of nonsense in it</a:t>
            </a:r>
          </a:p>
          <a:p>
            <a:pPr lvl="1"/>
            <a:r>
              <a:rPr lang="en-US" dirty="0"/>
              <a:t>Do remember to list the AI’s you used as sources when submitting</a:t>
            </a:r>
          </a:p>
          <a:p>
            <a:r>
              <a:rPr lang="en-US" dirty="0"/>
              <a:t>These PowerPoints will never focus on “how to program this,” as we assume you can figure that one out yourself</a:t>
            </a:r>
          </a:p>
          <a:p>
            <a:pPr lvl="1"/>
            <a:r>
              <a:rPr lang="en-US" dirty="0"/>
              <a:t>Unlike Python in 1 ITF</a:t>
            </a:r>
          </a:p>
          <a:p>
            <a:r>
              <a:rPr lang="en-US" b="1" i="1" dirty="0"/>
              <a:t>But make sure you understand all the code you submit</a:t>
            </a:r>
          </a:p>
          <a:p>
            <a:pPr lvl="1"/>
            <a:r>
              <a:rPr lang="en-US"/>
              <a:t>You must </a:t>
            </a:r>
            <a:r>
              <a:rPr lang="en-US" dirty="0"/>
              <a:t>be able to explain any of the code you used</a:t>
            </a:r>
          </a:p>
          <a:p>
            <a:endParaRPr lang="en-US" dirty="0"/>
          </a:p>
        </p:txBody>
      </p:sp>
    </p:spTree>
    <p:extLst>
      <p:ext uri="{BB962C8B-B14F-4D97-AF65-F5344CB8AC3E}">
        <p14:creationId xmlns:p14="http://schemas.microsoft.com/office/powerpoint/2010/main" val="199546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7E91-47E6-7080-F3F6-E0811D5D0147}"/>
              </a:ext>
            </a:extLst>
          </p:cNvPr>
          <p:cNvSpPr>
            <a:spLocks noGrp="1"/>
          </p:cNvSpPr>
          <p:nvPr>
            <p:ph type="title"/>
          </p:nvPr>
        </p:nvSpPr>
        <p:spPr/>
        <p:txBody>
          <a:bodyPr/>
          <a:lstStyle/>
          <a:p>
            <a:r>
              <a:rPr lang="en-US" dirty="0"/>
              <a:t>The project</a:t>
            </a:r>
            <a:endParaRPr lang="en-BE" dirty="0"/>
          </a:p>
        </p:txBody>
      </p:sp>
      <p:sp>
        <p:nvSpPr>
          <p:cNvPr id="3" name="Content Placeholder 2">
            <a:extLst>
              <a:ext uri="{FF2B5EF4-FFF2-40B4-BE49-F238E27FC236}">
                <a16:creationId xmlns:a16="http://schemas.microsoft.com/office/drawing/2014/main" id="{22AD664F-1A1C-FD89-2651-531982128548}"/>
              </a:ext>
            </a:extLst>
          </p:cNvPr>
          <p:cNvSpPr>
            <a:spLocks noGrp="1"/>
          </p:cNvSpPr>
          <p:nvPr>
            <p:ph idx="1"/>
          </p:nvPr>
        </p:nvSpPr>
        <p:spPr/>
        <p:txBody>
          <a:bodyPr/>
          <a:lstStyle/>
          <a:p>
            <a:r>
              <a:rPr lang="en-US" dirty="0"/>
              <a:t>Separate slide? Here?</a:t>
            </a:r>
            <a:endParaRPr lang="en-BE" dirty="0"/>
          </a:p>
        </p:txBody>
      </p:sp>
    </p:spTree>
    <p:extLst>
      <p:ext uri="{BB962C8B-B14F-4D97-AF65-F5344CB8AC3E}">
        <p14:creationId xmlns:p14="http://schemas.microsoft.com/office/powerpoint/2010/main" val="329779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B680-3418-214D-24F6-4D77B2E55894}"/>
              </a:ext>
            </a:extLst>
          </p:cNvPr>
          <p:cNvSpPr>
            <a:spLocks noGrp="1"/>
          </p:cNvSpPr>
          <p:nvPr>
            <p:ph type="title"/>
          </p:nvPr>
        </p:nvSpPr>
        <p:spPr/>
        <p:txBody>
          <a:bodyPr/>
          <a:lstStyle/>
          <a:p>
            <a:r>
              <a:rPr lang="en-US" dirty="0"/>
              <a:t>The first class</a:t>
            </a:r>
            <a:endParaRPr lang="en-BE" dirty="0"/>
          </a:p>
        </p:txBody>
      </p:sp>
      <p:sp>
        <p:nvSpPr>
          <p:cNvPr id="3" name="Content Placeholder 2">
            <a:extLst>
              <a:ext uri="{FF2B5EF4-FFF2-40B4-BE49-F238E27FC236}">
                <a16:creationId xmlns:a16="http://schemas.microsoft.com/office/drawing/2014/main" id="{6909C057-F045-A29A-8458-21431D529E00}"/>
              </a:ext>
            </a:extLst>
          </p:cNvPr>
          <p:cNvSpPr>
            <a:spLocks noGrp="1"/>
          </p:cNvSpPr>
          <p:nvPr>
            <p:ph idx="1"/>
          </p:nvPr>
        </p:nvSpPr>
        <p:spPr/>
        <p:txBody>
          <a:bodyPr>
            <a:normAutofit/>
          </a:bodyPr>
          <a:lstStyle/>
          <a:p>
            <a:r>
              <a:rPr lang="en-US" dirty="0"/>
              <a:t>Presentation on Weapons of Math Destruction</a:t>
            </a:r>
          </a:p>
          <a:p>
            <a:r>
              <a:rPr lang="en-US" dirty="0"/>
              <a:t>AWS</a:t>
            </a:r>
          </a:p>
          <a:p>
            <a:pPr lvl="1"/>
            <a:r>
              <a:rPr lang="en-US" dirty="0"/>
              <a:t>Login</a:t>
            </a:r>
          </a:p>
          <a:p>
            <a:pPr lvl="1"/>
            <a:r>
              <a:rPr lang="en-US" dirty="0"/>
              <a:t>Find the correct course (Machine Learning Foundations, 3790)</a:t>
            </a:r>
          </a:p>
          <a:p>
            <a:pPr lvl="1"/>
            <a:r>
              <a:rPr lang="en-US" dirty="0"/>
              <a:t>Finish module one (hello world of modules)</a:t>
            </a:r>
          </a:p>
          <a:p>
            <a:r>
              <a:rPr lang="en-US" dirty="0"/>
              <a:t>Group</a:t>
            </a:r>
          </a:p>
          <a:p>
            <a:pPr lvl="1"/>
            <a:r>
              <a:rPr lang="en-US" dirty="0"/>
              <a:t>Make a group</a:t>
            </a:r>
          </a:p>
          <a:p>
            <a:pPr lvl="1"/>
            <a:r>
              <a:rPr lang="en-US" dirty="0"/>
              <a:t>Create a teams channel, invite me</a:t>
            </a:r>
          </a:p>
          <a:p>
            <a:pPr lvl="1"/>
            <a:r>
              <a:rPr lang="en-US" dirty="0"/>
              <a:t>Make a </a:t>
            </a:r>
            <a:r>
              <a:rPr lang="en-US" dirty="0" err="1"/>
              <a:t>github</a:t>
            </a:r>
            <a:r>
              <a:rPr lang="en-US" dirty="0"/>
              <a:t> repo</a:t>
            </a:r>
          </a:p>
          <a:p>
            <a:pPr lvl="1"/>
            <a:r>
              <a:rPr lang="en-US" dirty="0"/>
              <a:t>Do the first discussion topics</a:t>
            </a:r>
            <a:endParaRPr lang="en-BE" dirty="0"/>
          </a:p>
        </p:txBody>
      </p:sp>
      <p:sp>
        <p:nvSpPr>
          <p:cNvPr id="5" name="TextBox 4">
            <a:extLst>
              <a:ext uri="{FF2B5EF4-FFF2-40B4-BE49-F238E27FC236}">
                <a16:creationId xmlns:a16="http://schemas.microsoft.com/office/drawing/2014/main" id="{74000ED7-7B6A-2491-5CAE-4D51CDDFC821}"/>
              </a:ext>
            </a:extLst>
          </p:cNvPr>
          <p:cNvSpPr txBox="1"/>
          <p:nvPr/>
        </p:nvSpPr>
        <p:spPr>
          <a:xfrm>
            <a:off x="5994400" y="4557574"/>
            <a:ext cx="6096000" cy="1754326"/>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And the Lord spoke, saying, "First shalt thou take out the Holy Pin. Then shalt thou count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no more, no less.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shall be the number thou shalt count, and the number of the counting shall be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Four shalt thou not count, neither count thou two, excepting that thou then proceed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Five is right out.”</a:t>
            </a:r>
            <a:endParaRPr lang="en-B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377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78B3-CC4A-1B19-8074-E2971090307F}"/>
              </a:ext>
            </a:extLst>
          </p:cNvPr>
          <p:cNvSpPr>
            <a:spLocks noGrp="1"/>
          </p:cNvSpPr>
          <p:nvPr>
            <p:ph type="title"/>
          </p:nvPr>
        </p:nvSpPr>
        <p:spPr/>
        <p:txBody>
          <a:bodyPr/>
          <a:lstStyle/>
          <a:p>
            <a:r>
              <a:rPr lang="en-US" dirty="0"/>
              <a:t>About me</a:t>
            </a:r>
            <a:endParaRPr lang="en-BE" dirty="0"/>
          </a:p>
        </p:txBody>
      </p:sp>
      <p:sp>
        <p:nvSpPr>
          <p:cNvPr id="3" name="Content Placeholder 2">
            <a:extLst>
              <a:ext uri="{FF2B5EF4-FFF2-40B4-BE49-F238E27FC236}">
                <a16:creationId xmlns:a16="http://schemas.microsoft.com/office/drawing/2014/main" id="{6CF03D71-426D-3403-012E-179E4A9FF2F1}"/>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386254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D60EAFC-9ACF-E67C-F349-3CDEE6A6A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64" y="1690688"/>
            <a:ext cx="5346636" cy="4351339"/>
          </a:xfrm>
          <a:prstGeom prst="rect">
            <a:avLst/>
          </a:prstGeom>
        </p:spPr>
      </p:pic>
      <p:sp>
        <p:nvSpPr>
          <p:cNvPr id="2" name="Title 1">
            <a:extLst>
              <a:ext uri="{FF2B5EF4-FFF2-40B4-BE49-F238E27FC236}">
                <a16:creationId xmlns:a16="http://schemas.microsoft.com/office/drawing/2014/main" id="{938BE494-F944-520A-EF5F-9E20658BE0C2}"/>
              </a:ext>
            </a:extLst>
          </p:cNvPr>
          <p:cNvSpPr>
            <a:spLocks noGrp="1"/>
          </p:cNvSpPr>
          <p:nvPr>
            <p:ph type="title"/>
          </p:nvPr>
        </p:nvSpPr>
        <p:spPr/>
        <p:txBody>
          <a:bodyPr/>
          <a:lstStyle/>
          <a:p>
            <a:r>
              <a:rPr lang="en-US" dirty="0"/>
              <a:t>Course goals</a:t>
            </a:r>
            <a:endParaRPr lang="en-BE" dirty="0"/>
          </a:p>
        </p:txBody>
      </p:sp>
      <p:sp>
        <p:nvSpPr>
          <p:cNvPr id="3" name="Content Placeholder 2">
            <a:extLst>
              <a:ext uri="{FF2B5EF4-FFF2-40B4-BE49-F238E27FC236}">
                <a16:creationId xmlns:a16="http://schemas.microsoft.com/office/drawing/2014/main" id="{919F0559-8662-C0E0-9401-BB90736E475C}"/>
              </a:ext>
            </a:extLst>
          </p:cNvPr>
          <p:cNvSpPr>
            <a:spLocks noGrp="1"/>
          </p:cNvSpPr>
          <p:nvPr>
            <p:ph idx="1"/>
          </p:nvPr>
        </p:nvSpPr>
        <p:spPr>
          <a:xfrm>
            <a:off x="838200" y="1825625"/>
            <a:ext cx="6497320" cy="4351338"/>
          </a:xfrm>
        </p:spPr>
        <p:txBody>
          <a:bodyPr/>
          <a:lstStyle/>
          <a:p>
            <a:r>
              <a:rPr lang="en-US" dirty="0"/>
              <a:t>Data science: course in 2ITF</a:t>
            </a:r>
          </a:p>
          <a:p>
            <a:r>
              <a:rPr lang="en-US" dirty="0"/>
              <a:t>AI: course in 3ITF (soon 2ITF)</a:t>
            </a:r>
          </a:p>
          <a:p>
            <a:r>
              <a:rPr lang="en-US" dirty="0"/>
              <a:t>Machine learning: focus of this course</a:t>
            </a:r>
            <a:br>
              <a:rPr lang="en-US" dirty="0"/>
            </a:br>
            <a:r>
              <a:rPr lang="en-US" dirty="0"/>
              <a:t>(AI on structured data, but we’ll be doing more than just that)</a:t>
            </a:r>
          </a:p>
          <a:p>
            <a:r>
              <a:rPr lang="en-US" dirty="0"/>
              <a:t>Deep learning: Big Data course in 3ITF</a:t>
            </a:r>
          </a:p>
        </p:txBody>
      </p:sp>
    </p:spTree>
    <p:extLst>
      <p:ext uri="{BB962C8B-B14F-4D97-AF65-F5344CB8AC3E}">
        <p14:creationId xmlns:p14="http://schemas.microsoft.com/office/powerpoint/2010/main" val="394370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AEA1-E8D8-566E-681D-D449DA7D432E}"/>
              </a:ext>
            </a:extLst>
          </p:cNvPr>
          <p:cNvSpPr>
            <a:spLocks noGrp="1"/>
          </p:cNvSpPr>
          <p:nvPr>
            <p:ph type="title"/>
          </p:nvPr>
        </p:nvSpPr>
        <p:spPr/>
        <p:txBody>
          <a:bodyPr/>
          <a:lstStyle/>
          <a:p>
            <a:r>
              <a:rPr lang="en-US" dirty="0"/>
              <a:t>Cloud</a:t>
            </a:r>
            <a:endParaRPr lang="en-BE" dirty="0"/>
          </a:p>
        </p:txBody>
      </p:sp>
      <p:sp>
        <p:nvSpPr>
          <p:cNvPr id="3" name="Content Placeholder 2">
            <a:extLst>
              <a:ext uri="{FF2B5EF4-FFF2-40B4-BE49-F238E27FC236}">
                <a16:creationId xmlns:a16="http://schemas.microsoft.com/office/drawing/2014/main" id="{6C9B6BF9-B8B8-57A5-9DB1-4748C0FDC6F9}"/>
              </a:ext>
            </a:extLst>
          </p:cNvPr>
          <p:cNvSpPr>
            <a:spLocks noGrp="1"/>
          </p:cNvSpPr>
          <p:nvPr>
            <p:ph idx="1"/>
          </p:nvPr>
        </p:nvSpPr>
        <p:spPr>
          <a:xfrm>
            <a:off x="838200" y="1825625"/>
            <a:ext cx="6997382" cy="4351338"/>
          </a:xfrm>
        </p:spPr>
        <p:txBody>
          <a:bodyPr/>
          <a:lstStyle/>
          <a:p>
            <a:r>
              <a:rPr lang="en-US" dirty="0"/>
              <a:t>The cloud is important</a:t>
            </a:r>
          </a:p>
          <a:p>
            <a:r>
              <a:rPr lang="en-US" dirty="0"/>
              <a:t>This course uses an AWS-academy course</a:t>
            </a:r>
          </a:p>
          <a:p>
            <a:r>
              <a:rPr lang="en-US" dirty="0"/>
              <a:t>You’ll do most of that course, joined with slides on the ‘regular’ canvas course</a:t>
            </a:r>
          </a:p>
          <a:p>
            <a:r>
              <a:rPr lang="en-US" dirty="0"/>
              <a:t>When studying start from these slides, do the AWS-course as mentioned</a:t>
            </a:r>
          </a:p>
          <a:p>
            <a:endParaRPr lang="en-US" dirty="0"/>
          </a:p>
          <a:p>
            <a:r>
              <a:rPr lang="en-US" dirty="0"/>
              <a:t>The goal of this is to get to know </a:t>
            </a:r>
            <a:r>
              <a:rPr lang="en-US" dirty="0" err="1"/>
              <a:t>Sagemaker</a:t>
            </a:r>
            <a:r>
              <a:rPr lang="en-US" dirty="0"/>
              <a:t> and S3 buckets</a:t>
            </a:r>
            <a:endParaRPr lang="en-BE" dirty="0"/>
          </a:p>
        </p:txBody>
      </p:sp>
      <p:pic>
        <p:nvPicPr>
          <p:cNvPr id="5" name="Picture 4" descr="A picture containing text, clipart&#10;&#10;Description automatically generated">
            <a:extLst>
              <a:ext uri="{FF2B5EF4-FFF2-40B4-BE49-F238E27FC236}">
                <a16:creationId xmlns:a16="http://schemas.microsoft.com/office/drawing/2014/main" id="{C274E7A2-8235-C448-BF1E-D1B073B31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82" y="1490662"/>
            <a:ext cx="3876675" cy="3876675"/>
          </a:xfrm>
          <a:prstGeom prst="rect">
            <a:avLst/>
          </a:prstGeom>
        </p:spPr>
      </p:pic>
    </p:spTree>
    <p:extLst>
      <p:ext uri="{BB962C8B-B14F-4D97-AF65-F5344CB8AC3E}">
        <p14:creationId xmlns:p14="http://schemas.microsoft.com/office/powerpoint/2010/main" val="168146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7ACF-3137-EC0A-4450-B773E7709CCD}"/>
              </a:ext>
            </a:extLst>
          </p:cNvPr>
          <p:cNvSpPr>
            <a:spLocks noGrp="1"/>
          </p:cNvSpPr>
          <p:nvPr>
            <p:ph type="title"/>
          </p:nvPr>
        </p:nvSpPr>
        <p:spPr/>
        <p:txBody>
          <a:bodyPr/>
          <a:lstStyle/>
          <a:p>
            <a:r>
              <a:rPr lang="en-US" dirty="0"/>
              <a:t>Course layout</a:t>
            </a:r>
            <a:endParaRPr lang="en-BE" dirty="0"/>
          </a:p>
        </p:txBody>
      </p:sp>
      <p:sp>
        <p:nvSpPr>
          <p:cNvPr id="3" name="Content Placeholder 2">
            <a:extLst>
              <a:ext uri="{FF2B5EF4-FFF2-40B4-BE49-F238E27FC236}">
                <a16:creationId xmlns:a16="http://schemas.microsoft.com/office/drawing/2014/main" id="{03F756A6-83ED-3C39-E5C1-D0CD6CA1BF6A}"/>
              </a:ext>
            </a:extLst>
          </p:cNvPr>
          <p:cNvSpPr>
            <a:spLocks noGrp="1"/>
          </p:cNvSpPr>
          <p:nvPr>
            <p:ph idx="1"/>
          </p:nvPr>
        </p:nvSpPr>
        <p:spPr/>
        <p:txBody>
          <a:bodyPr/>
          <a:lstStyle/>
          <a:p>
            <a:r>
              <a:rPr lang="en-US" dirty="0"/>
              <a:t>6 weeks:</a:t>
            </a:r>
          </a:p>
          <a:p>
            <a:pPr lvl="1"/>
            <a:r>
              <a:rPr lang="en-US" dirty="0"/>
              <a:t>2 on campus blocks: theory, discussion topics, exercises</a:t>
            </a:r>
          </a:p>
          <a:p>
            <a:pPr lvl="1"/>
            <a:r>
              <a:rPr lang="en-US" dirty="0"/>
              <a:t>1 block from home: discussion topics, exercises and group project</a:t>
            </a:r>
          </a:p>
          <a:p>
            <a:r>
              <a:rPr lang="en-US" dirty="0"/>
              <a:t>The project:</a:t>
            </a:r>
          </a:p>
          <a:p>
            <a:pPr lvl="1"/>
            <a:r>
              <a:rPr lang="en-US" dirty="0"/>
              <a:t>Do AI and advanced data science on a basic dataset (pass/fail) and on an elaborate dataset (excelling)</a:t>
            </a:r>
          </a:p>
          <a:p>
            <a:r>
              <a:rPr lang="en-US" dirty="0"/>
              <a:t>The exam:</a:t>
            </a:r>
          </a:p>
          <a:p>
            <a:pPr lvl="1"/>
            <a:r>
              <a:rPr lang="en-US" dirty="0"/>
              <a:t>Presentation of the project (in group)</a:t>
            </a:r>
          </a:p>
          <a:p>
            <a:pPr lvl="1"/>
            <a:r>
              <a:rPr lang="en-US" dirty="0"/>
              <a:t>Individual oral questions on the theoretical contents of the course</a:t>
            </a:r>
          </a:p>
          <a:p>
            <a:pPr lvl="1"/>
            <a:r>
              <a:rPr lang="en-US" dirty="0"/>
              <a:t>During the semester (not in January)</a:t>
            </a:r>
            <a:endParaRPr lang="en-BE" dirty="0"/>
          </a:p>
        </p:txBody>
      </p:sp>
    </p:spTree>
    <p:extLst>
      <p:ext uri="{BB962C8B-B14F-4D97-AF65-F5344CB8AC3E}">
        <p14:creationId xmlns:p14="http://schemas.microsoft.com/office/powerpoint/2010/main" val="19161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B57-32D5-CD03-5B22-1252C321C123}"/>
              </a:ext>
            </a:extLst>
          </p:cNvPr>
          <p:cNvSpPr>
            <a:spLocks noGrp="1"/>
          </p:cNvSpPr>
          <p:nvPr>
            <p:ph type="title"/>
          </p:nvPr>
        </p:nvSpPr>
        <p:spPr/>
        <p:txBody>
          <a:bodyPr/>
          <a:lstStyle/>
          <a:p>
            <a:r>
              <a:rPr lang="en-US" dirty="0"/>
              <a:t>The exam</a:t>
            </a:r>
            <a:endParaRPr lang="en-BE" dirty="0"/>
          </a:p>
        </p:txBody>
      </p:sp>
      <p:sp>
        <p:nvSpPr>
          <p:cNvPr id="3" name="Content Placeholder 2">
            <a:extLst>
              <a:ext uri="{FF2B5EF4-FFF2-40B4-BE49-F238E27FC236}">
                <a16:creationId xmlns:a16="http://schemas.microsoft.com/office/drawing/2014/main" id="{F0767FAB-59D4-FFC6-614F-02507EFD7998}"/>
              </a:ext>
            </a:extLst>
          </p:cNvPr>
          <p:cNvSpPr>
            <a:spLocks noGrp="1"/>
          </p:cNvSpPr>
          <p:nvPr>
            <p:ph idx="1"/>
          </p:nvPr>
        </p:nvSpPr>
        <p:spPr/>
        <p:txBody>
          <a:bodyPr/>
          <a:lstStyle/>
          <a:p>
            <a:r>
              <a:rPr lang="en-US" dirty="0"/>
              <a:t>Project deadline: end of the fall break </a:t>
            </a:r>
            <a:r>
              <a:rPr lang="en-US" b="1" dirty="0"/>
              <a:t>(5-nov-2023)</a:t>
            </a:r>
          </a:p>
          <a:p>
            <a:pPr lvl="1"/>
            <a:r>
              <a:rPr lang="en-US" dirty="0"/>
              <a:t>Upload al the files</a:t>
            </a:r>
          </a:p>
          <a:p>
            <a:r>
              <a:rPr lang="en-US" dirty="0"/>
              <a:t>First week after the break: Presentations in group</a:t>
            </a:r>
          </a:p>
          <a:p>
            <a:pPr lvl="1"/>
            <a:r>
              <a:rPr lang="en-US" dirty="0"/>
              <a:t>Explain your project and your findings</a:t>
            </a:r>
          </a:p>
          <a:p>
            <a:r>
              <a:rPr lang="en-US" dirty="0"/>
              <a:t>Oral exam</a:t>
            </a:r>
          </a:p>
          <a:p>
            <a:pPr lvl="1"/>
            <a:r>
              <a:rPr lang="en-US" dirty="0"/>
              <a:t>As questions during the presentation</a:t>
            </a:r>
          </a:p>
          <a:p>
            <a:pPr lvl="1"/>
            <a:r>
              <a:rPr lang="en-US" dirty="0"/>
              <a:t>Deep dive into theoretical concepts</a:t>
            </a:r>
          </a:p>
          <a:p>
            <a:pPr lvl="1"/>
            <a:r>
              <a:rPr lang="en-US" dirty="0"/>
              <a:t>See the discussion topics for inspiration</a:t>
            </a:r>
          </a:p>
          <a:p>
            <a:r>
              <a:rPr lang="en-US" dirty="0"/>
              <a:t>Grading: 70% project, 30% </a:t>
            </a:r>
            <a:r>
              <a:rPr lang="en-US"/>
              <a:t>theoretical concepts</a:t>
            </a:r>
            <a:endParaRPr lang="en-US" dirty="0"/>
          </a:p>
          <a:p>
            <a:endParaRPr lang="en-US" dirty="0"/>
          </a:p>
          <a:p>
            <a:pPr lvl="1"/>
            <a:endParaRPr lang="en-BE" dirty="0"/>
          </a:p>
        </p:txBody>
      </p:sp>
    </p:spTree>
    <p:extLst>
      <p:ext uri="{BB962C8B-B14F-4D97-AF65-F5344CB8AC3E}">
        <p14:creationId xmlns:p14="http://schemas.microsoft.com/office/powerpoint/2010/main" val="276323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C421-B1B2-79B9-7EC0-56998B8E33EC}"/>
              </a:ext>
            </a:extLst>
          </p:cNvPr>
          <p:cNvSpPr>
            <a:spLocks noGrp="1"/>
          </p:cNvSpPr>
          <p:nvPr>
            <p:ph type="title"/>
          </p:nvPr>
        </p:nvSpPr>
        <p:spPr/>
        <p:txBody>
          <a:bodyPr/>
          <a:lstStyle/>
          <a:p>
            <a:r>
              <a:rPr lang="en-US" dirty="0"/>
              <a:t>The classes</a:t>
            </a:r>
            <a:endParaRPr lang="en-BE" dirty="0"/>
          </a:p>
        </p:txBody>
      </p:sp>
      <p:sp>
        <p:nvSpPr>
          <p:cNvPr id="3" name="Content Placeholder 2">
            <a:extLst>
              <a:ext uri="{FF2B5EF4-FFF2-40B4-BE49-F238E27FC236}">
                <a16:creationId xmlns:a16="http://schemas.microsoft.com/office/drawing/2014/main" id="{53E2B102-B73A-7E7C-6926-6C140E9A4C9A}"/>
              </a:ext>
            </a:extLst>
          </p:cNvPr>
          <p:cNvSpPr>
            <a:spLocks noGrp="1"/>
          </p:cNvSpPr>
          <p:nvPr>
            <p:ph idx="1"/>
          </p:nvPr>
        </p:nvSpPr>
        <p:spPr/>
        <p:txBody>
          <a:bodyPr/>
          <a:lstStyle/>
          <a:p>
            <a:r>
              <a:rPr lang="en-US" dirty="0"/>
              <a:t>We have 2 blocks on campus</a:t>
            </a:r>
          </a:p>
          <a:p>
            <a:pPr lvl="1"/>
            <a:r>
              <a:rPr lang="en-US" dirty="0"/>
              <a:t>If you have to cover AWS in advance, it’ll be on canvas as an announcement</a:t>
            </a:r>
          </a:p>
          <a:p>
            <a:pPr lvl="1"/>
            <a:r>
              <a:rPr lang="en-US" dirty="0"/>
              <a:t>Explanation of the slides</a:t>
            </a:r>
          </a:p>
          <a:p>
            <a:pPr lvl="1"/>
            <a:r>
              <a:rPr lang="en-US" dirty="0"/>
              <a:t>Time for exercises and discussion topics</a:t>
            </a:r>
          </a:p>
          <a:p>
            <a:r>
              <a:rPr lang="en-US" dirty="0"/>
              <a:t>We have 1 block online</a:t>
            </a:r>
          </a:p>
          <a:p>
            <a:pPr lvl="1"/>
            <a:r>
              <a:rPr lang="en-US" dirty="0"/>
              <a:t>Create a teams call with your group and the teacher</a:t>
            </a:r>
          </a:p>
          <a:p>
            <a:pPr lvl="1"/>
            <a:r>
              <a:rPr lang="en-US" dirty="0"/>
              <a:t>Spend the entire block in there</a:t>
            </a:r>
          </a:p>
          <a:p>
            <a:pPr lvl="1"/>
            <a:r>
              <a:rPr lang="en-US" dirty="0"/>
              <a:t>At sometime, I’ll join for questions and follow-up</a:t>
            </a:r>
          </a:p>
          <a:p>
            <a:pPr lvl="1"/>
            <a:r>
              <a:rPr lang="en-US" dirty="0"/>
              <a:t>We’ll create the group on canvas, and follow-up will be done using </a:t>
            </a:r>
            <a:r>
              <a:rPr lang="en-US" dirty="0" err="1"/>
              <a:t>feedpulse</a:t>
            </a:r>
            <a:endParaRPr lang="en-US" dirty="0"/>
          </a:p>
          <a:p>
            <a:pPr lvl="1"/>
            <a:r>
              <a:rPr lang="en-US" dirty="0"/>
              <a:t>No real grading, but the smileys indicate how well you are doing</a:t>
            </a:r>
            <a:endParaRPr lang="en-BE" dirty="0"/>
          </a:p>
        </p:txBody>
      </p:sp>
    </p:spTree>
    <p:extLst>
      <p:ext uri="{BB962C8B-B14F-4D97-AF65-F5344CB8AC3E}">
        <p14:creationId xmlns:p14="http://schemas.microsoft.com/office/powerpoint/2010/main" val="15379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F344-8EEB-E7D7-AEE4-50C367E5CB10}"/>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D0C9C61B-F6A2-066F-CE25-B1521DCB64B9}"/>
              </a:ext>
            </a:extLst>
          </p:cNvPr>
          <p:cNvSpPr>
            <a:spLocks noGrp="1"/>
          </p:cNvSpPr>
          <p:nvPr>
            <p:ph idx="1"/>
          </p:nvPr>
        </p:nvSpPr>
        <p:spPr/>
        <p:txBody>
          <a:bodyPr>
            <a:normAutofit lnSpcReduction="10000"/>
          </a:bodyPr>
          <a:lstStyle/>
          <a:p>
            <a:r>
              <a:rPr lang="en-US" dirty="0"/>
              <a:t>The central guideline in this course</a:t>
            </a:r>
          </a:p>
          <a:p>
            <a:pPr lvl="1"/>
            <a:r>
              <a:rPr lang="en-US" dirty="0"/>
              <a:t>Refers to AWS-course or other external</a:t>
            </a:r>
          </a:p>
          <a:p>
            <a:pPr lvl="1"/>
            <a:r>
              <a:rPr lang="en-US" dirty="0"/>
              <a:t>Not numbered per class (week 1 is </a:t>
            </a:r>
            <a:r>
              <a:rPr lang="en-US"/>
              <a:t>not necessarily ppt 1)</a:t>
            </a:r>
          </a:p>
          <a:p>
            <a:r>
              <a:rPr lang="en-US" dirty="0"/>
              <a:t>Sparsely formatted on purpose</a:t>
            </a:r>
          </a:p>
          <a:p>
            <a:pPr lvl="1"/>
            <a:r>
              <a:rPr lang="en-US" dirty="0"/>
              <a:t>You may apply a theme for yourself</a:t>
            </a:r>
          </a:p>
          <a:p>
            <a:r>
              <a:rPr lang="en-US" dirty="0"/>
              <a:t>Not a good example for your final presentation</a:t>
            </a:r>
          </a:p>
          <a:p>
            <a:pPr lvl="1"/>
            <a:r>
              <a:rPr lang="en-US" dirty="0"/>
              <a:t>Your final presentation: sell yourself (or your project) to a jury</a:t>
            </a:r>
          </a:p>
          <a:p>
            <a:pPr lvl="1"/>
            <a:r>
              <a:rPr lang="en-US" dirty="0"/>
              <a:t>These presentation: course material, not selling anything</a:t>
            </a:r>
          </a:p>
          <a:p>
            <a:r>
              <a:rPr lang="en-US" dirty="0"/>
              <a:t>Don’t forget the notes, sometimes they contain more information or useful links</a:t>
            </a:r>
          </a:p>
        </p:txBody>
      </p:sp>
    </p:spTree>
    <p:extLst>
      <p:ext uri="{BB962C8B-B14F-4D97-AF65-F5344CB8AC3E}">
        <p14:creationId xmlns:p14="http://schemas.microsoft.com/office/powerpoint/2010/main" val="407994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86BD-AEB8-93A0-D7D0-B6866BB548FB}"/>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1FA026EB-F47D-F29C-37A2-487A7886AB3D}"/>
              </a:ext>
            </a:extLst>
          </p:cNvPr>
          <p:cNvSpPr>
            <a:spLocks noGrp="1"/>
          </p:cNvSpPr>
          <p:nvPr>
            <p:ph idx="1"/>
          </p:nvPr>
        </p:nvSpPr>
        <p:spPr/>
        <p:txBody>
          <a:bodyPr/>
          <a:lstStyle/>
          <a:p>
            <a:r>
              <a:rPr lang="en-US" dirty="0" err="1"/>
              <a:t>Powerpoint</a:t>
            </a:r>
            <a:r>
              <a:rPr lang="en-US" dirty="0"/>
              <a:t> is supercalifragilisticexpialidocious, but it has it’s limits</a:t>
            </a:r>
          </a:p>
          <a:p>
            <a:r>
              <a:rPr lang="en-US" dirty="0"/>
              <a:t>Sometimes the slide will be a link</a:t>
            </a:r>
          </a:p>
          <a:p>
            <a:pPr lvl="1"/>
            <a:r>
              <a:rPr lang="en-US" dirty="0"/>
              <a:t>To a </a:t>
            </a:r>
            <a:r>
              <a:rPr lang="en-US" dirty="0" err="1"/>
              <a:t>jupyter</a:t>
            </a:r>
            <a:r>
              <a:rPr lang="en-US" dirty="0"/>
              <a:t> notebook with explanations</a:t>
            </a:r>
          </a:p>
          <a:p>
            <a:pPr lvl="1"/>
            <a:r>
              <a:rPr lang="en-US" dirty="0"/>
              <a:t>To a </a:t>
            </a:r>
            <a:r>
              <a:rPr lang="en-US" dirty="0" err="1"/>
              <a:t>jupyter</a:t>
            </a:r>
            <a:r>
              <a:rPr lang="en-US" dirty="0"/>
              <a:t> notebook with an exercise</a:t>
            </a:r>
          </a:p>
          <a:p>
            <a:pPr lvl="1"/>
            <a:r>
              <a:rPr lang="en-US" dirty="0"/>
              <a:t>To a markdown-file with explanations</a:t>
            </a:r>
          </a:p>
          <a:p>
            <a:pPr lvl="1"/>
            <a:r>
              <a:rPr lang="en-US" dirty="0"/>
              <a:t>To the module on AWS</a:t>
            </a:r>
          </a:p>
          <a:p>
            <a:pPr lvl="1"/>
            <a:r>
              <a:rPr lang="en-US" dirty="0"/>
              <a:t>…</a:t>
            </a:r>
          </a:p>
          <a:p>
            <a:r>
              <a:rPr lang="en-US" dirty="0"/>
              <a:t>The slides are the guide between all the other course material, but it’s not the only </a:t>
            </a:r>
            <a:r>
              <a:rPr lang="en-US"/>
              <a:t>course material</a:t>
            </a:r>
            <a:endParaRPr lang="en-BE" dirty="0"/>
          </a:p>
        </p:txBody>
      </p:sp>
    </p:spTree>
    <p:extLst>
      <p:ext uri="{BB962C8B-B14F-4D97-AF65-F5344CB8AC3E}">
        <p14:creationId xmlns:p14="http://schemas.microsoft.com/office/powerpoint/2010/main" val="332508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1147</Words>
  <Application>Microsoft Office PowerPoint</Application>
  <PresentationFormat>Widescreen</PresentationFormat>
  <Paragraphs>125</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Aharoni</vt:lpstr>
      <vt:lpstr>Arial</vt:lpstr>
      <vt:lpstr>Calibri</vt:lpstr>
      <vt:lpstr>Calibri Light</vt:lpstr>
      <vt:lpstr>Office Theme</vt:lpstr>
      <vt:lpstr>CloudAI</vt:lpstr>
      <vt:lpstr>About me</vt:lpstr>
      <vt:lpstr>Course goals</vt:lpstr>
      <vt:lpstr>Cloud</vt:lpstr>
      <vt:lpstr>Course layout</vt:lpstr>
      <vt:lpstr>The exam</vt:lpstr>
      <vt:lpstr>The classes</vt:lpstr>
      <vt:lpstr>About the slides</vt:lpstr>
      <vt:lpstr>About the slides</vt:lpstr>
      <vt:lpstr>What we’ll be doing</vt:lpstr>
      <vt:lpstr>PowerPoint Presentation</vt:lpstr>
      <vt:lpstr>Followup</vt:lpstr>
      <vt:lpstr>Using AI</vt:lpstr>
      <vt:lpstr>Using AI</vt:lpstr>
      <vt:lpstr>The project</vt:lpstr>
      <vt:lpstr>The first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CloudAI</dc:title>
  <dc:creator>Jochen Mariën</dc:creator>
  <cp:lastModifiedBy>Jochen Mariën</cp:lastModifiedBy>
  <cp:revision>1</cp:revision>
  <dcterms:created xsi:type="dcterms:W3CDTF">2023-03-16T12:26:54Z</dcterms:created>
  <dcterms:modified xsi:type="dcterms:W3CDTF">2023-06-14T09:03:36Z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2023-03-16T12:47:27Z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c9d789b2-d8cc-40a8-96ab-ede38c704c0c</vt:lpwstr>
  </property>
  <property fmtid="{D5CDD505-2E9C-101B-9397-08002B2CF9AE}" pid="8" name="MSIP_Label_c337be75-dfbb-4261-9834-ac247c7dde13_ContentBits">
    <vt:lpwstr>0</vt:lpwstr>
  </property>
</Properties>
</file>