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64" r:id="rId7"/>
    <p:sldId id="259" r:id="rId8"/>
    <p:sldId id="265" r:id="rId9"/>
    <p:sldId id="266" r:id="rId10"/>
    <p:sldId id="269" r:id="rId11"/>
    <p:sldId id="267" r:id="rId12"/>
    <p:sldId id="268" r:id="rId13"/>
    <p:sldId id="270" r:id="rId14"/>
    <p:sldId id="261" r:id="rId15"/>
    <p:sldId id="27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C900F-5F03-4287-A525-6F5614A25C90}">
          <p14:sldIdLst>
            <p14:sldId id="256"/>
            <p14:sldId id="257"/>
            <p14:sldId id="258"/>
            <p14:sldId id="260"/>
            <p14:sldId id="262"/>
          </p14:sldIdLst>
        </p14:section>
        <p14:section name="Covariation and correlation" id="{9572D423-B4D9-4A95-9EA0-1C02BFE430F4}">
          <p14:sldIdLst>
            <p14:sldId id="264"/>
            <p14:sldId id="259"/>
            <p14:sldId id="265"/>
            <p14:sldId id="266"/>
            <p14:sldId id="269"/>
            <p14:sldId id="267"/>
            <p14:sldId id="268"/>
          </p14:sldIdLst>
        </p14:section>
        <p14:section name="Models" id="{22750C53-A5D9-492E-914A-2F5D7BA0C0E7}">
          <p14:sldIdLst>
            <p14:sldId id="270"/>
            <p14:sldId id="261"/>
            <p14:sldId id="272"/>
            <p14:sldId id="283"/>
          </p14:sldIdLst>
        </p14:section>
        <p14:section name="Model quality" id="{4F2EDD26-9638-4E85-9C8F-75F5B0C84F79}">
          <p14:sldIdLst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A5283-A155-458D-8151-1CEB2FF4B48D}" v="19" dt="2023-06-15T13:23:18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08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169A5283-A155-458D-8151-1CEB2FF4B48D}"/>
    <pc:docChg chg="undo custSel addSld delSld modSld addSection modSection">
      <pc:chgData name="Jochen Mariën" userId="a4f8d9ed-3895-4365-b2d5-9432cb8a20d4" providerId="ADAL" clId="{169A5283-A155-458D-8151-1CEB2FF4B48D}" dt="2023-06-15T13:23:37.621" v="4130"/>
      <pc:docMkLst>
        <pc:docMk/>
      </pc:docMkLst>
      <pc:sldChg chg="modSp new mod">
        <pc:chgData name="Jochen Mariën" userId="a4f8d9ed-3895-4365-b2d5-9432cb8a20d4" providerId="ADAL" clId="{169A5283-A155-458D-8151-1CEB2FF4B48D}" dt="2023-06-12T13:58:07.264" v="23" actId="20577"/>
        <pc:sldMkLst>
          <pc:docMk/>
          <pc:sldMk cId="3577728429" sldId="256"/>
        </pc:sldMkLst>
        <pc:spChg chg="mod">
          <ac:chgData name="Jochen Mariën" userId="a4f8d9ed-3895-4365-b2d5-9432cb8a20d4" providerId="ADAL" clId="{169A5283-A155-458D-8151-1CEB2FF4B48D}" dt="2023-06-12T13:58:07.264" v="23" actId="20577"/>
          <ac:spMkLst>
            <pc:docMk/>
            <pc:sldMk cId="3577728429" sldId="256"/>
            <ac:spMk id="2" creationId="{B64F9231-90C0-A6CF-C3CA-BD50C4486903}"/>
          </ac:spMkLst>
        </pc:spChg>
      </pc:sldChg>
      <pc:sldChg chg="addSp delSp modSp new mod modNotesTx">
        <pc:chgData name="Jochen Mariën" userId="a4f8d9ed-3895-4365-b2d5-9432cb8a20d4" providerId="ADAL" clId="{169A5283-A155-458D-8151-1CEB2FF4B48D}" dt="2023-06-13T15:11:23.772" v="198" actId="478"/>
        <pc:sldMkLst>
          <pc:docMk/>
          <pc:sldMk cId="776048883" sldId="257"/>
        </pc:sldMkLst>
        <pc:spChg chg="mod">
          <ac:chgData name="Jochen Mariën" userId="a4f8d9ed-3895-4365-b2d5-9432cb8a20d4" providerId="ADAL" clId="{169A5283-A155-458D-8151-1CEB2FF4B48D}" dt="2023-06-12T13:59:30.267" v="54" actId="20577"/>
          <ac:spMkLst>
            <pc:docMk/>
            <pc:sldMk cId="776048883" sldId="257"/>
            <ac:spMk id="2" creationId="{8CEA3F89-BD51-E682-70E5-BDA9E7AAD1D8}"/>
          </ac:spMkLst>
        </pc:spChg>
        <pc:spChg chg="del">
          <ac:chgData name="Jochen Mariën" userId="a4f8d9ed-3895-4365-b2d5-9432cb8a20d4" providerId="ADAL" clId="{169A5283-A155-458D-8151-1CEB2FF4B48D}" dt="2023-06-12T13:59:18.064" v="42"/>
          <ac:spMkLst>
            <pc:docMk/>
            <pc:sldMk cId="776048883" sldId="257"/>
            <ac:spMk id="3" creationId="{71735C32-0C1D-DE3A-598A-DC469364A6B3}"/>
          </ac:spMkLst>
        </pc:spChg>
        <pc:spChg chg="add del mod">
          <ac:chgData name="Jochen Mariën" userId="a4f8d9ed-3895-4365-b2d5-9432cb8a20d4" providerId="ADAL" clId="{169A5283-A155-458D-8151-1CEB2FF4B48D}" dt="2023-06-13T15:11:23.772" v="198" actId="478"/>
          <ac:spMkLst>
            <pc:docMk/>
            <pc:sldMk cId="776048883" sldId="257"/>
            <ac:spMk id="4" creationId="{B963D317-6860-0D97-A472-63D42FCB3C10}"/>
          </ac:spMkLst>
        </pc:spChg>
        <pc:picChg chg="add del mod">
          <ac:chgData name="Jochen Mariën" userId="a4f8d9ed-3895-4365-b2d5-9432cb8a20d4" providerId="ADAL" clId="{169A5283-A155-458D-8151-1CEB2FF4B48D}" dt="2023-06-13T15:10:52.337" v="193" actId="478"/>
          <ac:picMkLst>
            <pc:docMk/>
            <pc:sldMk cId="776048883" sldId="257"/>
            <ac:picMk id="5" creationId="{C9A347EC-B7B2-73E4-1763-3BCB4730864A}"/>
          </ac:picMkLst>
        </pc:picChg>
        <pc:picChg chg="add mod">
          <ac:chgData name="Jochen Mariën" userId="a4f8d9ed-3895-4365-b2d5-9432cb8a20d4" providerId="ADAL" clId="{169A5283-A155-458D-8151-1CEB2FF4B48D}" dt="2023-06-13T15:11:21.159" v="197" actId="14100"/>
          <ac:picMkLst>
            <pc:docMk/>
            <pc:sldMk cId="776048883" sldId="257"/>
            <ac:picMk id="6" creationId="{852F6856-FB57-4100-FFB0-22D4417E22DE}"/>
          </ac:picMkLst>
        </pc:picChg>
      </pc:sldChg>
      <pc:sldChg chg="addSp delSp modSp new mod modNotesTx">
        <pc:chgData name="Jochen Mariën" userId="a4f8d9ed-3895-4365-b2d5-9432cb8a20d4" providerId="ADAL" clId="{169A5283-A155-458D-8151-1CEB2FF4B48D}" dt="2023-06-14T08:07:28.820" v="1629" actId="20577"/>
        <pc:sldMkLst>
          <pc:docMk/>
          <pc:sldMk cId="746676107" sldId="258"/>
        </pc:sldMkLst>
        <pc:spChg chg="mod">
          <ac:chgData name="Jochen Mariën" userId="a4f8d9ed-3895-4365-b2d5-9432cb8a20d4" providerId="ADAL" clId="{169A5283-A155-458D-8151-1CEB2FF4B48D}" dt="2023-06-13T07:51:32.535" v="106"/>
          <ac:spMkLst>
            <pc:docMk/>
            <pc:sldMk cId="746676107" sldId="258"/>
            <ac:spMk id="2" creationId="{AF080D97-E90E-6C78-2D9C-18A07F74FCD9}"/>
          </ac:spMkLst>
        </pc:spChg>
        <pc:spChg chg="mod">
          <ac:chgData name="Jochen Mariën" userId="a4f8d9ed-3895-4365-b2d5-9432cb8a20d4" providerId="ADAL" clId="{169A5283-A155-458D-8151-1CEB2FF4B48D}" dt="2023-06-14T08:07:28.820" v="1629" actId="20577"/>
          <ac:spMkLst>
            <pc:docMk/>
            <pc:sldMk cId="746676107" sldId="258"/>
            <ac:spMk id="3" creationId="{8FCE8C76-BBB5-0580-3926-A0C3F83FCE81}"/>
          </ac:spMkLst>
        </pc:spChg>
        <pc:picChg chg="add del mod">
          <ac:chgData name="Jochen Mariën" userId="a4f8d9ed-3895-4365-b2d5-9432cb8a20d4" providerId="ADAL" clId="{169A5283-A155-458D-8151-1CEB2FF4B48D}" dt="2023-06-13T15:11:08.584" v="194" actId="21"/>
          <ac:picMkLst>
            <pc:docMk/>
            <pc:sldMk cId="746676107" sldId="258"/>
            <ac:picMk id="5" creationId="{59CB02E6-3EA8-3D3C-4EB2-26A7C2185D49}"/>
          </ac:picMkLst>
        </pc:picChg>
      </pc:sldChg>
      <pc:sldChg chg="addSp delSp modSp new mod">
        <pc:chgData name="Jochen Mariën" userId="a4f8d9ed-3895-4365-b2d5-9432cb8a20d4" providerId="ADAL" clId="{169A5283-A155-458D-8151-1CEB2FF4B48D}" dt="2023-06-14T08:23:42.598" v="1869" actId="1076"/>
        <pc:sldMkLst>
          <pc:docMk/>
          <pc:sldMk cId="720020292" sldId="259"/>
        </pc:sldMkLst>
        <pc:spChg chg="mod">
          <ac:chgData name="Jochen Mariën" userId="a4f8d9ed-3895-4365-b2d5-9432cb8a20d4" providerId="ADAL" clId="{169A5283-A155-458D-8151-1CEB2FF4B48D}" dt="2023-06-14T08:23:13.062" v="1862" actId="20577"/>
          <ac:spMkLst>
            <pc:docMk/>
            <pc:sldMk cId="720020292" sldId="259"/>
            <ac:spMk id="2" creationId="{04B3C494-60C1-F2B0-6B62-A51F85919688}"/>
          </ac:spMkLst>
        </pc:spChg>
        <pc:spChg chg="del mod">
          <ac:chgData name="Jochen Mariën" userId="a4f8d9ed-3895-4365-b2d5-9432cb8a20d4" providerId="ADAL" clId="{169A5283-A155-458D-8151-1CEB2FF4B48D}" dt="2023-06-14T08:23:15.925" v="1863" actId="478"/>
          <ac:spMkLst>
            <pc:docMk/>
            <pc:sldMk cId="720020292" sldId="259"/>
            <ac:spMk id="3" creationId="{820F0F27-D7EF-6BB5-B33A-6949DC1E728D}"/>
          </ac:spMkLst>
        </pc:spChg>
        <pc:spChg chg="add del mod">
          <ac:chgData name="Jochen Mariën" userId="a4f8d9ed-3895-4365-b2d5-9432cb8a20d4" providerId="ADAL" clId="{169A5283-A155-458D-8151-1CEB2FF4B48D}" dt="2023-06-14T08:23:19.055" v="1864" actId="478"/>
          <ac:spMkLst>
            <pc:docMk/>
            <pc:sldMk cId="720020292" sldId="259"/>
            <ac:spMk id="5" creationId="{8E554590-A398-BA7E-8E0C-0BD859E8BA6C}"/>
          </ac:spMkLst>
        </pc:spChg>
        <pc:picChg chg="add mod">
          <ac:chgData name="Jochen Mariën" userId="a4f8d9ed-3895-4365-b2d5-9432cb8a20d4" providerId="ADAL" clId="{169A5283-A155-458D-8151-1CEB2FF4B48D}" dt="2023-06-14T08:23:40.001" v="1868" actId="1076"/>
          <ac:picMkLst>
            <pc:docMk/>
            <pc:sldMk cId="720020292" sldId="259"/>
            <ac:picMk id="6" creationId="{9966F9F7-D69A-FB85-3D66-7FC298A5182E}"/>
          </ac:picMkLst>
        </pc:picChg>
        <pc:picChg chg="add mod">
          <ac:chgData name="Jochen Mariën" userId="a4f8d9ed-3895-4365-b2d5-9432cb8a20d4" providerId="ADAL" clId="{169A5283-A155-458D-8151-1CEB2FF4B48D}" dt="2023-06-14T08:23:42.598" v="1869" actId="1076"/>
          <ac:picMkLst>
            <pc:docMk/>
            <pc:sldMk cId="720020292" sldId="259"/>
            <ac:picMk id="7" creationId="{2DEB7268-4B0C-F6E2-FE32-84B526E9DD52}"/>
          </ac:picMkLst>
        </pc:picChg>
      </pc:sldChg>
      <pc:sldChg chg="modSp new mod">
        <pc:chgData name="Jochen Mariën" userId="a4f8d9ed-3895-4365-b2d5-9432cb8a20d4" providerId="ADAL" clId="{169A5283-A155-458D-8151-1CEB2FF4B48D}" dt="2023-06-14T08:08:44.175" v="1640" actId="20577"/>
        <pc:sldMkLst>
          <pc:docMk/>
          <pc:sldMk cId="2896051875" sldId="260"/>
        </pc:sldMkLst>
        <pc:spChg chg="mod">
          <ac:chgData name="Jochen Mariën" userId="a4f8d9ed-3895-4365-b2d5-9432cb8a20d4" providerId="ADAL" clId="{169A5283-A155-458D-8151-1CEB2FF4B48D}" dt="2023-06-13T15:20:14.234" v="602"/>
          <ac:spMkLst>
            <pc:docMk/>
            <pc:sldMk cId="2896051875" sldId="260"/>
            <ac:spMk id="2" creationId="{5C8D856C-780D-2916-91ED-D5CCB13C0CE7}"/>
          </ac:spMkLst>
        </pc:spChg>
        <pc:spChg chg="mod">
          <ac:chgData name="Jochen Mariën" userId="a4f8d9ed-3895-4365-b2d5-9432cb8a20d4" providerId="ADAL" clId="{169A5283-A155-458D-8151-1CEB2FF4B48D}" dt="2023-06-14T08:08:44.175" v="1640" actId="20577"/>
          <ac:spMkLst>
            <pc:docMk/>
            <pc:sldMk cId="2896051875" sldId="260"/>
            <ac:spMk id="3" creationId="{9D8E4450-A3EE-C2AB-D4D1-31E7932F6EA0}"/>
          </ac:spMkLst>
        </pc:spChg>
      </pc:sldChg>
      <pc:sldChg chg="addSp modSp new mod">
        <pc:chgData name="Jochen Mariën" userId="a4f8d9ed-3895-4365-b2d5-9432cb8a20d4" providerId="ADAL" clId="{169A5283-A155-458D-8151-1CEB2FF4B48D}" dt="2023-06-14T09:49:01.444" v="3524" actId="20577"/>
        <pc:sldMkLst>
          <pc:docMk/>
          <pc:sldMk cId="3291332361" sldId="261"/>
        </pc:sldMkLst>
        <pc:spChg chg="mod">
          <ac:chgData name="Jochen Mariën" userId="a4f8d9ed-3895-4365-b2d5-9432cb8a20d4" providerId="ADAL" clId="{169A5283-A155-458D-8151-1CEB2FF4B48D}" dt="2023-06-14T09:44:34.162" v="3215" actId="20577"/>
          <ac:spMkLst>
            <pc:docMk/>
            <pc:sldMk cId="3291332361" sldId="261"/>
            <ac:spMk id="2" creationId="{BA9387E0-E2F9-9F9D-7698-F4AC8D44F748}"/>
          </ac:spMkLst>
        </pc:spChg>
        <pc:spChg chg="mod">
          <ac:chgData name="Jochen Mariën" userId="a4f8d9ed-3895-4365-b2d5-9432cb8a20d4" providerId="ADAL" clId="{169A5283-A155-458D-8151-1CEB2FF4B48D}" dt="2023-06-14T09:49:01.444" v="3524" actId="20577"/>
          <ac:spMkLst>
            <pc:docMk/>
            <pc:sldMk cId="3291332361" sldId="261"/>
            <ac:spMk id="3" creationId="{E6C0F745-54C1-F30A-F78F-FF1DDC78A070}"/>
          </ac:spMkLst>
        </pc:spChg>
        <pc:picChg chg="add mod">
          <ac:chgData name="Jochen Mariën" userId="a4f8d9ed-3895-4365-b2d5-9432cb8a20d4" providerId="ADAL" clId="{169A5283-A155-458D-8151-1CEB2FF4B48D}" dt="2023-06-14T09:47:35.174" v="3409" actId="1076"/>
          <ac:picMkLst>
            <pc:docMk/>
            <pc:sldMk cId="3291332361" sldId="261"/>
            <ac:picMk id="5" creationId="{62AA9452-836E-F0D1-228C-AF4B0BD5783B}"/>
          </ac:picMkLst>
        </pc:picChg>
        <pc:picChg chg="add mod">
          <ac:chgData name="Jochen Mariën" userId="a4f8d9ed-3895-4365-b2d5-9432cb8a20d4" providerId="ADAL" clId="{169A5283-A155-458D-8151-1CEB2FF4B48D}" dt="2023-06-14T09:48:43.357" v="3486" actId="1076"/>
          <ac:picMkLst>
            <pc:docMk/>
            <pc:sldMk cId="3291332361" sldId="261"/>
            <ac:picMk id="7" creationId="{7F150EFA-6F62-C601-7544-C1128661EA44}"/>
          </ac:picMkLst>
        </pc:picChg>
      </pc:sldChg>
      <pc:sldChg chg="addSp modSp new mod">
        <pc:chgData name="Jochen Mariën" userId="a4f8d9ed-3895-4365-b2d5-9432cb8a20d4" providerId="ADAL" clId="{169A5283-A155-458D-8151-1CEB2FF4B48D}" dt="2023-06-15T10:18:06.136" v="3652" actId="20577"/>
        <pc:sldMkLst>
          <pc:docMk/>
          <pc:sldMk cId="2594315022" sldId="262"/>
        </pc:sldMkLst>
        <pc:spChg chg="mod">
          <ac:chgData name="Jochen Mariën" userId="a4f8d9ed-3895-4365-b2d5-9432cb8a20d4" providerId="ADAL" clId="{169A5283-A155-458D-8151-1CEB2FF4B48D}" dt="2023-06-14T07:52:37.455" v="1121"/>
          <ac:spMkLst>
            <pc:docMk/>
            <pc:sldMk cId="2594315022" sldId="262"/>
            <ac:spMk id="2" creationId="{FA44B1A1-D24D-011F-113E-51EA4BA80399}"/>
          </ac:spMkLst>
        </pc:spChg>
        <pc:spChg chg="mod">
          <ac:chgData name="Jochen Mariën" userId="a4f8d9ed-3895-4365-b2d5-9432cb8a20d4" providerId="ADAL" clId="{169A5283-A155-458D-8151-1CEB2FF4B48D}" dt="2023-06-15T10:18:06.136" v="3652" actId="20577"/>
          <ac:spMkLst>
            <pc:docMk/>
            <pc:sldMk cId="2594315022" sldId="262"/>
            <ac:spMk id="3" creationId="{12061FB8-6153-AC4E-6C76-73290EEF53CD}"/>
          </ac:spMkLst>
        </pc:spChg>
        <pc:picChg chg="add mod">
          <ac:chgData name="Jochen Mariën" userId="a4f8d9ed-3895-4365-b2d5-9432cb8a20d4" providerId="ADAL" clId="{169A5283-A155-458D-8151-1CEB2FF4B48D}" dt="2023-06-14T08:02:26.204" v="1288" actId="1076"/>
          <ac:picMkLst>
            <pc:docMk/>
            <pc:sldMk cId="2594315022" sldId="262"/>
            <ac:picMk id="5" creationId="{C19BAF0C-F6FC-FBDA-36B4-CB86C6409752}"/>
          </ac:picMkLst>
        </pc:picChg>
      </pc:sldChg>
      <pc:sldChg chg="modSp new del mod">
        <pc:chgData name="Jochen Mariën" userId="a4f8d9ed-3895-4365-b2d5-9432cb8a20d4" providerId="ADAL" clId="{169A5283-A155-458D-8151-1CEB2FF4B48D}" dt="2023-06-15T10:17:38.444" v="3648" actId="47"/>
        <pc:sldMkLst>
          <pc:docMk/>
          <pc:sldMk cId="3927608253" sldId="263"/>
        </pc:sldMkLst>
        <pc:spChg chg="mod">
          <ac:chgData name="Jochen Mariën" userId="a4f8d9ed-3895-4365-b2d5-9432cb8a20d4" providerId="ADAL" clId="{169A5283-A155-458D-8151-1CEB2FF4B48D}" dt="2023-06-14T07:57:09.418" v="1283" actId="20577"/>
          <ac:spMkLst>
            <pc:docMk/>
            <pc:sldMk cId="3927608253" sldId="263"/>
            <ac:spMk id="3" creationId="{07020E63-D251-0C63-9FC8-B128FA9F0611}"/>
          </ac:spMkLst>
        </pc:spChg>
      </pc:sldChg>
      <pc:sldChg chg="addSp delSp modSp new mod">
        <pc:chgData name="Jochen Mariën" userId="a4f8d9ed-3895-4365-b2d5-9432cb8a20d4" providerId="ADAL" clId="{169A5283-A155-458D-8151-1CEB2FF4B48D}" dt="2023-06-14T08:23:05.317" v="1850" actId="1076"/>
        <pc:sldMkLst>
          <pc:docMk/>
          <pc:sldMk cId="3458274451" sldId="264"/>
        </pc:sldMkLst>
        <pc:spChg chg="del">
          <ac:chgData name="Jochen Mariën" userId="a4f8d9ed-3895-4365-b2d5-9432cb8a20d4" providerId="ADAL" clId="{169A5283-A155-458D-8151-1CEB2FF4B48D}" dt="2023-06-14T08:11:03.755" v="1652" actId="478"/>
          <ac:spMkLst>
            <pc:docMk/>
            <pc:sldMk cId="3458274451" sldId="264"/>
            <ac:spMk id="2" creationId="{5A2920C1-1B1A-0075-9BAE-3A66DB222A16}"/>
          </ac:spMkLst>
        </pc:spChg>
        <pc:spChg chg="add del mod">
          <ac:chgData name="Jochen Mariën" userId="a4f8d9ed-3895-4365-b2d5-9432cb8a20d4" providerId="ADAL" clId="{169A5283-A155-458D-8151-1CEB2FF4B48D}" dt="2023-06-14T08:12:19.232" v="1809" actId="20577"/>
          <ac:spMkLst>
            <pc:docMk/>
            <pc:sldMk cId="3458274451" sldId="264"/>
            <ac:spMk id="3" creationId="{86EF8D12-956E-3AAD-0D58-61489438155C}"/>
          </ac:spMkLst>
        </pc:spChg>
        <pc:spChg chg="add mod">
          <ac:chgData name="Jochen Mariën" userId="a4f8d9ed-3895-4365-b2d5-9432cb8a20d4" providerId="ADAL" clId="{169A5283-A155-458D-8151-1CEB2FF4B48D}" dt="2023-06-14T08:22:59.499" v="1848" actId="122"/>
          <ac:spMkLst>
            <pc:docMk/>
            <pc:sldMk cId="3458274451" sldId="264"/>
            <ac:spMk id="8" creationId="{A0A6E142-8AC5-275D-BC26-D7047689E8E5}"/>
          </ac:spMkLst>
        </pc:spChg>
        <pc:picChg chg="add del mod">
          <ac:chgData name="Jochen Mariën" userId="a4f8d9ed-3895-4365-b2d5-9432cb8a20d4" providerId="ADAL" clId="{169A5283-A155-458D-8151-1CEB2FF4B48D}" dt="2023-06-14T08:10:56.498" v="1645"/>
          <ac:picMkLst>
            <pc:docMk/>
            <pc:sldMk cId="3458274451" sldId="264"/>
            <ac:picMk id="5" creationId="{3E4E09AD-33BA-E41E-1269-0275DEA9629D}"/>
          </ac:picMkLst>
        </pc:picChg>
        <pc:picChg chg="add mod">
          <ac:chgData name="Jochen Mariën" userId="a4f8d9ed-3895-4365-b2d5-9432cb8a20d4" providerId="ADAL" clId="{169A5283-A155-458D-8151-1CEB2FF4B48D}" dt="2023-06-14T08:23:05.317" v="1850" actId="1076"/>
          <ac:picMkLst>
            <pc:docMk/>
            <pc:sldMk cId="3458274451" sldId="264"/>
            <ac:picMk id="7" creationId="{BB116B89-60F0-53BA-A5AB-8E71B728ED3B}"/>
          </ac:picMkLst>
        </pc:picChg>
      </pc:sldChg>
      <pc:sldChg chg="addSp delSp modSp new mod modNotesTx">
        <pc:chgData name="Jochen Mariën" userId="a4f8d9ed-3895-4365-b2d5-9432cb8a20d4" providerId="ADAL" clId="{169A5283-A155-458D-8151-1CEB2FF4B48D}" dt="2023-06-14T08:24:46.877" v="1889" actId="1076"/>
        <pc:sldMkLst>
          <pc:docMk/>
          <pc:sldMk cId="3813132290" sldId="265"/>
        </pc:sldMkLst>
        <pc:spChg chg="mod">
          <ac:chgData name="Jochen Mariën" userId="a4f8d9ed-3895-4365-b2d5-9432cb8a20d4" providerId="ADAL" clId="{169A5283-A155-458D-8151-1CEB2FF4B48D}" dt="2023-06-14T08:24:18.038" v="1881" actId="20577"/>
          <ac:spMkLst>
            <pc:docMk/>
            <pc:sldMk cId="3813132290" sldId="265"/>
            <ac:spMk id="2" creationId="{9835BD46-16DA-9F38-4B73-D01739111F80}"/>
          </ac:spMkLst>
        </pc:spChg>
        <pc:spChg chg="del">
          <ac:chgData name="Jochen Mariën" userId="a4f8d9ed-3895-4365-b2d5-9432cb8a20d4" providerId="ADAL" clId="{169A5283-A155-458D-8151-1CEB2FF4B48D}" dt="2023-06-14T08:24:30.088" v="1883" actId="478"/>
          <ac:spMkLst>
            <pc:docMk/>
            <pc:sldMk cId="3813132290" sldId="265"/>
            <ac:spMk id="3" creationId="{562197C3-6D95-B7EF-B300-D658FC5D4E93}"/>
          </ac:spMkLst>
        </pc:spChg>
        <pc:picChg chg="add mod">
          <ac:chgData name="Jochen Mariën" userId="a4f8d9ed-3895-4365-b2d5-9432cb8a20d4" providerId="ADAL" clId="{169A5283-A155-458D-8151-1CEB2FF4B48D}" dt="2023-06-14T08:24:35.941" v="1885" actId="1076"/>
          <ac:picMkLst>
            <pc:docMk/>
            <pc:sldMk cId="3813132290" sldId="265"/>
            <ac:picMk id="4" creationId="{CB2EFEE6-B3C0-3D9B-1F87-F65558482777}"/>
          </ac:picMkLst>
        </pc:picChg>
        <pc:picChg chg="add mod">
          <ac:chgData name="Jochen Mariën" userId="a4f8d9ed-3895-4365-b2d5-9432cb8a20d4" providerId="ADAL" clId="{169A5283-A155-458D-8151-1CEB2FF4B48D}" dt="2023-06-14T08:24:46.877" v="1889" actId="1076"/>
          <ac:picMkLst>
            <pc:docMk/>
            <pc:sldMk cId="3813132290" sldId="265"/>
            <ac:picMk id="5" creationId="{D44CA31F-D306-813E-7860-E362C89329C3}"/>
          </ac:picMkLst>
        </pc:picChg>
      </pc:sldChg>
      <pc:sldChg chg="addSp delSp modSp new mod">
        <pc:chgData name="Jochen Mariën" userId="a4f8d9ed-3895-4365-b2d5-9432cb8a20d4" providerId="ADAL" clId="{169A5283-A155-458D-8151-1CEB2FF4B48D}" dt="2023-06-14T08:26:38.586" v="1913" actId="1076"/>
        <pc:sldMkLst>
          <pc:docMk/>
          <pc:sldMk cId="447333039" sldId="266"/>
        </pc:sldMkLst>
        <pc:spChg chg="mod">
          <ac:chgData name="Jochen Mariën" userId="a4f8d9ed-3895-4365-b2d5-9432cb8a20d4" providerId="ADAL" clId="{169A5283-A155-458D-8151-1CEB2FF4B48D}" dt="2023-06-14T08:25:03.310" v="1902"/>
          <ac:spMkLst>
            <pc:docMk/>
            <pc:sldMk cId="447333039" sldId="266"/>
            <ac:spMk id="2" creationId="{D1F6B91D-C934-E5F6-C990-1E210E76742F}"/>
          </ac:spMkLst>
        </pc:spChg>
        <pc:spChg chg="del">
          <ac:chgData name="Jochen Mariën" userId="a4f8d9ed-3895-4365-b2d5-9432cb8a20d4" providerId="ADAL" clId="{169A5283-A155-458D-8151-1CEB2FF4B48D}" dt="2023-06-14T08:25:11.841" v="1903" actId="478"/>
          <ac:spMkLst>
            <pc:docMk/>
            <pc:sldMk cId="447333039" sldId="266"/>
            <ac:spMk id="3" creationId="{B35FA749-1008-8B75-8EF9-91EB50CB5AD6}"/>
          </ac:spMkLst>
        </pc:spChg>
        <pc:picChg chg="add mod">
          <ac:chgData name="Jochen Mariën" userId="a4f8d9ed-3895-4365-b2d5-9432cb8a20d4" providerId="ADAL" clId="{169A5283-A155-458D-8151-1CEB2FF4B48D}" dt="2023-06-14T08:25:18.561" v="1906" actId="1076"/>
          <ac:picMkLst>
            <pc:docMk/>
            <pc:sldMk cId="447333039" sldId="266"/>
            <ac:picMk id="4" creationId="{0B974652-8B3B-D17F-A83E-F7ED4EDB9195}"/>
          </ac:picMkLst>
        </pc:picChg>
        <pc:picChg chg="add mod">
          <ac:chgData name="Jochen Mariën" userId="a4f8d9ed-3895-4365-b2d5-9432cb8a20d4" providerId="ADAL" clId="{169A5283-A155-458D-8151-1CEB2FF4B48D}" dt="2023-06-14T08:26:38.586" v="1913" actId="1076"/>
          <ac:picMkLst>
            <pc:docMk/>
            <pc:sldMk cId="447333039" sldId="266"/>
            <ac:picMk id="6" creationId="{81E3105C-561A-BB76-32FB-AFB64D7476AD}"/>
          </ac:picMkLst>
        </pc:picChg>
      </pc:sldChg>
      <pc:sldChg chg="addSp delSp modSp new mod modNotesTx">
        <pc:chgData name="Jochen Mariën" userId="a4f8d9ed-3895-4365-b2d5-9432cb8a20d4" providerId="ADAL" clId="{169A5283-A155-458D-8151-1CEB2FF4B48D}" dt="2023-06-14T08:39:42.044" v="2206" actId="20577"/>
        <pc:sldMkLst>
          <pc:docMk/>
          <pc:sldMk cId="3520221708" sldId="267"/>
        </pc:sldMkLst>
        <pc:spChg chg="mod">
          <ac:chgData name="Jochen Mariën" userId="a4f8d9ed-3895-4365-b2d5-9432cb8a20d4" providerId="ADAL" clId="{169A5283-A155-458D-8151-1CEB2FF4B48D}" dt="2023-06-14T08:37:48.835" v="1942" actId="20577"/>
          <ac:spMkLst>
            <pc:docMk/>
            <pc:sldMk cId="3520221708" sldId="267"/>
            <ac:spMk id="2" creationId="{E78C7CC2-44EC-69A8-95F2-DD5EAE374942}"/>
          </ac:spMkLst>
        </pc:spChg>
        <pc:spChg chg="mod">
          <ac:chgData name="Jochen Mariën" userId="a4f8d9ed-3895-4365-b2d5-9432cb8a20d4" providerId="ADAL" clId="{169A5283-A155-458D-8151-1CEB2FF4B48D}" dt="2023-06-14T08:39:42.044" v="2206" actId="20577"/>
          <ac:spMkLst>
            <pc:docMk/>
            <pc:sldMk cId="3520221708" sldId="267"/>
            <ac:spMk id="3" creationId="{A8441BBC-29CA-49C3-54D5-11BC8801343D}"/>
          </ac:spMkLst>
        </pc:spChg>
        <pc:spChg chg="add del">
          <ac:chgData name="Jochen Mariën" userId="a4f8d9ed-3895-4365-b2d5-9432cb8a20d4" providerId="ADAL" clId="{169A5283-A155-458D-8151-1CEB2FF4B48D}" dt="2023-06-14T08:37:14.620" v="1928" actId="22"/>
          <ac:spMkLst>
            <pc:docMk/>
            <pc:sldMk cId="3520221708" sldId="267"/>
            <ac:spMk id="5" creationId="{4EF9E86F-1BEB-ACB3-E9F9-10CA34A888E0}"/>
          </ac:spMkLst>
        </pc:spChg>
        <pc:picChg chg="add mod">
          <ac:chgData name="Jochen Mariën" userId="a4f8d9ed-3895-4365-b2d5-9432cb8a20d4" providerId="ADAL" clId="{169A5283-A155-458D-8151-1CEB2FF4B48D}" dt="2023-06-14T08:37:44.766" v="1934" actId="1076"/>
          <ac:picMkLst>
            <pc:docMk/>
            <pc:sldMk cId="3520221708" sldId="267"/>
            <ac:picMk id="7" creationId="{E19B4134-B048-7211-0039-B9D755AA8D16}"/>
          </ac:picMkLst>
        </pc:picChg>
      </pc:sldChg>
      <pc:sldChg chg="modSp new mod">
        <pc:chgData name="Jochen Mariën" userId="a4f8d9ed-3895-4365-b2d5-9432cb8a20d4" providerId="ADAL" clId="{169A5283-A155-458D-8151-1CEB2FF4B48D}" dt="2023-06-14T08:48:23.045" v="2792" actId="20577"/>
        <pc:sldMkLst>
          <pc:docMk/>
          <pc:sldMk cId="4198406345" sldId="268"/>
        </pc:sldMkLst>
        <pc:spChg chg="mod">
          <ac:chgData name="Jochen Mariën" userId="a4f8d9ed-3895-4365-b2d5-9432cb8a20d4" providerId="ADAL" clId="{169A5283-A155-458D-8151-1CEB2FF4B48D}" dt="2023-06-14T08:40:01.620" v="2228" actId="20577"/>
          <ac:spMkLst>
            <pc:docMk/>
            <pc:sldMk cId="4198406345" sldId="268"/>
            <ac:spMk id="2" creationId="{2BB97852-BF43-05AB-28E2-225305119136}"/>
          </ac:spMkLst>
        </pc:spChg>
        <pc:spChg chg="mod">
          <ac:chgData name="Jochen Mariën" userId="a4f8d9ed-3895-4365-b2d5-9432cb8a20d4" providerId="ADAL" clId="{169A5283-A155-458D-8151-1CEB2FF4B48D}" dt="2023-06-14T08:48:23.045" v="2792" actId="20577"/>
          <ac:spMkLst>
            <pc:docMk/>
            <pc:sldMk cId="4198406345" sldId="268"/>
            <ac:spMk id="3" creationId="{ECD01A23-D02E-4B83-3B02-F25BA9A2FCA5}"/>
          </ac:spMkLst>
        </pc:spChg>
      </pc:sldChg>
      <pc:sldChg chg="addSp delSp modSp new mod">
        <pc:chgData name="Jochen Mariën" userId="a4f8d9ed-3895-4365-b2d5-9432cb8a20d4" providerId="ADAL" clId="{169A5283-A155-458D-8151-1CEB2FF4B48D}" dt="2023-06-14T08:41:02.561" v="2233" actId="1076"/>
        <pc:sldMkLst>
          <pc:docMk/>
          <pc:sldMk cId="1060342898" sldId="269"/>
        </pc:sldMkLst>
        <pc:spChg chg="mod">
          <ac:chgData name="Jochen Mariën" userId="a4f8d9ed-3895-4365-b2d5-9432cb8a20d4" providerId="ADAL" clId="{169A5283-A155-458D-8151-1CEB2FF4B48D}" dt="2023-06-14T08:40:52.795" v="2232"/>
          <ac:spMkLst>
            <pc:docMk/>
            <pc:sldMk cId="1060342898" sldId="269"/>
            <ac:spMk id="2" creationId="{25F81CE2-56AB-2386-38E4-101A79DC4DF8}"/>
          </ac:spMkLst>
        </pc:spChg>
        <pc:spChg chg="del">
          <ac:chgData name="Jochen Mariën" userId="a4f8d9ed-3895-4365-b2d5-9432cb8a20d4" providerId="ADAL" clId="{169A5283-A155-458D-8151-1CEB2FF4B48D}" dt="2023-06-14T08:40:47.308" v="2231" actId="478"/>
          <ac:spMkLst>
            <pc:docMk/>
            <pc:sldMk cId="1060342898" sldId="269"/>
            <ac:spMk id="3" creationId="{AFFC8C9B-AB0F-5361-2DB6-5A27AF0C121F}"/>
          </ac:spMkLst>
        </pc:spChg>
        <pc:spChg chg="add mod">
          <ac:chgData name="Jochen Mariën" userId="a4f8d9ed-3895-4365-b2d5-9432cb8a20d4" providerId="ADAL" clId="{169A5283-A155-458D-8151-1CEB2FF4B48D}" dt="2023-06-14T08:41:02.561" v="2233" actId="1076"/>
          <ac:spMkLst>
            <pc:docMk/>
            <pc:sldMk cId="1060342898" sldId="269"/>
            <ac:spMk id="7" creationId="{872E79C5-863F-EBE4-311C-140C6A8EBC01}"/>
          </ac:spMkLst>
        </pc:spChg>
        <pc:spChg chg="add mod">
          <ac:chgData name="Jochen Mariën" userId="a4f8d9ed-3895-4365-b2d5-9432cb8a20d4" providerId="ADAL" clId="{169A5283-A155-458D-8151-1CEB2FF4B48D}" dt="2023-06-14T08:41:02.561" v="2233" actId="1076"/>
          <ac:spMkLst>
            <pc:docMk/>
            <pc:sldMk cId="1060342898" sldId="269"/>
            <ac:spMk id="8" creationId="{889CFB65-F27B-0D07-95B3-9ADF97064A43}"/>
          </ac:spMkLst>
        </pc:spChg>
        <pc:spChg chg="add mod">
          <ac:chgData name="Jochen Mariën" userId="a4f8d9ed-3895-4365-b2d5-9432cb8a20d4" providerId="ADAL" clId="{169A5283-A155-458D-8151-1CEB2FF4B48D}" dt="2023-06-14T08:41:02.561" v="2233" actId="1076"/>
          <ac:spMkLst>
            <pc:docMk/>
            <pc:sldMk cId="1060342898" sldId="269"/>
            <ac:spMk id="9" creationId="{843B0FBB-9E0E-069E-F84D-07E1804740D3}"/>
          </ac:spMkLst>
        </pc:spChg>
        <pc:picChg chg="add mod">
          <ac:chgData name="Jochen Mariën" userId="a4f8d9ed-3895-4365-b2d5-9432cb8a20d4" providerId="ADAL" clId="{169A5283-A155-458D-8151-1CEB2FF4B48D}" dt="2023-06-14T08:41:02.561" v="2233" actId="1076"/>
          <ac:picMkLst>
            <pc:docMk/>
            <pc:sldMk cId="1060342898" sldId="269"/>
            <ac:picMk id="4" creationId="{848BEFD3-5E09-A6BD-7F2B-4F9DC82B69FC}"/>
          </ac:picMkLst>
        </pc:picChg>
        <pc:picChg chg="add mod">
          <ac:chgData name="Jochen Mariën" userId="a4f8d9ed-3895-4365-b2d5-9432cb8a20d4" providerId="ADAL" clId="{169A5283-A155-458D-8151-1CEB2FF4B48D}" dt="2023-06-14T08:41:02.561" v="2233" actId="1076"/>
          <ac:picMkLst>
            <pc:docMk/>
            <pc:sldMk cId="1060342898" sldId="269"/>
            <ac:picMk id="5" creationId="{00330C7B-8262-806D-F8BE-95CA48CC1A71}"/>
          </ac:picMkLst>
        </pc:picChg>
        <pc:picChg chg="add mod">
          <ac:chgData name="Jochen Mariën" userId="a4f8d9ed-3895-4365-b2d5-9432cb8a20d4" providerId="ADAL" clId="{169A5283-A155-458D-8151-1CEB2FF4B48D}" dt="2023-06-14T08:41:02.561" v="2233" actId="1076"/>
          <ac:picMkLst>
            <pc:docMk/>
            <pc:sldMk cId="1060342898" sldId="269"/>
            <ac:picMk id="6" creationId="{0C886E84-2434-601B-FBF6-A427373C14C8}"/>
          </ac:picMkLst>
        </pc:picChg>
      </pc:sldChg>
      <pc:sldChg chg="new del">
        <pc:chgData name="Jochen Mariën" userId="a4f8d9ed-3895-4365-b2d5-9432cb8a20d4" providerId="ADAL" clId="{169A5283-A155-458D-8151-1CEB2FF4B48D}" dt="2023-06-14T08:48:40.887" v="2797" actId="47"/>
        <pc:sldMkLst>
          <pc:docMk/>
          <pc:sldMk cId="3048846119" sldId="270"/>
        </pc:sldMkLst>
      </pc:sldChg>
      <pc:sldChg chg="modSp new mod">
        <pc:chgData name="Jochen Mariën" userId="a4f8d9ed-3895-4365-b2d5-9432cb8a20d4" providerId="ADAL" clId="{169A5283-A155-458D-8151-1CEB2FF4B48D}" dt="2023-06-14T09:43:50.846" v="3199" actId="20577"/>
        <pc:sldMkLst>
          <pc:docMk/>
          <pc:sldMk cId="3230015019" sldId="270"/>
        </pc:sldMkLst>
        <pc:spChg chg="mod">
          <ac:chgData name="Jochen Mariën" userId="a4f8d9ed-3895-4365-b2d5-9432cb8a20d4" providerId="ADAL" clId="{169A5283-A155-458D-8151-1CEB2FF4B48D}" dt="2023-06-14T09:42:10.407" v="2812" actId="20577"/>
          <ac:spMkLst>
            <pc:docMk/>
            <pc:sldMk cId="3230015019" sldId="270"/>
            <ac:spMk id="2" creationId="{25AD72EA-F582-E9C3-7567-65553E0737B9}"/>
          </ac:spMkLst>
        </pc:spChg>
        <pc:spChg chg="mod">
          <ac:chgData name="Jochen Mariën" userId="a4f8d9ed-3895-4365-b2d5-9432cb8a20d4" providerId="ADAL" clId="{169A5283-A155-458D-8151-1CEB2FF4B48D}" dt="2023-06-14T09:43:50.846" v="3199" actId="20577"/>
          <ac:spMkLst>
            <pc:docMk/>
            <pc:sldMk cId="3230015019" sldId="270"/>
            <ac:spMk id="3" creationId="{73843E96-C060-91AC-792D-25BC5758DA27}"/>
          </ac:spMkLst>
        </pc:spChg>
      </pc:sldChg>
      <pc:sldChg chg="new del">
        <pc:chgData name="Jochen Mariën" userId="a4f8d9ed-3895-4365-b2d5-9432cb8a20d4" providerId="ADAL" clId="{169A5283-A155-458D-8151-1CEB2FF4B48D}" dt="2023-06-14T08:48:28.913" v="2793" actId="47"/>
        <pc:sldMkLst>
          <pc:docMk/>
          <pc:sldMk cId="3256424111" sldId="270"/>
        </pc:sldMkLst>
      </pc:sldChg>
      <pc:sldChg chg="new del">
        <pc:chgData name="Jochen Mariën" userId="a4f8d9ed-3895-4365-b2d5-9432cb8a20d4" providerId="ADAL" clId="{169A5283-A155-458D-8151-1CEB2FF4B48D}" dt="2023-06-14T13:26:32.296" v="3642" actId="47"/>
        <pc:sldMkLst>
          <pc:docMk/>
          <pc:sldMk cId="2753659964" sldId="271"/>
        </pc:sldMkLst>
      </pc:sldChg>
      <pc:sldChg chg="modSp add mod">
        <pc:chgData name="Jochen Mariën" userId="a4f8d9ed-3895-4365-b2d5-9432cb8a20d4" providerId="ADAL" clId="{169A5283-A155-458D-8151-1CEB2FF4B48D}" dt="2023-06-14T13:25:47.921" v="3585" actId="20577"/>
        <pc:sldMkLst>
          <pc:docMk/>
          <pc:sldMk cId="3231166434" sldId="272"/>
        </pc:sldMkLst>
        <pc:spChg chg="mod">
          <ac:chgData name="Jochen Mariën" userId="a4f8d9ed-3895-4365-b2d5-9432cb8a20d4" providerId="ADAL" clId="{169A5283-A155-458D-8151-1CEB2FF4B48D}" dt="2023-06-14T13:25:47.921" v="3585" actId="20577"/>
          <ac:spMkLst>
            <pc:docMk/>
            <pc:sldMk cId="3231166434" sldId="272"/>
            <ac:spMk id="3" creationId="{3964442C-3F27-3637-6FFB-0D5CBA048182}"/>
          </ac:spMkLst>
        </pc:spChg>
      </pc:sldChg>
      <pc:sldChg chg="modSp add mod">
        <pc:chgData name="Jochen Mariën" userId="a4f8d9ed-3895-4365-b2d5-9432cb8a20d4" providerId="ADAL" clId="{169A5283-A155-458D-8151-1CEB2FF4B48D}" dt="2023-06-14T13:26:25.051" v="3641" actId="20577"/>
        <pc:sldMkLst>
          <pc:docMk/>
          <pc:sldMk cId="1171642733" sldId="283"/>
        </pc:sldMkLst>
        <pc:spChg chg="mod">
          <ac:chgData name="Jochen Mariën" userId="a4f8d9ed-3895-4365-b2d5-9432cb8a20d4" providerId="ADAL" clId="{169A5283-A155-458D-8151-1CEB2FF4B48D}" dt="2023-06-14T13:26:25.051" v="3641" actId="20577"/>
          <ac:spMkLst>
            <pc:docMk/>
            <pc:sldMk cId="1171642733" sldId="283"/>
            <ac:spMk id="6" creationId="{D495E83A-ED71-E362-961B-89F19E10CB54}"/>
          </ac:spMkLst>
        </pc:spChg>
      </pc:sldChg>
      <pc:sldChg chg="modSp add mod">
        <pc:chgData name="Jochen Mariën" userId="a4f8d9ed-3895-4365-b2d5-9432cb8a20d4" providerId="ADAL" clId="{169A5283-A155-458D-8151-1CEB2FF4B48D}" dt="2023-06-15T10:17:34.072" v="3647" actId="20577"/>
        <pc:sldMkLst>
          <pc:docMk/>
          <pc:sldMk cId="2834888641" sldId="284"/>
        </pc:sldMkLst>
        <pc:spChg chg="mod">
          <ac:chgData name="Jochen Mariën" userId="a4f8d9ed-3895-4365-b2d5-9432cb8a20d4" providerId="ADAL" clId="{169A5283-A155-458D-8151-1CEB2FF4B48D}" dt="2023-06-15T10:17:34.072" v="3647" actId="20577"/>
          <ac:spMkLst>
            <pc:docMk/>
            <pc:sldMk cId="2834888641" sldId="284"/>
            <ac:spMk id="3" creationId="{3964442C-3F27-3637-6FFB-0D5CBA048182}"/>
          </ac:spMkLst>
        </pc:spChg>
      </pc:sldChg>
      <pc:sldChg chg="modSp new mod modNotesTx">
        <pc:chgData name="Jochen Mariën" userId="a4f8d9ed-3895-4365-b2d5-9432cb8a20d4" providerId="ADAL" clId="{169A5283-A155-458D-8151-1CEB2FF4B48D}" dt="2023-06-15T13:14:16.854" v="4128" actId="20577"/>
        <pc:sldMkLst>
          <pc:docMk/>
          <pc:sldMk cId="732849224" sldId="285"/>
        </pc:sldMkLst>
        <pc:spChg chg="mod">
          <ac:chgData name="Jochen Mariën" userId="a4f8d9ed-3895-4365-b2d5-9432cb8a20d4" providerId="ADAL" clId="{169A5283-A155-458D-8151-1CEB2FF4B48D}" dt="2023-06-15T12:57:16.747" v="3674" actId="20577"/>
          <ac:spMkLst>
            <pc:docMk/>
            <pc:sldMk cId="732849224" sldId="285"/>
            <ac:spMk id="2" creationId="{9EB4D6EB-64EA-A3F1-DDF4-CC50FDA1394A}"/>
          </ac:spMkLst>
        </pc:spChg>
        <pc:spChg chg="mod">
          <ac:chgData name="Jochen Mariën" userId="a4f8d9ed-3895-4365-b2d5-9432cb8a20d4" providerId="ADAL" clId="{169A5283-A155-458D-8151-1CEB2FF4B48D}" dt="2023-06-15T13:14:16.854" v="4128" actId="20577"/>
          <ac:spMkLst>
            <pc:docMk/>
            <pc:sldMk cId="732849224" sldId="285"/>
            <ac:spMk id="3" creationId="{3D2D5ABE-D0DD-F07A-F11B-7B91DE3A8FF4}"/>
          </ac:spMkLst>
        </pc:spChg>
      </pc:sldChg>
      <pc:sldChg chg="modSp add mod">
        <pc:chgData name="Jochen Mariën" userId="a4f8d9ed-3895-4365-b2d5-9432cb8a20d4" providerId="ADAL" clId="{169A5283-A155-458D-8151-1CEB2FF4B48D}" dt="2023-06-15T13:23:37.621" v="4130"/>
        <pc:sldMkLst>
          <pc:docMk/>
          <pc:sldMk cId="3375754809" sldId="286"/>
        </pc:sldMkLst>
        <pc:spChg chg="mod">
          <ac:chgData name="Jochen Mariën" userId="a4f8d9ed-3895-4365-b2d5-9432cb8a20d4" providerId="ADAL" clId="{169A5283-A155-458D-8151-1CEB2FF4B48D}" dt="2023-06-15T13:23:37.621" v="4130"/>
          <ac:spMkLst>
            <pc:docMk/>
            <pc:sldMk cId="3375754809" sldId="286"/>
            <ac:spMk id="6" creationId="{D495E83A-ED71-E362-961B-89F19E10CB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ED673-6312-41FB-80FD-10C3AB5FC5DB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73FC6-44B0-414C-9FF0-2FB975C533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15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long and hard, but also </a:t>
            </a:r>
            <a:r>
              <a:rPr lang="en-US"/>
              <a:t>very important.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73FC6-44B0-414C-9FF0-2FB975C533C5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592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73FC6-44B0-414C-9FF0-2FB975C533C5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8014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https://www.youtube.com/watch?v=mG__Wpp9dns&amp;ab_channel=zedstatistics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73FC6-44B0-414C-9FF0-2FB975C533C5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36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High </a:t>
            </a:r>
            <a:r>
              <a:rPr lang="nl-BE" dirty="0" err="1"/>
              <a:t>correlated</a:t>
            </a:r>
            <a:r>
              <a:rPr lang="nl-BE" dirty="0"/>
              <a:t> features </a:t>
            </a:r>
            <a:r>
              <a:rPr lang="nl-BE" dirty="0" err="1"/>
              <a:t>express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kind of </a:t>
            </a:r>
            <a:r>
              <a:rPr lang="nl-BE" dirty="0" err="1"/>
              <a:t>knowledge</a:t>
            </a:r>
            <a:r>
              <a:rPr lang="nl-BE" dirty="0"/>
              <a:t>.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model </a:t>
            </a:r>
            <a:r>
              <a:rPr lang="nl-BE" dirty="0" err="1"/>
              <a:t>the</a:t>
            </a:r>
            <a:r>
              <a:rPr lang="nl-BE" dirty="0"/>
              <a:t> data, best </a:t>
            </a:r>
            <a:r>
              <a:rPr lang="nl-BE" dirty="0" err="1"/>
              <a:t>to</a:t>
            </a:r>
            <a:r>
              <a:rPr lang="nl-BE" dirty="0"/>
              <a:t> prune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away</a:t>
            </a:r>
            <a:r>
              <a:rPr lang="nl-BE" dirty="0"/>
              <a:t>, </a:t>
            </a:r>
            <a:r>
              <a:rPr lang="nl-BE" dirty="0" err="1"/>
              <a:t>otherwise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model </a:t>
            </a:r>
            <a:r>
              <a:rPr lang="nl-BE" dirty="0" err="1"/>
              <a:t>might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biased</a:t>
            </a:r>
            <a:r>
              <a:rPr lang="nl-BE" dirty="0"/>
              <a:t> </a:t>
            </a:r>
            <a:r>
              <a:rPr lang="nl-BE" dirty="0" err="1"/>
              <a:t>towards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part of </a:t>
            </a:r>
            <a:r>
              <a:rPr lang="nl-BE" dirty="0" err="1"/>
              <a:t>the</a:t>
            </a:r>
            <a:r>
              <a:rPr lang="nl-BE" dirty="0"/>
              <a:t> data (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it’s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</a:t>
            </a:r>
            <a:r>
              <a:rPr lang="nl-BE" dirty="0" err="1"/>
              <a:t>twice</a:t>
            </a:r>
            <a:r>
              <a:rPr lang="nl-BE" dirty="0"/>
              <a:t>)</a:t>
            </a:r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73FC6-44B0-414C-9FF0-2FB975C533C5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132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 and thresholds</a:t>
            </a:r>
          </a:p>
          <a:p>
            <a:pPr lvl="1"/>
            <a:r>
              <a:rPr lang="en-US" dirty="0"/>
              <a:t>Draw different sensitivity and specificity to find best threshold</a:t>
            </a:r>
          </a:p>
          <a:p>
            <a:r>
              <a:rPr lang="en-US" dirty="0"/>
              <a:t>AUC-ROC</a:t>
            </a:r>
          </a:p>
          <a:p>
            <a:pPr lvl="1"/>
            <a:r>
              <a:rPr lang="en-US" dirty="0"/>
              <a:t>Find best ROC-curve among many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73FC6-44B0-414C-9FF0-2FB975C533C5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946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E514-A520-32E4-0D9E-0F3E4634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C3A2E-1DB3-B88B-6E68-871FAEBBC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709A-096E-3B38-DC80-1C9E2264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5213-0F2A-D50B-A232-F448EE43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0405-123B-3612-374F-FFC7F1E5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045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E53E-9AB5-F709-B31B-4FA0761B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EEA57-B829-E6FC-1EE5-397C6A809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450C1-35FF-F0B7-F905-BE7FA37D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5A8D-9829-1CD6-744C-8D76B71C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DF28E-56B1-F398-2FE8-EDA046A1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556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3AFDF-E6DA-EDD8-2941-6B7C72FC1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758DA-FEAA-C165-D06F-D68B2AB9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1010-9B69-CB31-7288-77D15DC8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001E-8149-062B-7758-B11F10E0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C39D1-7494-7973-7673-BC356CDC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077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8D10-54E9-1E81-FDA3-36136F53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7976-6FB1-00B6-B114-239763FA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13ED4-3517-E9DF-DC81-656ECD77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6D99-B254-6121-3567-5CA0C52B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563F6-94CF-E5BE-2B09-93A7D49E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479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A421-0C77-AE7B-5041-2B84B832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98639-163A-2207-5786-00AF07163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7674-3787-FD75-D750-9B4659C1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A8D5-B80C-FFA9-5740-DF0CA3CD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F9B1-4A90-23B9-EFF0-2D36936C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211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1599-6F9C-E546-D4D9-2A2D03F4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3C114-3E14-3C91-375D-0B3EA0065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18CB2-69F8-4956-1613-AAA161825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E8E89-6A52-7B84-629F-C1033BDC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974F5-E94E-78E7-DE0F-226319E0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5168-EAF1-80F6-4B98-DC4E9A7A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5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8336-37BC-5D7C-17D3-570F6899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B9C1-383D-92F8-82A9-53EB4CA8F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1F843-8B12-4590-8DB3-B838A3A2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F3586-122F-FEA9-2423-142386505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788E4-432A-053B-4C2E-5F9C3A65E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22D20-446B-C98F-1F8C-0D36AE67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ADB9C-7FC6-66A5-1D99-DC8DDAB3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76B6D-74A7-03CE-6CD0-9166E8C3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224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FD81-2824-4222-D07C-F87DAFAE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96DC7-BF48-B54F-036F-0851D7FD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40DBD-51A7-7321-4378-F9B8B18A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B6DF3-0C0C-9A0D-31CE-560E9906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825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329BD-7382-4D3D-1F55-B07A78C7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D92AD-63AB-BF32-9FB1-17EFE71F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C3503-76CE-15DD-6A05-EF78FEDB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48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EB37-A157-300D-EFA4-222009FA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53F5-34A4-7954-B71D-4F32F287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65F59-7A74-5118-573B-D26586987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5B6B2-2A76-A5C4-62C3-46506604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A769E-BE96-80F1-6943-09CEB981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CAF6E-5805-8495-9A04-15203D3D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097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87B5-32B0-D3DD-A987-42377B00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A7DF8-F695-B15D-2674-F545CCFF4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E23C7-24A5-6ABA-597D-75597FBCD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165D2-76FD-7955-8B0A-CAEBE82C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CA1AE-1423-A112-EE6F-10A778DF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F5EBF-9A27-86B6-2358-03E1B111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184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D0BF7-C527-92AF-3E89-269689F9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8F78-54A9-B0DE-7EAF-B5C927767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9B76-008C-3FFC-4428-FA7F70D00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E201-50E9-442F-A741-BC702F6FB3EA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7739-B1AC-AFA2-64F0-D45E28FC3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D95B-D52A-86DA-35A2-89D70FC2B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315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embed/z-EtmaFJieY?start=3&amp;end=33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9231-90C0-A6CF-C3CA-BD50C4486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a pipeline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AA310-5404-E878-F6A4-CD46730CD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772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1CE2-56AB-2386-38E4-101A79DC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Extremes of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BEFD3-5E09-A6BD-7F2B-4F9DC82B6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690" y="2684924"/>
            <a:ext cx="3625435" cy="2088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30C7B-8262-806D-F8BE-95CA48CC1A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106" y="2684924"/>
            <a:ext cx="3625435" cy="2088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886E84-2434-601B-FBF6-A427373C14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8522" y="2659981"/>
            <a:ext cx="3625435" cy="20882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2E79C5-863F-EBE4-311C-140C6A8EBC01}"/>
              </a:ext>
            </a:extLst>
          </p:cNvPr>
          <p:cNvSpPr/>
          <p:nvPr/>
        </p:nvSpPr>
        <p:spPr>
          <a:xfrm>
            <a:off x="689690" y="4845164"/>
            <a:ext cx="3625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GuardianTextEgyptian"/>
              </a:rPr>
              <a:t>Correlation = 1</a:t>
            </a:r>
            <a:br>
              <a:rPr lang="en-GB" b="1" dirty="0">
                <a:latin typeface="GuardianTextEgyptian"/>
              </a:rPr>
            </a:br>
            <a:r>
              <a:rPr lang="en-GB" dirty="0">
                <a:latin typeface="GuardianTextEgyptian"/>
              </a:rPr>
              <a:t>Perfect positive relationship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CFB65-F27B-0D07-95B3-9ADF97064A43}"/>
              </a:ext>
            </a:extLst>
          </p:cNvPr>
          <p:cNvSpPr/>
          <p:nvPr/>
        </p:nvSpPr>
        <p:spPr>
          <a:xfrm>
            <a:off x="4434106" y="4845164"/>
            <a:ext cx="3625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>
                <a:latin typeface="GuardianTextEgyptian"/>
              </a:rPr>
              <a:t>Correlation = 0</a:t>
            </a:r>
          </a:p>
          <a:p>
            <a:pPr algn="ctr"/>
            <a:r>
              <a:rPr lang="en-GB">
                <a:latin typeface="GuardianTextEgyptian"/>
              </a:rPr>
              <a:t>No pattern</a:t>
            </a:r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B0FBB-9E0E-069E-F84D-07E1804740D3}"/>
              </a:ext>
            </a:extLst>
          </p:cNvPr>
          <p:cNvSpPr/>
          <p:nvPr/>
        </p:nvSpPr>
        <p:spPr>
          <a:xfrm>
            <a:off x="8178522" y="4845164"/>
            <a:ext cx="3625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GuardianTextEgyptian"/>
              </a:rPr>
              <a:t>Correlation = -1</a:t>
            </a:r>
          </a:p>
          <a:p>
            <a:pPr algn="ctr"/>
            <a:r>
              <a:rPr lang="en-GB" dirty="0">
                <a:latin typeface="GuardianTextEgyptian"/>
              </a:rPr>
              <a:t>Perfect negative relationship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6034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7CC2-44EC-69A8-95F2-DD5EAE37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and why?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1BBC-29CA-49C3-54D5-11BC8801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6910" cy="4351338"/>
          </a:xfrm>
        </p:spPr>
        <p:txBody>
          <a:bodyPr/>
          <a:lstStyle/>
          <a:p>
            <a:r>
              <a:rPr lang="en-US" dirty="0"/>
              <a:t>Look at the correlation heatmap of the wine dataset</a:t>
            </a:r>
          </a:p>
          <a:p>
            <a:pPr lvl="1"/>
            <a:r>
              <a:rPr lang="en-US" dirty="0"/>
              <a:t>Can you find fields which rise together?</a:t>
            </a:r>
          </a:p>
          <a:p>
            <a:pPr lvl="1"/>
            <a:r>
              <a:rPr lang="en-US" dirty="0"/>
              <a:t>And fields that rise oppositely?</a:t>
            </a:r>
          </a:p>
          <a:p>
            <a:pPr lvl="1"/>
            <a:endParaRPr lang="en-US" dirty="0"/>
          </a:p>
          <a:p>
            <a:r>
              <a:rPr lang="en-US" dirty="0"/>
              <a:t>Generating this is a function in pandas…</a:t>
            </a:r>
          </a:p>
          <a:p>
            <a:r>
              <a:rPr lang="en-US" dirty="0"/>
              <a:t>Making a nice graph of it is seaborn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B4134-B048-7211-0039-B9D755AA8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1027906"/>
            <a:ext cx="5048815" cy="530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2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7852-BF43-05AB-28E2-22530511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in models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1A23-D02E-4B83-3B02-F25BA9A2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feature A strongly correlates with B and C, but feature X correlates with no others</a:t>
            </a:r>
          </a:p>
          <a:p>
            <a:r>
              <a:rPr lang="en-US" dirty="0"/>
              <a:t>When training an unsupervised model, whatever makes A, B and C go up (or down) will have three times as much influence on the outcome as whatever makes X move</a:t>
            </a:r>
          </a:p>
          <a:p>
            <a:r>
              <a:rPr lang="en-US" dirty="0"/>
              <a:t>Knowing where the correlations are is important to explain the dataset</a:t>
            </a:r>
          </a:p>
          <a:p>
            <a:pPr lvl="1"/>
            <a:r>
              <a:rPr lang="en-US" dirty="0"/>
              <a:t>Which is why we covered it in the Data Science-course</a:t>
            </a:r>
          </a:p>
          <a:p>
            <a:r>
              <a:rPr lang="en-US" dirty="0"/>
              <a:t>But it is also important when training a model</a:t>
            </a:r>
          </a:p>
          <a:p>
            <a:pPr lvl="1"/>
            <a:r>
              <a:rPr lang="en-US" dirty="0"/>
              <a:t>Don’t include multiple highly correlated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419840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72EA-F582-E9C3-7567-65553E07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2023-2024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3E96-C060-91AC-792D-25BC5758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bit of a problem…</a:t>
            </a:r>
          </a:p>
          <a:p>
            <a:r>
              <a:rPr lang="en-US" dirty="0"/>
              <a:t>You guys get AI in 3ITF, but the next gen ITF will have it in 2ITF</a:t>
            </a:r>
          </a:p>
          <a:p>
            <a:r>
              <a:rPr lang="en-US" dirty="0"/>
              <a:t>So they will already know machine learning, but you’ll be learning it this week and next week</a:t>
            </a:r>
          </a:p>
          <a:p>
            <a:r>
              <a:rPr lang="en-US" dirty="0"/>
              <a:t>But we’re handling it:</a:t>
            </a:r>
          </a:p>
          <a:p>
            <a:pPr lvl="1"/>
            <a:r>
              <a:rPr lang="en-US" dirty="0"/>
              <a:t>This slide references some of the same stuff you get in the AI-course</a:t>
            </a:r>
          </a:p>
          <a:p>
            <a:pPr lvl="1"/>
            <a:r>
              <a:rPr lang="en-US" dirty="0"/>
              <a:t>Discussion topics here are focused on how to run models in </a:t>
            </a:r>
            <a:r>
              <a:rPr lang="en-US" dirty="0" err="1"/>
              <a:t>SageMaker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3001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87E0-E2F9-9F9D-7698-F4AC8D4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F745-54C1-F30A-F78F-FF1DDC78A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remember this video, right?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https://www.youtube.com/embed/z-EtmaFJieY?start=3&amp;end=335</a:t>
            </a:r>
            <a:endParaRPr lang="en-US" dirty="0"/>
          </a:p>
          <a:p>
            <a:endParaRPr lang="en-US" dirty="0"/>
          </a:p>
          <a:p>
            <a:r>
              <a:rPr lang="en-US" dirty="0"/>
              <a:t>(Also note the confusion matrix we’ll be talking about next!)</a:t>
            </a:r>
          </a:p>
          <a:p>
            <a:r>
              <a:rPr lang="en-US" dirty="0"/>
              <a:t>So what we are doing is having the computer make this</a:t>
            </a:r>
          </a:p>
          <a:p>
            <a:pPr lvl="1"/>
            <a:r>
              <a:rPr lang="en-US" dirty="0"/>
              <a:t>But with more features and a better output</a:t>
            </a:r>
          </a:p>
          <a:p>
            <a:r>
              <a:rPr lang="en-US" dirty="0"/>
              <a:t>The models we’ll be looking at: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, linear learner, K-means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A9452-836E-F0D1-228C-AF4B0BD57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375" y="4285891"/>
            <a:ext cx="3229425" cy="2572109"/>
          </a:xfrm>
          <a:prstGeom prst="rect">
            <a:avLst/>
          </a:prstGeom>
        </p:spPr>
      </p:pic>
      <p:pic>
        <p:nvPicPr>
          <p:cNvPr id="7" name="Picture 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F150EFA-6F62-C601-7544-C1128661E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4" y="4080944"/>
            <a:ext cx="362813" cy="3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3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E2D4-244D-869E-2659-B9DA01C8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slide (or slice)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442C-3F27-3637-6FFB-0D5CBA04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Read 3.1 – XGBoost.md</a:t>
            </a:r>
          </a:p>
          <a:p>
            <a:r>
              <a:rPr lang="en-US" dirty="0"/>
              <a:t>Read 3.2 – Linear learner.md</a:t>
            </a:r>
          </a:p>
          <a:p>
            <a:r>
              <a:rPr lang="en-US" dirty="0"/>
              <a:t>Read 3.3 – K-means.md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BE" dirty="0"/>
          </a:p>
        </p:txBody>
      </p:sp>
      <p:pic>
        <p:nvPicPr>
          <p:cNvPr id="5" name="Picture 4" descr="A piece of bread with a hole in it&#10;&#10;Description automatically generated with low confidence">
            <a:extLst>
              <a:ext uri="{FF2B5EF4-FFF2-40B4-BE49-F238E27FC236}">
                <a16:creationId xmlns:a16="http://schemas.microsoft.com/office/drawing/2014/main" id="{A4936D9B-6598-0A46-668B-22C68375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51" y="0"/>
            <a:ext cx="2578554" cy="25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6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on a stationary bike&#10;&#10;Description automatically generated with low confidence">
            <a:extLst>
              <a:ext uri="{FF2B5EF4-FFF2-40B4-BE49-F238E27FC236}">
                <a16:creationId xmlns:a16="http://schemas.microsoft.com/office/drawing/2014/main" id="{AC8A37EE-F45C-197D-A0D7-D8DE40D45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07" y="1860777"/>
            <a:ext cx="4316186" cy="43161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495E83A-ED71-E362-961B-89F19E10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You are now ready for the sample notebooks-exercises now.</a:t>
            </a:r>
            <a:br>
              <a:rPr lang="en-US" sz="2400" dirty="0"/>
            </a:br>
            <a:r>
              <a:rPr lang="en-US" sz="2400" dirty="0"/>
              <a:t>It’s in the “exercises”-folder, and called “3.4 – Sample notebooks.md”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17164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E2D4-244D-869E-2659-B9DA01C8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slide (or slice)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442C-3F27-3637-6FFB-0D5CBA04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Read 3.4 - model </a:t>
            </a:r>
            <a:r>
              <a:rPr lang="en-US" dirty="0" err="1"/>
              <a:t>quality.ipynb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BE" dirty="0"/>
          </a:p>
        </p:txBody>
      </p:sp>
      <p:pic>
        <p:nvPicPr>
          <p:cNvPr id="5" name="Picture 4" descr="A piece of bread with a hole in it&#10;&#10;Description automatically generated with low confidence">
            <a:extLst>
              <a:ext uri="{FF2B5EF4-FFF2-40B4-BE49-F238E27FC236}">
                <a16:creationId xmlns:a16="http://schemas.microsoft.com/office/drawing/2014/main" id="{A4936D9B-6598-0A46-668B-22C68375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51" y="0"/>
            <a:ext cx="2578554" cy="25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8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D6EB-64EA-A3F1-DDF4-CC50FDA1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metrics - summary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5ABE-D0DD-F07A-F11B-7B91DE3A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Sensitivity</a:t>
            </a:r>
            <a:r>
              <a:rPr lang="nl-BE" dirty="0"/>
              <a:t> or </a:t>
            </a:r>
            <a:r>
              <a:rPr lang="nl-BE" dirty="0" err="1"/>
              <a:t>recall</a:t>
            </a:r>
            <a:endParaRPr lang="nl-BE" dirty="0"/>
          </a:p>
          <a:p>
            <a:pPr lvl="1"/>
            <a:r>
              <a:rPr lang="en-US" dirty="0"/>
              <a:t>Correctly identifying positive instances is crucial</a:t>
            </a:r>
          </a:p>
          <a:p>
            <a:pPr lvl="1"/>
            <a:r>
              <a:rPr lang="en-US" dirty="0"/>
              <a:t>Low rate of missing positive instances</a:t>
            </a:r>
          </a:p>
          <a:p>
            <a:r>
              <a:rPr lang="nl-BE" dirty="0" err="1"/>
              <a:t>Specificity</a:t>
            </a:r>
            <a:endParaRPr lang="nl-BE" dirty="0"/>
          </a:p>
          <a:p>
            <a:pPr lvl="1"/>
            <a:r>
              <a:rPr lang="en-US" dirty="0"/>
              <a:t>Correctly identifying negative instances is crucial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General view of the model, incorporates TP, TN, FP and FN</a:t>
            </a:r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Good choice when false positives are a problem</a:t>
            </a:r>
          </a:p>
          <a:p>
            <a:pPr lvl="1"/>
            <a:r>
              <a:rPr lang="en-US" dirty="0"/>
              <a:t>Ensuring that the predicted positive instances are indeed true positives</a:t>
            </a:r>
          </a:p>
          <a:p>
            <a:r>
              <a:rPr lang="en-US" dirty="0"/>
              <a:t>F1-score</a:t>
            </a:r>
          </a:p>
          <a:p>
            <a:pPr lvl="1"/>
            <a:r>
              <a:rPr lang="en-US" dirty="0"/>
              <a:t>Good choice when a balance between sensitivity and precision is needed</a:t>
            </a:r>
          </a:p>
          <a:p>
            <a:pPr lvl="1"/>
            <a:endParaRPr lang="en-US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3284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on a stationary bike&#10;&#10;Description automatically generated with low confidence">
            <a:extLst>
              <a:ext uri="{FF2B5EF4-FFF2-40B4-BE49-F238E27FC236}">
                <a16:creationId xmlns:a16="http://schemas.microsoft.com/office/drawing/2014/main" id="{AC8A37EE-F45C-197D-A0D7-D8DE40D45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07" y="1860777"/>
            <a:ext cx="4316186" cy="43161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495E83A-ED71-E362-961B-89F19E10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You are now ready for the sample notebooks-exercises now.</a:t>
            </a:r>
            <a:br>
              <a:rPr lang="en-US" sz="2400" dirty="0"/>
            </a:br>
            <a:r>
              <a:rPr lang="en-US" sz="2400" dirty="0"/>
              <a:t>It’s in the “exercises”-folder, and called “3.5 - </a:t>
            </a:r>
            <a:r>
              <a:rPr lang="en-US" sz="2400" dirty="0" err="1"/>
              <a:t>metrics.ipynb</a:t>
            </a:r>
            <a:r>
              <a:rPr lang="en-US" sz="2400" dirty="0"/>
              <a:t>”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37575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3F89-BD51-E682-70E5-BDA9E7AA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 module 3 on AWS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F6856-FB57-4100-FFB0-22D4417E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42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4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0D97-E90E-6C78-2D9C-18A07F74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 module 3 on AWS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8C76-BBB5-0580-3926-A0C3F83F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1: Nice to know, you did the exercises before</a:t>
            </a:r>
          </a:p>
          <a:p>
            <a:r>
              <a:rPr lang="en-US" dirty="0"/>
              <a:t>Section 2:</a:t>
            </a:r>
          </a:p>
          <a:p>
            <a:pPr lvl="1"/>
            <a:r>
              <a:rPr lang="en-US" dirty="0"/>
              <a:t>Nice to know, but try to keep track of all the AWS-lingo</a:t>
            </a:r>
          </a:p>
          <a:p>
            <a:pPr lvl="1"/>
            <a:r>
              <a:rPr lang="en-US" dirty="0"/>
              <a:t>No exercises in the folder, tryout amazon </a:t>
            </a:r>
            <a:r>
              <a:rPr lang="en-US" dirty="0" err="1"/>
              <a:t>Sagemaker</a:t>
            </a:r>
            <a:endParaRPr lang="en-US" dirty="0"/>
          </a:p>
          <a:p>
            <a:r>
              <a:rPr lang="en-US" dirty="0"/>
              <a:t>Section 3:</a:t>
            </a:r>
          </a:p>
          <a:p>
            <a:pPr lvl="1"/>
            <a:r>
              <a:rPr lang="en-US" dirty="0"/>
              <a:t>Need to know, but really “should already know”</a:t>
            </a:r>
          </a:p>
          <a:p>
            <a:pPr lvl="1"/>
            <a:r>
              <a:rPr lang="en-US" dirty="0"/>
              <a:t>Introduces pandas! (entire section should be </a:t>
            </a:r>
            <a:r>
              <a:rPr lang="en-US" i="1" dirty="0"/>
              <a:t>very</a:t>
            </a:r>
            <a:r>
              <a:rPr lang="en-US" dirty="0"/>
              <a:t> familiar)</a:t>
            </a:r>
          </a:p>
          <a:p>
            <a:pPr lvl="1"/>
            <a:r>
              <a:rPr lang="en-US" dirty="0"/>
              <a:t>Also talks about correlation, which will be a main topic later on here</a:t>
            </a:r>
          </a:p>
          <a:p>
            <a:pPr lvl="1"/>
            <a:r>
              <a:rPr lang="en-US" dirty="0"/>
              <a:t>Also do the </a:t>
            </a:r>
            <a:r>
              <a:rPr lang="en-US" dirty="0" err="1"/>
              <a:t>sagemaker</a:t>
            </a:r>
            <a:r>
              <a:rPr lang="en-US" dirty="0"/>
              <a:t> lab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4667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856C-780D-2916-91ED-D5CCB13C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 module 3 on AWS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4450-A3EE-C2AB-D4D1-31E7932F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4:</a:t>
            </a:r>
          </a:p>
          <a:p>
            <a:pPr lvl="1"/>
            <a:r>
              <a:rPr lang="en-US" dirty="0"/>
              <a:t>Need to know</a:t>
            </a:r>
          </a:p>
          <a:p>
            <a:pPr lvl="1"/>
            <a:r>
              <a:rPr lang="en-US" dirty="0"/>
              <a:t>Dive deeper into pandas, but more on data than section 3</a:t>
            </a:r>
          </a:p>
          <a:p>
            <a:r>
              <a:rPr lang="en-US" dirty="0"/>
              <a:t>Section 5:</a:t>
            </a:r>
          </a:p>
          <a:p>
            <a:pPr lvl="1"/>
            <a:r>
              <a:rPr lang="en-US" dirty="0"/>
              <a:t>Need to know</a:t>
            </a:r>
          </a:p>
          <a:p>
            <a:pPr lvl="1"/>
            <a:r>
              <a:rPr lang="en-US" dirty="0"/>
              <a:t>You can ignore the models for now (</a:t>
            </a:r>
            <a:r>
              <a:rPr lang="en-US" dirty="0" err="1"/>
              <a:t>XGBoost</a:t>
            </a:r>
            <a:r>
              <a:rPr lang="en-US" dirty="0"/>
              <a:t>, linear learner, K-means) as they’ll be covered later in this ppt</a:t>
            </a:r>
          </a:p>
          <a:p>
            <a:r>
              <a:rPr lang="en-US" dirty="0"/>
              <a:t>Section 6:</a:t>
            </a:r>
          </a:p>
          <a:p>
            <a:pPr lvl="1"/>
            <a:r>
              <a:rPr lang="en-US" dirty="0"/>
              <a:t>Need to know, but short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9605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1A1-D24D-011F-113E-51EA4BA8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 module 3 on AWS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1FB8-6153-AC4E-6C76-73290EEF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7:</a:t>
            </a:r>
          </a:p>
          <a:p>
            <a:pPr lvl="1"/>
            <a:r>
              <a:rPr lang="en-US" dirty="0"/>
              <a:t>Need to know</a:t>
            </a:r>
          </a:p>
          <a:p>
            <a:pPr lvl="1"/>
            <a:r>
              <a:rPr lang="en-US" dirty="0"/>
              <a:t>First confusion matrix and ROC-curves, but not the last</a:t>
            </a:r>
          </a:p>
          <a:p>
            <a:pPr lvl="1"/>
            <a:r>
              <a:rPr lang="en-US" dirty="0"/>
              <a:t>A difficult section, take your time for it</a:t>
            </a:r>
          </a:p>
          <a:p>
            <a:r>
              <a:rPr lang="en-US" dirty="0"/>
              <a:t>Section 8:</a:t>
            </a:r>
          </a:p>
          <a:p>
            <a:pPr lvl="1"/>
            <a:r>
              <a:rPr lang="en-US" dirty="0"/>
              <a:t>Nice to know, hyper parameter tuning only works if you know what you are tuning</a:t>
            </a:r>
          </a:p>
          <a:p>
            <a:pPr lvl="2"/>
            <a:r>
              <a:rPr lang="en-US" dirty="0"/>
              <a:t>You can’t make a car go faster by randomly screwing and unscrewing bolts in your engine</a:t>
            </a:r>
          </a:p>
          <a:p>
            <a:pPr lvl="2"/>
            <a:r>
              <a:rPr lang="en-US" dirty="0"/>
              <a:t>It’s not something you will learn in 7 slides</a:t>
            </a:r>
          </a:p>
          <a:p>
            <a:pPr lvl="1"/>
            <a:r>
              <a:rPr lang="en-US" dirty="0"/>
              <a:t>But you need to know it exists!</a:t>
            </a:r>
          </a:p>
          <a:p>
            <a:endParaRPr lang="en-BE" dirty="0"/>
          </a:p>
        </p:txBody>
      </p:sp>
      <p:pic>
        <p:nvPicPr>
          <p:cNvPr id="5" name="Picture 4" descr="A red pepp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9BAF0C-F6FC-FBDA-36B4-CB86C6409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56" y="1690688"/>
            <a:ext cx="918214" cy="60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8D12-956E-3AAD-0D58-614894381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8503"/>
            <a:ext cx="10515600" cy="16084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You already know this part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You learned it in at least one other course before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Try not to fall asleep</a:t>
            </a:r>
            <a:endParaRPr lang="en-BE" dirty="0">
              <a:solidFill>
                <a:srgbClr val="FF0000"/>
              </a:solidFill>
            </a:endParaRPr>
          </a:p>
        </p:txBody>
      </p:sp>
      <p:pic>
        <p:nvPicPr>
          <p:cNvPr id="7" name="Picture 6" descr="A yellow sig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BB116B89-60F0-53BA-A5AB-8E71B728E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63" y="1383029"/>
            <a:ext cx="3185474" cy="31854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0A6E142-8AC5-275D-BC26-D7047689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Covariation and correlation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5827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C494-60C1-F2B0-6B62-A51F8591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Covariation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6F9F7-D69A-FB85-3D66-7FC298A5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90" y="1565176"/>
            <a:ext cx="4697381" cy="5292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B7268-4B0C-F6E2-FE32-84B526E9D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31" y="1565176"/>
            <a:ext cx="4930852" cy="52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2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BD46-16DA-9F38-4B73-D0173911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math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EFEE6-B3C0-3D9B-1F87-F65558482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1556994"/>
            <a:ext cx="4869180" cy="493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4CA31F-D306-813E-7860-E362C8932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302" y="1556994"/>
            <a:ext cx="4710118" cy="39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B91D-C934-E5F6-C990-1E210E76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Correlation</a:t>
            </a:r>
            <a:r>
              <a:rPr lang="nl-BE" dirty="0"/>
              <a:t> = </a:t>
            </a:r>
            <a:r>
              <a:rPr lang="nl-BE" dirty="0" err="1"/>
              <a:t>measure</a:t>
            </a:r>
            <a:r>
              <a:rPr lang="nl-BE" dirty="0"/>
              <a:t> of </a:t>
            </a:r>
            <a:r>
              <a:rPr lang="nl-BE" dirty="0" err="1"/>
              <a:t>strength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74652-8B3B-D17F-A83E-F7ED4EDB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90" y="1690688"/>
            <a:ext cx="7712906" cy="4678453"/>
          </a:xfrm>
          <a:prstGeom prst="rect">
            <a:avLst/>
          </a:prstGeom>
        </p:spPr>
      </p:pic>
      <p:pic>
        <p:nvPicPr>
          <p:cNvPr id="6" name="Picture 5" descr="A cartoon of a child flexing his arm&#10;&#10;Description automatically generated">
            <a:extLst>
              <a:ext uri="{FF2B5EF4-FFF2-40B4-BE49-F238E27FC236}">
                <a16:creationId xmlns:a16="http://schemas.microsoft.com/office/drawing/2014/main" id="{81E3105C-561A-BB76-32FB-AFB64D747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706" y="4720590"/>
            <a:ext cx="1536263" cy="21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3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839</Words>
  <Application>Microsoft Office PowerPoint</Application>
  <PresentationFormat>Widescreen</PresentationFormat>
  <Paragraphs>113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GuardianTextEgyptian</vt:lpstr>
      <vt:lpstr>Office Theme</vt:lpstr>
      <vt:lpstr>Implementing a pipeline</vt:lpstr>
      <vt:lpstr>First do module 3 on AWS</vt:lpstr>
      <vt:lpstr>First do module 3 on AWS</vt:lpstr>
      <vt:lpstr>First do module 3 on AWS</vt:lpstr>
      <vt:lpstr>First do module 3 on AWS</vt:lpstr>
      <vt:lpstr>Covariation and correlation</vt:lpstr>
      <vt:lpstr>Covariation</vt:lpstr>
      <vt:lpstr>Using math</vt:lpstr>
      <vt:lpstr>Correlation = measure of strength</vt:lpstr>
      <vt:lpstr>Extremes of correlation</vt:lpstr>
      <vt:lpstr>But how and why?</vt:lpstr>
      <vt:lpstr>Correlation in models</vt:lpstr>
      <vt:lpstr>2023-2024</vt:lpstr>
      <vt:lpstr>Machine learning</vt:lpstr>
      <vt:lpstr>No slide (or slice)</vt:lpstr>
      <vt:lpstr>You are now ready for the sample notebooks-exercises now. It’s in the “exercises”-folder, and called “3.4 – Sample notebooks.md”</vt:lpstr>
      <vt:lpstr>No slide (or slice)</vt:lpstr>
      <vt:lpstr>The metrics - summary</vt:lpstr>
      <vt:lpstr>You are now ready for the sample notebooks-exercises now. It’s in the “exercises”-folder, and called “3.5 - metrics.ipynb”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pipeline</dc:title>
  <dc:creator>Jochen Mariën</dc:creator>
  <cp:lastModifiedBy>Jochen Mariën</cp:lastModifiedBy>
  <cp:revision>1</cp:revision>
  <dcterms:created xsi:type="dcterms:W3CDTF">2023-06-12T13:57:58Z</dcterms:created>
  <dcterms:modified xsi:type="dcterms:W3CDTF">2023-06-15T13:23:42Z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2023-06-12T13:58:07Z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e96ac6fb-96db-4d5c-b77f-d89c419dc803</vt:lpwstr>
  </property>
  <property fmtid="{D5CDD505-2E9C-101B-9397-08002B2CF9AE}" pid="8" name="MSIP_Label_c337be75-dfbb-4261-9834-ac247c7dde13_ContentBits">
    <vt:lpwstr>0</vt:lpwstr>
  </property>
</Properties>
</file>