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FB32C7FD-0509-4EDD-9AC0-6F8B38AB417B}"/>
    <pc:docChg chg="custSel addSld modSld addSection delSection">
      <pc:chgData name="Jochen Mariën" userId="a4f8d9ed-3895-4365-b2d5-9432cb8a20d4" providerId="ADAL" clId="{FB32C7FD-0509-4EDD-9AC0-6F8B38AB417B}" dt="2023-06-15T13:53:50.154" v="187" actId="15"/>
      <pc:docMkLst>
        <pc:docMk/>
      </pc:docMkLst>
      <pc:sldChg chg="modSp new mod">
        <pc:chgData name="Jochen Mariën" userId="a4f8d9ed-3895-4365-b2d5-9432cb8a20d4" providerId="ADAL" clId="{FB32C7FD-0509-4EDD-9AC0-6F8B38AB417B}" dt="2023-06-14T09:32:32.739" v="1"/>
        <pc:sldMkLst>
          <pc:docMk/>
          <pc:sldMk cId="1229658768" sldId="256"/>
        </pc:sldMkLst>
        <pc:spChg chg="mod">
          <ac:chgData name="Jochen Mariën" userId="a4f8d9ed-3895-4365-b2d5-9432cb8a20d4" providerId="ADAL" clId="{FB32C7FD-0509-4EDD-9AC0-6F8B38AB417B}" dt="2023-06-14T09:32:32.739" v="1"/>
          <ac:spMkLst>
            <pc:docMk/>
            <pc:sldMk cId="1229658768" sldId="256"/>
            <ac:spMk id="2" creationId="{E454A051-83E1-90EA-8DE1-85030D0CE68D}"/>
          </ac:spMkLst>
        </pc:spChg>
      </pc:sldChg>
      <pc:sldChg chg="modSp new mod">
        <pc:chgData name="Jochen Mariën" userId="a4f8d9ed-3895-4365-b2d5-9432cb8a20d4" providerId="ADAL" clId="{FB32C7FD-0509-4EDD-9AC0-6F8B38AB417B}" dt="2023-06-14T09:32:46.633" v="3"/>
        <pc:sldMkLst>
          <pc:docMk/>
          <pc:sldMk cId="2702890927" sldId="257"/>
        </pc:sldMkLst>
        <pc:spChg chg="mod">
          <ac:chgData name="Jochen Mariën" userId="a4f8d9ed-3895-4365-b2d5-9432cb8a20d4" providerId="ADAL" clId="{FB32C7FD-0509-4EDD-9AC0-6F8B38AB417B}" dt="2023-06-14T09:32:46.633" v="3"/>
          <ac:spMkLst>
            <pc:docMk/>
            <pc:sldMk cId="2702890927" sldId="257"/>
            <ac:spMk id="3" creationId="{3C3B3B04-6C32-1E8A-ED78-F96A31AD8E41}"/>
          </ac:spMkLst>
        </pc:spChg>
      </pc:sldChg>
      <pc:sldChg chg="modSp new mod">
        <pc:chgData name="Jochen Mariën" userId="a4f8d9ed-3895-4365-b2d5-9432cb8a20d4" providerId="ADAL" clId="{FB32C7FD-0509-4EDD-9AC0-6F8B38AB417B}" dt="2023-06-14T09:33:11.163" v="25" actId="20577"/>
        <pc:sldMkLst>
          <pc:docMk/>
          <pc:sldMk cId="1453384473" sldId="258"/>
        </pc:sldMkLst>
        <pc:spChg chg="mod">
          <ac:chgData name="Jochen Mariën" userId="a4f8d9ed-3895-4365-b2d5-9432cb8a20d4" providerId="ADAL" clId="{FB32C7FD-0509-4EDD-9AC0-6F8B38AB417B}" dt="2023-06-14T09:33:11.163" v="25" actId="20577"/>
          <ac:spMkLst>
            <pc:docMk/>
            <pc:sldMk cId="1453384473" sldId="258"/>
            <ac:spMk id="2" creationId="{25A8CF12-E70A-3093-2153-F3F339A3BBC5}"/>
          </ac:spMkLst>
        </pc:spChg>
      </pc:sldChg>
      <pc:sldChg chg="modSp new mod">
        <pc:chgData name="Jochen Mariën" userId="a4f8d9ed-3895-4365-b2d5-9432cb8a20d4" providerId="ADAL" clId="{FB32C7FD-0509-4EDD-9AC0-6F8B38AB417B}" dt="2023-06-15T13:53:50.154" v="187" actId="15"/>
        <pc:sldMkLst>
          <pc:docMk/>
          <pc:sldMk cId="622837140" sldId="259"/>
        </pc:sldMkLst>
        <pc:spChg chg="mod">
          <ac:chgData name="Jochen Mariën" userId="a4f8d9ed-3895-4365-b2d5-9432cb8a20d4" providerId="ADAL" clId="{FB32C7FD-0509-4EDD-9AC0-6F8B38AB417B}" dt="2023-06-15T13:53:50.154" v="187" actId="15"/>
          <ac:spMkLst>
            <pc:docMk/>
            <pc:sldMk cId="622837140" sldId="259"/>
            <ac:spMk id="3" creationId="{605301FA-3E44-5AB3-25C5-C7E712B007D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0C6E3-B3C6-DB78-E47A-C44B5FB05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9219A-172A-DEF1-A05C-4CF73B627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04172-5ABD-B9E7-06E6-D99350DA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5F04-382C-4C80-BC64-4D467101E4D2}" type="datetimeFigureOut">
              <a:rPr lang="en-BE" smtClean="0"/>
              <a:t>15/06/2023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A2442-256D-B880-EB84-CA6C2D6F1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44409-2640-607D-3BED-3639F7D5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65C8-7C23-41DD-92A1-9284EF2F42E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4899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6122-05D7-C7F1-B46F-DFCCF780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3E63B-B6D5-D27A-DEE3-675050A68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A3AE5-7F72-972B-B438-7E93981B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5F04-382C-4C80-BC64-4D467101E4D2}" type="datetimeFigureOut">
              <a:rPr lang="en-BE" smtClean="0"/>
              <a:t>15/06/2023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687CD-2AC4-5015-BC2B-D8333EBF6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D26F3-CDCD-E989-1312-4760FAA6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65C8-7C23-41DD-92A1-9284EF2F42E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4432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C33171-141F-62D0-67CE-EBE639953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E901F-43FA-F6DF-88B7-90D940D8C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9B1A3-702C-2EC2-24ED-F928F68C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5F04-382C-4C80-BC64-4D467101E4D2}" type="datetimeFigureOut">
              <a:rPr lang="en-BE" smtClean="0"/>
              <a:t>15/06/2023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00CD7-D525-54C9-F04D-E050D1D3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671A0-9235-C19E-000E-FAB3FB12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65C8-7C23-41DD-92A1-9284EF2F42E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6891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A74A9-6AFD-2B94-4789-A628138DE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C9994-17C5-B5AD-943B-8A1044493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CA5F3-4325-0A2C-5B34-FCB5E16F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5F04-382C-4C80-BC64-4D467101E4D2}" type="datetimeFigureOut">
              <a:rPr lang="en-BE" smtClean="0"/>
              <a:t>15/06/2023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8872C-92D1-679A-95EE-6C020A58F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F0695-6720-9A00-2F11-867A66890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65C8-7C23-41DD-92A1-9284EF2F42E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0797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5C6FC-C9E0-5224-5EB8-FAC37A11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83758-5C72-F37E-1AD8-E35B4E880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8CB65-76AF-1258-1453-42CD2C32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5F04-382C-4C80-BC64-4D467101E4D2}" type="datetimeFigureOut">
              <a:rPr lang="en-BE" smtClean="0"/>
              <a:t>15/06/2023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573F3-A23E-A11C-61CE-39852CFFD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3DCD9-F185-DF8D-C679-9274C14B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65C8-7C23-41DD-92A1-9284EF2F42E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1000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2009-0043-05C1-0108-B3038F15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C4863-6D0E-71C8-966B-EDF217037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5C791-9EFC-7B78-3645-36F12AB4B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B0C32-8B6D-8C21-A641-5ED0206F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5F04-382C-4C80-BC64-4D467101E4D2}" type="datetimeFigureOut">
              <a:rPr lang="en-BE" smtClean="0"/>
              <a:t>15/06/2023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864B7-42A3-0F09-013C-FB00BAA8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AA9ED-3DE3-6668-7DB5-621DD0ED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65C8-7C23-41DD-92A1-9284EF2F42E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9586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A4B70-2FAE-7D6F-CF3C-82FD97E9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79F3A-DF74-008A-C748-50B25AF4A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7942D-91AA-D095-ED39-B669068EC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B4354-ADE7-FCA6-EA9B-33E6D8AAC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47AD2A-0CFA-5F88-EC1A-26AF4853B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F3211-3829-63B8-41B7-17460F14D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5F04-382C-4C80-BC64-4D467101E4D2}" type="datetimeFigureOut">
              <a:rPr lang="en-BE" smtClean="0"/>
              <a:t>15/06/2023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741BD7-451F-C336-4D78-FCAF94BA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24B9E2-69D9-B55E-A5D1-707CAF9A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65C8-7C23-41DD-92A1-9284EF2F42E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8157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71BB-DFC7-3D8B-FBA4-9D2C4AEA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2D969-CAC6-92BE-63A9-B0EB19AF1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5F04-382C-4C80-BC64-4D467101E4D2}" type="datetimeFigureOut">
              <a:rPr lang="en-BE" smtClean="0"/>
              <a:t>15/06/2023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7C7EA-D1BB-E9CB-C62D-B08EEB58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2BE99-41BD-87D6-CF52-90712CCFA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65C8-7C23-41DD-92A1-9284EF2F42E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8806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96026E-8230-CB39-38AF-2D3BA5E1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5F04-382C-4C80-BC64-4D467101E4D2}" type="datetimeFigureOut">
              <a:rPr lang="en-BE" smtClean="0"/>
              <a:t>15/06/2023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D079B1-B27C-D125-A33F-90F85FED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DAC72-7807-8792-E7F0-3A7F160B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65C8-7C23-41DD-92A1-9284EF2F42E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726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A4202-4E91-75B9-3FA8-C439D13F8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68D85-E8EF-C382-3FC3-3A6979E85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126A1-66AE-FAD8-8978-72AA595E9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60DF5-6477-2805-022F-9C15313B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5F04-382C-4C80-BC64-4D467101E4D2}" type="datetimeFigureOut">
              <a:rPr lang="en-BE" smtClean="0"/>
              <a:t>15/06/2023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F8B24-1140-F785-6DFA-33DE775F4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50563-15CE-80FB-CDEF-AF4ED6B2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65C8-7C23-41DD-92A1-9284EF2F42E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3066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D25C-BD2A-0366-1E5E-1430240E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5AB907-D374-BE0A-D844-218F40096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78009-85A8-17C4-97EE-4D3DE8609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618C0-CEA6-97CD-44D2-55D3F405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5F04-382C-4C80-BC64-4D467101E4D2}" type="datetimeFigureOut">
              <a:rPr lang="en-BE" smtClean="0"/>
              <a:t>15/06/2023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7D2A8-5329-132C-7EB8-30F081192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1F3B2-ABE1-9709-6D77-074C3FD2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65C8-7C23-41DD-92A1-9284EF2F42E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655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0AE85E-DA4A-3314-3874-1D63027C7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4E924-A403-238C-746B-65E6A8486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66AF3-AF2D-A0E6-170F-B9BE7191C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25F04-382C-4C80-BC64-4D467101E4D2}" type="datetimeFigureOut">
              <a:rPr lang="en-BE" smtClean="0"/>
              <a:t>15/06/2023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2FEE3-A6E3-30B7-8526-5832AEAB0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831F5-EE18-159F-A389-1979159EF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965C8-7C23-41DD-92A1-9284EF2F42E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0327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A051-83E1-90EA-8DE1-85030D0CE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Introducing Forecasting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39E4D-F960-940D-4E16-1984AC326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2965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ECB2-6AC0-B35B-D155-15ED45C1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B3B04-6C32-1E8A-ED78-F96A31AD8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Dit kan je dan zelf uitbreiden met eigen notebooks over trend analyse / time series, die je dan via Sagemaker kan runnen. Notebook over simpele rolling </a:t>
            </a:r>
            <a:r>
              <a:rPr lang="nl-BE" dirty="0" err="1"/>
              <a:t>average</a:t>
            </a:r>
            <a:r>
              <a:rPr lang="nl-BE" dirty="0"/>
              <a:t> en </a:t>
            </a:r>
            <a:r>
              <a:rPr lang="nl-BE" dirty="0" err="1"/>
              <a:t>simple</a:t>
            </a:r>
            <a:r>
              <a:rPr lang="nl-BE" dirty="0"/>
              <a:t> </a:t>
            </a:r>
            <a:r>
              <a:rPr lang="nl-BE" dirty="0" err="1"/>
              <a:t>regression</a:t>
            </a:r>
            <a:r>
              <a:rPr lang="nl-BE" dirty="0"/>
              <a:t>, naar ARIMA model, en dan naar </a:t>
            </a:r>
            <a:r>
              <a:rPr lang="nl-BE" dirty="0" err="1"/>
              <a:t>Prophet</a:t>
            </a:r>
            <a:r>
              <a:rPr lang="nl-BE" dirty="0"/>
              <a:t> model voor forecasting.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02890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CF12-E70A-3093-2153-F3F339A3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Stout </a:t>
            </a:r>
            <a:r>
              <a:rPr lang="en-US" dirty="0" err="1"/>
              <a:t>lampje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01B50-E729-BFF5-6C5C-B65774473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45338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89BB-CEF8-2D4A-56A2-D6E2E7C76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301FA-3E44-5AB3-25C5-C7E712B00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1:</a:t>
            </a:r>
          </a:p>
          <a:p>
            <a:pPr lvl="1"/>
            <a:r>
              <a:rPr lang="en-US" dirty="0"/>
              <a:t>Nice to know</a:t>
            </a:r>
          </a:p>
          <a:p>
            <a:r>
              <a:rPr lang="en-US" dirty="0"/>
              <a:t>Section 2:</a:t>
            </a:r>
          </a:p>
          <a:p>
            <a:pPr lvl="1"/>
            <a:r>
              <a:rPr lang="en-US" dirty="0"/>
              <a:t>Moving average, forward fill, </a:t>
            </a:r>
            <a:r>
              <a:rPr lang="en-US" dirty="0" err="1"/>
              <a:t>backword</a:t>
            </a:r>
            <a:r>
              <a:rPr lang="en-US" dirty="0"/>
              <a:t> fill, interpolation</a:t>
            </a:r>
          </a:p>
          <a:p>
            <a:pPr lvl="1"/>
            <a:r>
              <a:rPr lang="en-US" dirty="0" err="1"/>
              <a:t>Downsampling</a:t>
            </a:r>
            <a:r>
              <a:rPr lang="en-US" dirty="0"/>
              <a:t>, </a:t>
            </a:r>
            <a:r>
              <a:rPr lang="en-US" dirty="0" err="1"/>
              <a:t>upsampling</a:t>
            </a:r>
            <a:endParaRPr lang="en-US" dirty="0"/>
          </a:p>
          <a:p>
            <a:pPr lvl="1"/>
            <a:r>
              <a:rPr lang="en-US" dirty="0"/>
              <a:t>Smoothing function</a:t>
            </a:r>
          </a:p>
          <a:p>
            <a:pPr lvl="1"/>
            <a:r>
              <a:rPr lang="en-US"/>
              <a:t>Seasonality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22837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74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Introducing Forecasting</vt:lpstr>
      <vt:lpstr>PowerPoint Presentation</vt:lpstr>
      <vt:lpstr>Stout lampje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Forecasting</dc:title>
  <dc:creator>Jochen Mariën</dc:creator>
  <cp:lastModifiedBy>Jochen Mariën</cp:lastModifiedBy>
  <cp:revision>1</cp:revision>
  <dcterms:created xsi:type="dcterms:W3CDTF">2023-06-14T09:32:29Z</dcterms:created>
  <dcterms:modified xsi:type="dcterms:W3CDTF">2023-06-15T13:53:55Z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2023-06-14T09:32:40Z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3a36c39c-2679-4549-a3a3-b49756718bae</vt:lpwstr>
  </property>
  <property fmtid="{D5CDD505-2E9C-101B-9397-08002B2CF9AE}" pid="8" name="MSIP_Label_c337be75-dfbb-4261-9834-ac247c7dde13_ContentBits">
    <vt:lpwstr>0</vt:lpwstr>
  </property>
</Properties>
</file>