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A5283-A155-458D-8151-1CEB2FF4B48D}" v="1" dt="2023-06-12T13:59:18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08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169A5283-A155-458D-8151-1CEB2FF4B48D}"/>
    <pc:docChg chg="custSel addSld modSld">
      <pc:chgData name="Jochen Mariën" userId="a4f8d9ed-3895-4365-b2d5-9432cb8a20d4" providerId="ADAL" clId="{169A5283-A155-458D-8151-1CEB2FF4B48D}" dt="2023-06-12T13:59:43.450" v="99" actId="20577"/>
      <pc:docMkLst>
        <pc:docMk/>
      </pc:docMkLst>
      <pc:sldChg chg="modSp new mod">
        <pc:chgData name="Jochen Mariën" userId="a4f8d9ed-3895-4365-b2d5-9432cb8a20d4" providerId="ADAL" clId="{169A5283-A155-458D-8151-1CEB2FF4B48D}" dt="2023-06-12T13:58:07.264" v="23" actId="20577"/>
        <pc:sldMkLst>
          <pc:docMk/>
          <pc:sldMk cId="3577728429" sldId="256"/>
        </pc:sldMkLst>
        <pc:spChg chg="mod">
          <ac:chgData name="Jochen Mariën" userId="a4f8d9ed-3895-4365-b2d5-9432cb8a20d4" providerId="ADAL" clId="{169A5283-A155-458D-8151-1CEB2FF4B48D}" dt="2023-06-12T13:58:07.264" v="23" actId="20577"/>
          <ac:spMkLst>
            <pc:docMk/>
            <pc:sldMk cId="3577728429" sldId="256"/>
            <ac:spMk id="2" creationId="{B64F9231-90C0-A6CF-C3CA-BD50C4486903}"/>
          </ac:spMkLst>
        </pc:spChg>
      </pc:sldChg>
      <pc:sldChg chg="addSp delSp modSp new mod modNotesTx">
        <pc:chgData name="Jochen Mariën" userId="a4f8d9ed-3895-4365-b2d5-9432cb8a20d4" providerId="ADAL" clId="{169A5283-A155-458D-8151-1CEB2FF4B48D}" dt="2023-06-12T13:59:43.450" v="99" actId="20577"/>
        <pc:sldMkLst>
          <pc:docMk/>
          <pc:sldMk cId="776048883" sldId="257"/>
        </pc:sldMkLst>
        <pc:spChg chg="mod">
          <ac:chgData name="Jochen Mariën" userId="a4f8d9ed-3895-4365-b2d5-9432cb8a20d4" providerId="ADAL" clId="{169A5283-A155-458D-8151-1CEB2FF4B48D}" dt="2023-06-12T13:59:30.267" v="54" actId="20577"/>
          <ac:spMkLst>
            <pc:docMk/>
            <pc:sldMk cId="776048883" sldId="257"/>
            <ac:spMk id="2" creationId="{8CEA3F89-BD51-E682-70E5-BDA9E7AAD1D8}"/>
          </ac:spMkLst>
        </pc:spChg>
        <pc:spChg chg="del">
          <ac:chgData name="Jochen Mariën" userId="a4f8d9ed-3895-4365-b2d5-9432cb8a20d4" providerId="ADAL" clId="{169A5283-A155-458D-8151-1CEB2FF4B48D}" dt="2023-06-12T13:59:18.064" v="42"/>
          <ac:spMkLst>
            <pc:docMk/>
            <pc:sldMk cId="776048883" sldId="257"/>
            <ac:spMk id="3" creationId="{71735C32-0C1D-DE3A-598A-DC469364A6B3}"/>
          </ac:spMkLst>
        </pc:spChg>
        <pc:picChg chg="add mod">
          <ac:chgData name="Jochen Mariën" userId="a4f8d9ed-3895-4365-b2d5-9432cb8a20d4" providerId="ADAL" clId="{169A5283-A155-458D-8151-1CEB2FF4B48D}" dt="2023-06-12T13:59:25.661" v="47" actId="1076"/>
          <ac:picMkLst>
            <pc:docMk/>
            <pc:sldMk cId="776048883" sldId="257"/>
            <ac:picMk id="5" creationId="{C9A347EC-B7B2-73E4-1763-3BCB473086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ED673-6312-41FB-80FD-10C3AB5FC5DB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3FC6-44B0-414C-9FF0-2FB975C533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15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long and hard, but also </a:t>
            </a:r>
            <a:r>
              <a:rPr lang="en-US"/>
              <a:t>very important.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3FC6-44B0-414C-9FF0-2FB975C533C5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592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E514-A520-32E4-0D9E-0F3E4634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C3A2E-1DB3-B88B-6E68-871FAEBBC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709A-096E-3B38-DC80-1C9E2264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5213-0F2A-D50B-A232-F448EE43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0405-123B-3612-374F-FFC7F1E5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045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E53E-9AB5-F709-B31B-4FA0761B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EEA57-B829-E6FC-1EE5-397C6A809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450C1-35FF-F0B7-F905-BE7FA37D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5A8D-9829-1CD6-744C-8D76B71C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DF28E-56B1-F398-2FE8-EDA046A1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556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3AFDF-E6DA-EDD8-2941-6B7C72FC1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58DA-FEAA-C165-D06F-D68B2AB9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1010-9B69-CB31-7288-77D15DC8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001E-8149-062B-7758-B11F10E0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C39D1-7494-7973-7673-BC356CDC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077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8D10-54E9-1E81-FDA3-36136F53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7976-6FB1-00B6-B114-239763FA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3ED4-3517-E9DF-DC81-656ECD77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6D99-B254-6121-3567-5CA0C52B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63F6-94CF-E5BE-2B09-93A7D49E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479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A421-0C77-AE7B-5041-2B84B832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98639-163A-2207-5786-00AF07163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7674-3787-FD75-D750-9B4659C1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A8D5-B80C-FFA9-5740-DF0CA3C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F9B1-4A90-23B9-EFF0-2D36936C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211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1599-6F9C-E546-D4D9-2A2D03F4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C114-3E14-3C91-375D-0B3EA0065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18CB2-69F8-4956-1613-AAA16182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8E89-6A52-7B84-629F-C1033BDC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74F5-E94E-78E7-DE0F-226319E0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5168-EAF1-80F6-4B98-DC4E9A7A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5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8336-37BC-5D7C-17D3-570F689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B9C1-383D-92F8-82A9-53EB4CA8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F843-8B12-4590-8DB3-B838A3A2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F3586-122F-FEA9-2423-142386505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788E4-432A-053B-4C2E-5F9C3A65E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22D20-446B-C98F-1F8C-0D36AE67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ADB9C-7FC6-66A5-1D99-DC8DDAB3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76B6D-74A7-03CE-6CD0-9166E8C3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224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FD81-2824-4222-D07C-F87DAFAE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96DC7-BF48-B54F-036F-0851D7FD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40DBD-51A7-7321-4378-F9B8B18A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6DF3-0C0C-9A0D-31CE-560E9906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825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329BD-7382-4D3D-1F55-B07A78C7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D92AD-63AB-BF32-9FB1-17EFE71F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C3503-76CE-15DD-6A05-EF78FEDB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48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EB37-A157-300D-EFA4-222009FA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53F5-34A4-7954-B71D-4F32F287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65F59-7A74-5118-573B-D26586987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5B6B2-2A76-A5C4-62C3-46506604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A769E-BE96-80F1-6943-09CEB981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CAF6E-5805-8495-9A04-15203D3D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097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87B5-32B0-D3DD-A987-42377B00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A7DF8-F695-B15D-2674-F545CCFF4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E23C7-24A5-6ABA-597D-75597FBCD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165D2-76FD-7955-8B0A-CAEBE82C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CA1AE-1423-A112-EE6F-10A778DF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F5EBF-9A27-86B6-2358-03E1B111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84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D0BF7-C527-92AF-3E89-269689F9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8F78-54A9-B0DE-7EAF-B5C927767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9B76-008C-3FFC-4428-FA7F70D00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E201-50E9-442F-A741-BC702F6FB3EA}" type="datetimeFigureOut">
              <a:rPr lang="en-BE" smtClean="0"/>
              <a:t>12/06/2023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7739-B1AC-AFA2-64F0-D45E28FC3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D95B-D52A-86DA-35A2-89D70FC2B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315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231-90C0-A6CF-C3CA-BD50C4486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a pipeline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AA310-5404-E878-F6A4-CD46730C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72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3F89-BD51-E682-70E5-BDA9E7AA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 module 3 on AWS</a:t>
            </a:r>
            <a:endParaRPr lang="en-BE" dirty="0"/>
          </a:p>
        </p:txBody>
      </p:sp>
      <p:pic>
        <p:nvPicPr>
          <p:cNvPr id="5" name="Content Placeholder 4" descr="A group of red peppers&#10;&#10;Description automatically generated with medium confidence">
            <a:extLst>
              <a:ext uri="{FF2B5EF4-FFF2-40B4-BE49-F238E27FC236}">
                <a16:creationId xmlns:a16="http://schemas.microsoft.com/office/drawing/2014/main" id="{C9A347EC-B7B2-73E4-1763-3BCB47308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64" y="1690688"/>
            <a:ext cx="6995472" cy="4885024"/>
          </a:xfrm>
        </p:spPr>
      </p:pic>
    </p:spTree>
    <p:extLst>
      <p:ext uri="{BB962C8B-B14F-4D97-AF65-F5344CB8AC3E}">
        <p14:creationId xmlns:p14="http://schemas.microsoft.com/office/powerpoint/2010/main" val="77604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Implementing a pipeline</vt:lpstr>
      <vt:lpstr>First do module 3 on 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pipeline</dc:title>
  <dc:creator>Jochen Mariën</dc:creator>
  <cp:lastModifiedBy>Jochen Mariën</cp:lastModifiedBy>
  <cp:revision>1</cp:revision>
  <dcterms:created xsi:type="dcterms:W3CDTF">2023-06-12T13:57:58Z</dcterms:created>
  <dcterms:modified xsi:type="dcterms:W3CDTF">2023-06-12T13:59:43Z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2023-06-12T13:58:07Z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e96ac6fb-96db-4d5c-b77f-d89c419dc803</vt:lpwstr>
  </property>
  <property fmtid="{D5CDD505-2E9C-101B-9397-08002B2CF9AE}" pid="8" name="MSIP_Label_c337be75-dfbb-4261-9834-ac247c7dde13_ContentBits">
    <vt:lpwstr>0</vt:lpwstr>
  </property>
</Properties>
</file>