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5283-A155-458D-8151-1CEB2FF4B48D}" v="2" dt="2023-06-13T15:11:1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8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169A5283-A155-458D-8151-1CEB2FF4B48D}"/>
    <pc:docChg chg="custSel addSld modSld">
      <pc:chgData name="Jochen Mariën" userId="a4f8d9ed-3895-4365-b2d5-9432cb8a20d4" providerId="ADAL" clId="{169A5283-A155-458D-8151-1CEB2FF4B48D}" dt="2023-06-13T15:37:43.172" v="898" actId="20577"/>
      <pc:docMkLst>
        <pc:docMk/>
      </pc:docMkLst>
      <pc:sldChg chg="modSp new mod">
        <pc:chgData name="Jochen Mariën" userId="a4f8d9ed-3895-4365-b2d5-9432cb8a20d4" providerId="ADAL" clId="{169A5283-A155-458D-8151-1CEB2FF4B48D}" dt="2023-06-12T13:58:07.264" v="23" actId="20577"/>
        <pc:sldMkLst>
          <pc:docMk/>
          <pc:sldMk cId="3577728429" sldId="256"/>
        </pc:sldMkLst>
        <pc:spChg chg="mod">
          <ac:chgData name="Jochen Mariën" userId="a4f8d9ed-3895-4365-b2d5-9432cb8a20d4" providerId="ADAL" clId="{169A5283-A155-458D-8151-1CEB2FF4B48D}" dt="2023-06-12T13:58:07.264" v="23" actId="20577"/>
          <ac:spMkLst>
            <pc:docMk/>
            <pc:sldMk cId="3577728429" sldId="256"/>
            <ac:spMk id="2" creationId="{B64F9231-90C0-A6CF-C3CA-BD50C4486903}"/>
          </ac:spMkLst>
        </pc:spChg>
      </pc:sldChg>
      <pc:sldChg chg="addSp delSp modSp new mod modNotesTx">
        <pc:chgData name="Jochen Mariën" userId="a4f8d9ed-3895-4365-b2d5-9432cb8a20d4" providerId="ADAL" clId="{169A5283-A155-458D-8151-1CEB2FF4B48D}" dt="2023-06-13T15:11:23.772" v="198" actId="478"/>
        <pc:sldMkLst>
          <pc:docMk/>
          <pc:sldMk cId="776048883" sldId="257"/>
        </pc:sldMkLst>
        <pc:spChg chg="mod">
          <ac:chgData name="Jochen Mariën" userId="a4f8d9ed-3895-4365-b2d5-9432cb8a20d4" providerId="ADAL" clId="{169A5283-A155-458D-8151-1CEB2FF4B48D}" dt="2023-06-12T13:59:30.267" v="54" actId="20577"/>
          <ac:spMkLst>
            <pc:docMk/>
            <pc:sldMk cId="776048883" sldId="257"/>
            <ac:spMk id="2" creationId="{8CEA3F89-BD51-E682-70E5-BDA9E7AAD1D8}"/>
          </ac:spMkLst>
        </pc:spChg>
        <pc:spChg chg="del">
          <ac:chgData name="Jochen Mariën" userId="a4f8d9ed-3895-4365-b2d5-9432cb8a20d4" providerId="ADAL" clId="{169A5283-A155-458D-8151-1CEB2FF4B48D}" dt="2023-06-12T13:59:18.064" v="42"/>
          <ac:spMkLst>
            <pc:docMk/>
            <pc:sldMk cId="776048883" sldId="257"/>
            <ac:spMk id="3" creationId="{71735C32-0C1D-DE3A-598A-DC469364A6B3}"/>
          </ac:spMkLst>
        </pc:spChg>
        <pc:spChg chg="add del mod">
          <ac:chgData name="Jochen Mariën" userId="a4f8d9ed-3895-4365-b2d5-9432cb8a20d4" providerId="ADAL" clId="{169A5283-A155-458D-8151-1CEB2FF4B48D}" dt="2023-06-13T15:11:23.772" v="198" actId="478"/>
          <ac:spMkLst>
            <pc:docMk/>
            <pc:sldMk cId="776048883" sldId="257"/>
            <ac:spMk id="4" creationId="{B963D317-6860-0D97-A472-63D42FCB3C10}"/>
          </ac:spMkLst>
        </pc:spChg>
        <pc:picChg chg="add del mod">
          <ac:chgData name="Jochen Mariën" userId="a4f8d9ed-3895-4365-b2d5-9432cb8a20d4" providerId="ADAL" clId="{169A5283-A155-458D-8151-1CEB2FF4B48D}" dt="2023-06-13T15:10:52.337" v="193" actId="478"/>
          <ac:picMkLst>
            <pc:docMk/>
            <pc:sldMk cId="776048883" sldId="257"/>
            <ac:picMk id="5" creationId="{C9A347EC-B7B2-73E4-1763-3BCB4730864A}"/>
          </ac:picMkLst>
        </pc:picChg>
        <pc:picChg chg="add mod">
          <ac:chgData name="Jochen Mariën" userId="a4f8d9ed-3895-4365-b2d5-9432cb8a20d4" providerId="ADAL" clId="{169A5283-A155-458D-8151-1CEB2FF4B48D}" dt="2023-06-13T15:11:21.159" v="197" actId="14100"/>
          <ac:picMkLst>
            <pc:docMk/>
            <pc:sldMk cId="776048883" sldId="257"/>
            <ac:picMk id="6" creationId="{852F6856-FB57-4100-FFB0-22D4417E22DE}"/>
          </ac:picMkLst>
        </pc:picChg>
      </pc:sldChg>
      <pc:sldChg chg="addSp delSp modSp new mod modNotesTx">
        <pc:chgData name="Jochen Mariën" userId="a4f8d9ed-3895-4365-b2d5-9432cb8a20d4" providerId="ADAL" clId="{169A5283-A155-458D-8151-1CEB2FF4B48D}" dt="2023-06-13T15:36:55.892" v="748" actId="313"/>
        <pc:sldMkLst>
          <pc:docMk/>
          <pc:sldMk cId="746676107" sldId="258"/>
        </pc:sldMkLst>
        <pc:spChg chg="mod">
          <ac:chgData name="Jochen Mariën" userId="a4f8d9ed-3895-4365-b2d5-9432cb8a20d4" providerId="ADAL" clId="{169A5283-A155-458D-8151-1CEB2FF4B48D}" dt="2023-06-13T07:51:32.535" v="106"/>
          <ac:spMkLst>
            <pc:docMk/>
            <pc:sldMk cId="746676107" sldId="258"/>
            <ac:spMk id="2" creationId="{AF080D97-E90E-6C78-2D9C-18A07F74FCD9}"/>
          </ac:spMkLst>
        </pc:spChg>
        <pc:spChg chg="mod">
          <ac:chgData name="Jochen Mariën" userId="a4f8d9ed-3895-4365-b2d5-9432cb8a20d4" providerId="ADAL" clId="{169A5283-A155-458D-8151-1CEB2FF4B48D}" dt="2023-06-13T15:36:55.892" v="748" actId="313"/>
          <ac:spMkLst>
            <pc:docMk/>
            <pc:sldMk cId="746676107" sldId="258"/>
            <ac:spMk id="3" creationId="{8FCE8C76-BBB5-0580-3926-A0C3F83FCE81}"/>
          </ac:spMkLst>
        </pc:spChg>
        <pc:picChg chg="add del mod">
          <ac:chgData name="Jochen Mariën" userId="a4f8d9ed-3895-4365-b2d5-9432cb8a20d4" providerId="ADAL" clId="{169A5283-A155-458D-8151-1CEB2FF4B48D}" dt="2023-06-13T15:11:08.584" v="194" actId="21"/>
          <ac:picMkLst>
            <pc:docMk/>
            <pc:sldMk cId="746676107" sldId="258"/>
            <ac:picMk id="5" creationId="{59CB02E6-3EA8-3D3C-4EB2-26A7C2185D49}"/>
          </ac:picMkLst>
        </pc:picChg>
      </pc:sldChg>
      <pc:sldChg chg="modSp new mod">
        <pc:chgData name="Jochen Mariën" userId="a4f8d9ed-3895-4365-b2d5-9432cb8a20d4" providerId="ADAL" clId="{169A5283-A155-458D-8151-1CEB2FF4B48D}" dt="2023-06-13T15:19:08.740" v="526" actId="20577"/>
        <pc:sldMkLst>
          <pc:docMk/>
          <pc:sldMk cId="720020292" sldId="259"/>
        </pc:sldMkLst>
        <pc:spChg chg="mod">
          <ac:chgData name="Jochen Mariën" userId="a4f8d9ed-3895-4365-b2d5-9432cb8a20d4" providerId="ADAL" clId="{169A5283-A155-458D-8151-1CEB2FF4B48D}" dt="2023-06-13T15:18:59.815" v="503" actId="20577"/>
          <ac:spMkLst>
            <pc:docMk/>
            <pc:sldMk cId="720020292" sldId="259"/>
            <ac:spMk id="2" creationId="{04B3C494-60C1-F2B0-6B62-A51F85919688}"/>
          </ac:spMkLst>
        </pc:spChg>
        <pc:spChg chg="mod">
          <ac:chgData name="Jochen Mariën" userId="a4f8d9ed-3895-4365-b2d5-9432cb8a20d4" providerId="ADAL" clId="{169A5283-A155-458D-8151-1CEB2FF4B48D}" dt="2023-06-13T15:19:08.740" v="526" actId="20577"/>
          <ac:spMkLst>
            <pc:docMk/>
            <pc:sldMk cId="720020292" sldId="259"/>
            <ac:spMk id="3" creationId="{820F0F27-D7EF-6BB5-B33A-6949DC1E728D}"/>
          </ac:spMkLst>
        </pc:spChg>
      </pc:sldChg>
      <pc:sldChg chg="modSp new mod">
        <pc:chgData name="Jochen Mariën" userId="a4f8d9ed-3895-4365-b2d5-9432cb8a20d4" providerId="ADAL" clId="{169A5283-A155-458D-8151-1CEB2FF4B48D}" dt="2023-06-13T15:37:43.172" v="898" actId="20577"/>
        <pc:sldMkLst>
          <pc:docMk/>
          <pc:sldMk cId="2896051875" sldId="260"/>
        </pc:sldMkLst>
        <pc:spChg chg="mod">
          <ac:chgData name="Jochen Mariën" userId="a4f8d9ed-3895-4365-b2d5-9432cb8a20d4" providerId="ADAL" clId="{169A5283-A155-458D-8151-1CEB2FF4B48D}" dt="2023-06-13T15:20:14.234" v="602"/>
          <ac:spMkLst>
            <pc:docMk/>
            <pc:sldMk cId="2896051875" sldId="260"/>
            <ac:spMk id="2" creationId="{5C8D856C-780D-2916-91ED-D5CCB13C0CE7}"/>
          </ac:spMkLst>
        </pc:spChg>
        <pc:spChg chg="mod">
          <ac:chgData name="Jochen Mariën" userId="a4f8d9ed-3895-4365-b2d5-9432cb8a20d4" providerId="ADAL" clId="{169A5283-A155-458D-8151-1CEB2FF4B48D}" dt="2023-06-13T15:37:43.172" v="898" actId="20577"/>
          <ac:spMkLst>
            <pc:docMk/>
            <pc:sldMk cId="2896051875" sldId="260"/>
            <ac:spMk id="3" creationId="{9D8E4450-A3EE-C2AB-D4D1-31E7932F6E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D673-6312-41FB-80FD-10C3AB5FC5DB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3FC6-44B0-414C-9FF0-2FB975C533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15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long and hard, but also </a:t>
            </a:r>
            <a:r>
              <a:rPr lang="en-US"/>
              <a:t>very important.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92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014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514-A520-32E4-0D9E-0F3E4634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C3A2E-1DB3-B88B-6E68-871FAEBB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709A-096E-3B38-DC80-1C9E2264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5213-0F2A-D50B-A232-F448EE4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405-123B-3612-374F-FFC7F1E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4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53E-9AB5-F709-B31B-4FA0761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EA57-B829-E6FC-1EE5-397C6A80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50C1-35FF-F0B7-F905-BE7FA37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5A8D-9829-1CD6-744C-8D76B71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F28E-56B1-F398-2FE8-EDA046A1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55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3AFDF-E6DA-EDD8-2941-6B7C72FC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8DA-FEAA-C165-D06F-D68B2AB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010-9B69-CB31-7288-77D15DC8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001E-8149-062B-7758-B11F10E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39D1-7494-7973-7673-BC356CD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07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D10-54E9-1E81-FDA3-36136F5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976-6FB1-00B6-B114-239763FA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3ED4-3517-E9DF-DC81-656ECD7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6D99-B254-6121-3567-5CA0C52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3F6-94CF-E5BE-2B09-93A7D49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79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421-0C77-AE7B-5041-2B84B83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8639-163A-2207-5786-00AF0716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674-3787-FD75-D750-9B4659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8D5-B80C-FFA9-5740-DF0CA3C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F9B1-4A90-23B9-EFF0-2D36936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21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599-6F9C-E546-D4D9-2A2D03F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C114-3E14-3C91-375D-0B3EA006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8CB2-69F8-4956-1613-AAA16182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8E89-6A52-7B84-629F-C1033BD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74F5-E94E-78E7-DE0F-226319E0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5168-EAF1-80F6-4B98-DC4E9A7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8336-37BC-5D7C-17D3-570F689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B9C1-383D-92F8-82A9-53EB4CA8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F843-8B12-4590-8DB3-B838A3A2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3586-122F-FEA9-2423-142386505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88E4-432A-053B-4C2E-5F9C3A65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2D20-446B-C98F-1F8C-0D36AE6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DB9C-7FC6-66A5-1D99-DC8DDAB3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6B6D-74A7-03CE-6CD0-9166E8C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22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D81-2824-4222-D07C-F87DAFA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96DC7-BF48-B54F-036F-0851D7F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40DBD-51A7-7321-4378-F9B8B18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DF3-0C0C-9A0D-31CE-560E9906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82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329BD-7382-4D3D-1F55-B07A78C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D92AD-63AB-BF32-9FB1-17EFE71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3503-76CE-15DD-6A05-EF78FED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4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B37-A157-300D-EFA4-222009FA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3F5-34A4-7954-B71D-4F32F287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5F59-7A74-5118-573B-D2658698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B6B2-2A76-A5C4-62C3-4650660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769E-BE96-80F1-6943-09CEB981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AF6E-5805-8495-9A04-15203D3D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09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7B5-32B0-D3DD-A987-42377B0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A7DF8-F695-B15D-2674-F545CCFF4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E23C7-24A5-6ABA-597D-75597FBC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65D2-76FD-7955-8B0A-CAEBE82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1AE-1423-A112-EE6F-10A778D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5EBF-9A27-86B6-2358-03E1B11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8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0BF7-C527-92AF-3E89-269689F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8F78-54A9-B0DE-7EAF-B5C92776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B76-008C-3FFC-4428-FA7F70D00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7739-B1AC-AFA2-64F0-D45E28FC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95B-D52A-86DA-35A2-89D70FC2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31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231-90C0-A6CF-C3CA-BD50C4486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pipeline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A310-5404-E878-F6A4-CD46730C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F89-BD51-E682-70E5-BDA9E7AA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F6856-FB57-4100-FFB0-22D4417E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D97-E90E-6C78-2D9C-18A07F7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8C76-BBB5-0580-3926-A0C3F83F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Nice to know, you did the exercises before</a:t>
            </a:r>
          </a:p>
          <a:p>
            <a:r>
              <a:rPr lang="en-US" dirty="0"/>
              <a:t>Section 2:</a:t>
            </a:r>
          </a:p>
          <a:p>
            <a:pPr lvl="1"/>
            <a:r>
              <a:rPr lang="en-US" dirty="0"/>
              <a:t>Nice to know, but try to keep track of all the AWS-lingo</a:t>
            </a:r>
          </a:p>
          <a:p>
            <a:pPr lvl="1"/>
            <a:r>
              <a:rPr lang="en-US" dirty="0"/>
              <a:t>No exercises in the folder</a:t>
            </a:r>
          </a:p>
          <a:p>
            <a:pPr lvl="1"/>
            <a:r>
              <a:rPr lang="en-US" dirty="0"/>
              <a:t>Tryout amazon </a:t>
            </a:r>
            <a:r>
              <a:rPr lang="en-US" dirty="0" err="1"/>
              <a:t>Sagemaker</a:t>
            </a:r>
            <a:endParaRPr lang="en-US" dirty="0"/>
          </a:p>
          <a:p>
            <a:r>
              <a:rPr lang="en-US" dirty="0"/>
              <a:t>Section 3:</a:t>
            </a:r>
          </a:p>
          <a:p>
            <a:pPr lvl="1"/>
            <a:r>
              <a:rPr lang="en-US" dirty="0"/>
              <a:t>Need to know, but really “should already know”</a:t>
            </a:r>
          </a:p>
          <a:p>
            <a:pPr lvl="1"/>
            <a:r>
              <a:rPr lang="en-US" dirty="0"/>
              <a:t>Introduces pandas! (entire section should be </a:t>
            </a:r>
            <a:r>
              <a:rPr lang="en-US" i="1" dirty="0"/>
              <a:t>very</a:t>
            </a:r>
            <a:r>
              <a:rPr lang="en-US" dirty="0"/>
              <a:t> familiar)</a:t>
            </a:r>
          </a:p>
          <a:p>
            <a:pPr lvl="1"/>
            <a:r>
              <a:rPr lang="en-US" dirty="0"/>
              <a:t>Also talks about correlation, which will be a main topic later on here</a:t>
            </a:r>
          </a:p>
          <a:p>
            <a:pPr lvl="1"/>
            <a:r>
              <a:rPr lang="en-US" dirty="0"/>
              <a:t>Also do the </a:t>
            </a:r>
            <a:r>
              <a:rPr lang="en-US" dirty="0" err="1"/>
              <a:t>sagemaker</a:t>
            </a:r>
            <a:r>
              <a:rPr lang="en-US" dirty="0"/>
              <a:t> lab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4667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856C-780D-2916-91ED-D5CCB13C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4450-A3EE-C2AB-D4D1-31E7932F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4:</a:t>
            </a:r>
          </a:p>
          <a:p>
            <a:pPr lvl="1"/>
            <a:r>
              <a:rPr lang="en-US" dirty="0"/>
              <a:t>Need to know</a:t>
            </a:r>
          </a:p>
          <a:p>
            <a:pPr lvl="1"/>
            <a:r>
              <a:rPr lang="en-US" dirty="0"/>
              <a:t>Dive deeper into pandas, but more on data than section 3</a:t>
            </a:r>
          </a:p>
          <a:p>
            <a:pPr lvl="1"/>
            <a:r>
              <a:rPr lang="en-US" dirty="0"/>
              <a:t>No exercises in the folder, but another </a:t>
            </a:r>
            <a:r>
              <a:rPr lang="en-US" dirty="0" err="1"/>
              <a:t>sagemaker</a:t>
            </a:r>
            <a:r>
              <a:rPr lang="en-US" dirty="0"/>
              <a:t> lab</a:t>
            </a:r>
          </a:p>
          <a:p>
            <a:r>
              <a:rPr lang="en-US"/>
              <a:t>Section 5: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605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494-60C1-F2B0-6B62-A51F8591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0F27-D7EF-6BB5-B33A-6949DC1E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correlation matrix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2002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148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Implementing a pipeline</vt:lpstr>
      <vt:lpstr>First do module 3 on AWS</vt:lpstr>
      <vt:lpstr>First do module 3 on AWS</vt:lpstr>
      <vt:lpstr>First do module 3 on AWS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pipeline</dc:title>
  <dc:creator>Jochen Mariën</dc:creator>
  <cp:lastModifiedBy>Jochen Mariën</cp:lastModifiedBy>
  <cp:revision>1</cp:revision>
  <dcterms:created xsi:type="dcterms:W3CDTF">2023-06-12T13:57:58Z</dcterms:created>
  <dcterms:modified xsi:type="dcterms:W3CDTF">2023-06-13T15:37:44Z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2023-06-12T13:58:07Z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e96ac6fb-96db-4d5c-b77f-d89c419dc803</vt:lpwstr>
  </property>
  <property fmtid="{D5CDD505-2E9C-101B-9397-08002B2CF9AE}" pid="8" name="MSIP_Label_c337be75-dfbb-4261-9834-ac247c7dde13_ContentBits">
    <vt:lpwstr>0</vt:lpwstr>
  </property>
</Properties>
</file>