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64" r:id="rId2"/>
    <p:sldId id="265" r:id="rId3"/>
    <p:sldId id="266" r:id="rId4"/>
    <p:sldId id="268" r:id="rId5"/>
    <p:sldId id="269" r:id="rId6"/>
    <p:sldId id="270" r:id="rId7"/>
    <p:sldId id="272" r:id="rId8"/>
    <p:sldId id="275" r:id="rId9"/>
    <p:sldId id="276" r:id="rId10"/>
    <p:sldId id="283" r:id="rId11"/>
    <p:sldId id="278" r:id="rId12"/>
    <p:sldId id="285" r:id="rId13"/>
    <p:sldId id="280" r:id="rId14"/>
    <p:sldId id="281" r:id="rId15"/>
    <p:sldId id="277" r:id="rId16"/>
    <p:sldId id="28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37E21-85EB-3245-2EAC-052ECE716D89}" v="41" dt="2022-05-12T09:02:40.947"/>
    <p1510:client id="{0E34438C-2607-B1E3-A215-BB2DA4F41A5B}" v="9" dt="2022-06-07T21:25:48.105"/>
    <p1510:client id="{1AF790A9-EECC-B00C-FC3C-5D7434F96E3A}" v="40" dt="2022-06-07T19:28:16.454"/>
    <p1510:client id="{249C38A0-1C9C-3501-758E-85B877155190}" v="22" dt="2022-06-07T21:23:57.430"/>
    <p1510:client id="{2F40A6DC-FFA7-1758-51D2-B277BDB6B1BA}" v="34" dt="2022-05-12T10:31:23.695"/>
    <p1510:client id="{2FADD4F6-CC3A-5766-9B95-9AAE02FADDBC}" v="2" dt="2022-05-12T16:33:07.251"/>
    <p1510:client id="{370C550C-9F36-4F46-8D56-7A304155523E}" v="290" dt="2022-06-07T19:42:17.083"/>
    <p1510:client id="{395B03A7-4C9C-C821-098E-9667AAE5769D}" v="3" dt="2022-06-07T21:19:38.292"/>
    <p1510:client id="{3EE7AD16-6F21-3EB9-7C23-D2EE10F2A22A}" v="4" dt="2022-06-07T22:55:59.279"/>
    <p1510:client id="{467E5F70-60B5-4D61-9EEB-DD7B2AAE1F8E}" v="103" dt="2022-05-12T09:05:18.769"/>
    <p1510:client id="{4BE5D0F3-45F6-E406-B2E1-A6877F17B750}" v="312" dt="2022-05-12T10:31:31.750"/>
    <p1510:client id="{51765CC2-EF5E-4C43-A531-8056B1FCFC0D}" v="156" dt="2022-05-12T09:31:23.557"/>
    <p1510:client id="{5C858B5F-0601-487B-960F-9FD91373D9B6}" v="55" dt="2022-05-12T10:07:18.536"/>
    <p1510:client id="{5F1816EF-E5A0-853E-E2F0-18D9DA7A41A4}" v="105" dt="2022-05-12T09:46:57.731"/>
    <p1510:client id="{62A55A58-4EDB-B75C-76CE-E088861BDCFA}" v="1" dt="2022-06-07T21:20:52.459"/>
    <p1510:client id="{6D7D1CBA-917B-4B99-A728-036E78031C1B}" v="9" dt="2022-06-07T19:50:22.023"/>
    <p1510:client id="{7AE36BBC-EB51-D32A-C922-0DA86EACC152}" v="48" dt="2022-06-07T22:56:28.174"/>
    <p1510:client id="{840E86F0-1C3B-BF7C-86B6-C834637CD05D}" v="26" dt="2022-05-12T10:20:38.335"/>
    <p1510:client id="{A62C3C68-18B4-13BD-C75F-98E36C7B4172}" v="131" dt="2022-06-07T20:16:24.179"/>
    <p1510:client id="{A6C4E08B-701C-4F75-948B-623D9B931245}" v="11" dt="2022-05-12T16:30:21.902"/>
    <p1510:client id="{BA75CE88-9B02-47F5-BE68-66A41B5CF8FB}" v="1" dt="2022-06-07T19:20:26.100"/>
    <p1510:client id="{C5573D5F-5921-AAB9-960D-2B927E7A2B94}" v="129" dt="2022-05-12T16:32:02.120"/>
    <p1510:client id="{D5EFEBF2-8BA8-BF77-6D46-B2E213D371E1}" v="11" dt="2022-05-12T08:50:50.381"/>
    <p1510:client id="{DDB2367C-C372-6D65-CC64-5A117F27E94A}" v="1" dt="2022-06-07T22:52:36.508"/>
    <p1510:client id="{EE3B3837-E595-D236-8C09-4F4A849478FA}" v="3" dt="2022-05-12T16:31:06.106"/>
    <p1510:client id="{F7C3CA01-8598-FD88-56F8-0BEC3B85A197}" v="1" dt="2022-05-12T16:47:46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 Willems" userId="S::s0210579@ad.ua.ac.be::1761f4ae-1697-45f2-8657-08e512a757a8" providerId="AD" clId="Web-{467E5F70-60B5-4D61-9EEB-DD7B2AAE1F8E}"/>
    <pc:docChg chg="addSld delSld modSld addMainMaster delMainMaster">
      <pc:chgData name="Stan Willems" userId="S::s0210579@ad.ua.ac.be::1761f4ae-1697-45f2-8657-08e512a757a8" providerId="AD" clId="Web-{467E5F70-60B5-4D61-9EEB-DD7B2AAE1F8E}" dt="2022-05-12T09:05:17.129" v="100" actId="20577"/>
      <pc:docMkLst>
        <pc:docMk/>
      </pc:docMkLst>
      <pc:sldChg chg="new">
        <pc:chgData name="Stan Willems" userId="S::s0210579@ad.ua.ac.be::1761f4ae-1697-45f2-8657-08e512a757a8" providerId="AD" clId="Web-{467E5F70-60B5-4D61-9EEB-DD7B2AAE1F8E}" dt="2022-05-12T08:50:58.310" v="49"/>
        <pc:sldMkLst>
          <pc:docMk/>
          <pc:sldMk cId="1631617996" sldId="256"/>
        </pc:sldMkLst>
      </pc:sldChg>
      <pc:sldChg chg="modSp new del">
        <pc:chgData name="Stan Willems" userId="S::s0210579@ad.ua.ac.be::1761f4ae-1697-45f2-8657-08e512a757a8" providerId="AD" clId="Web-{467E5F70-60B5-4D61-9EEB-DD7B2AAE1F8E}" dt="2022-05-12T08:52:04.515" v="64"/>
        <pc:sldMkLst>
          <pc:docMk/>
          <pc:sldMk cId="2041406997" sldId="256"/>
        </pc:sldMkLst>
        <pc:spChg chg="mod">
          <ac:chgData name="Stan Willems" userId="S::s0210579@ad.ua.ac.be::1761f4ae-1697-45f2-8657-08e512a757a8" providerId="AD" clId="Web-{467E5F70-60B5-4D61-9EEB-DD7B2AAE1F8E}" dt="2022-05-12T08:51:18.357" v="58" actId="20577"/>
          <ac:spMkLst>
            <pc:docMk/>
            <pc:sldMk cId="2041406997" sldId="256"/>
            <ac:spMk id="2" creationId="{1EE659C4-4EF3-46C3-D9C9-EC7939692802}"/>
          </ac:spMkLst>
        </pc:spChg>
      </pc:sldChg>
      <pc:sldChg chg="addSp delSp modSp mod setBg modClrScheme addAnim delAnim setClrOvrMap delDesignElem chgLayout">
        <pc:chgData name="Stan Willems" userId="S::s0210579@ad.ua.ac.be::1761f4ae-1697-45f2-8657-08e512a757a8" providerId="AD" clId="Web-{467E5F70-60B5-4D61-9EEB-DD7B2AAE1F8E}" dt="2022-05-12T08:49:43.355" v="38" actId="1076"/>
        <pc:sldMkLst>
          <pc:docMk/>
          <pc:sldMk cId="3351439039" sldId="256"/>
        </pc:sldMkLst>
        <pc:spChg chg="mod ord">
          <ac:chgData name="Stan Willems" userId="S::s0210579@ad.ua.ac.be::1761f4ae-1697-45f2-8657-08e512a757a8" providerId="AD" clId="Web-{467E5F70-60B5-4D61-9EEB-DD7B2AAE1F8E}" dt="2022-05-12T08:49:09.323" v="36"/>
          <ac:spMkLst>
            <pc:docMk/>
            <pc:sldMk cId="3351439039" sldId="256"/>
            <ac:spMk id="2" creationId="{00000000-0000-0000-0000-000000000000}"/>
          </ac:spMkLst>
        </pc:spChg>
        <pc:spChg chg="del mod ord">
          <ac:chgData name="Stan Willems" userId="S::s0210579@ad.ua.ac.be::1761f4ae-1697-45f2-8657-08e512a757a8" providerId="AD" clId="Web-{467E5F70-60B5-4D61-9EEB-DD7B2AAE1F8E}" dt="2022-05-12T08:45:35.630" v="10"/>
          <ac:spMkLst>
            <pc:docMk/>
            <pc:sldMk cId="3351439039" sldId="256"/>
            <ac:spMk id="3" creationId="{00000000-0000-0000-0000-000000000000}"/>
          </ac:spMkLst>
        </pc:spChg>
        <pc:spChg chg="mod">
          <ac:chgData name="Stan Willems" userId="S::s0210579@ad.ua.ac.be::1761f4ae-1697-45f2-8657-08e512a757a8" providerId="AD" clId="Web-{467E5F70-60B5-4D61-9EEB-DD7B2AAE1F8E}" dt="2022-05-12T08:49:43.355" v="38" actId="1076"/>
          <ac:spMkLst>
            <pc:docMk/>
            <pc:sldMk cId="3351439039" sldId="256"/>
            <ac:spMk id="4" creationId="{C0129181-7826-1E79-D327-E6D7E0DEBE02}"/>
          </ac:spMkLst>
        </pc:spChg>
        <pc:spChg chg="del">
          <ac:chgData name="Stan Willems" userId="S::s0210579@ad.ua.ac.be::1761f4ae-1697-45f2-8657-08e512a757a8" providerId="AD" clId="Web-{467E5F70-60B5-4D61-9EEB-DD7B2AAE1F8E}" dt="2022-05-12T08:45:20.036" v="8"/>
          <ac:spMkLst>
            <pc:docMk/>
            <pc:sldMk cId="3351439039" sldId="256"/>
            <ac:spMk id="6" creationId="{ABFC5DD2-8B5D-2B18-4868-AF3A3F32EA6E}"/>
          </ac:spMkLst>
        </pc:spChg>
        <pc:spChg chg="add del">
          <ac:chgData name="Stan Willems" userId="S::s0210579@ad.ua.ac.be::1761f4ae-1697-45f2-8657-08e512a757a8" providerId="AD" clId="Web-{467E5F70-60B5-4D61-9EEB-DD7B2AAE1F8E}" dt="2022-05-12T08:49:09.323" v="36"/>
          <ac:spMkLst>
            <pc:docMk/>
            <pc:sldMk cId="3351439039" sldId="256"/>
            <ac:spMk id="7" creationId="{6BDBA639-2A71-4A60-A71A-FF1836F546CE}"/>
          </ac:spMkLst>
        </pc:spChg>
        <pc:spChg chg="del">
          <ac:chgData name="Stan Willems" userId="S::s0210579@ad.ua.ac.be::1761f4ae-1697-45f2-8657-08e512a757a8" providerId="AD" clId="Web-{467E5F70-60B5-4D61-9EEB-DD7B2AAE1F8E}" dt="2022-05-12T08:46:18.006" v="15"/>
          <ac:spMkLst>
            <pc:docMk/>
            <pc:sldMk cId="3351439039" sldId="256"/>
            <ac:spMk id="8" creationId="{4EFE82FE-7465-AE46-88DF-34D347E83B84}"/>
          </ac:spMkLst>
        </pc:spChg>
        <pc:spChg chg="del">
          <ac:chgData name="Stan Willems" userId="S::s0210579@ad.ua.ac.be::1761f4ae-1697-45f2-8657-08e512a757a8" providerId="AD" clId="Web-{467E5F70-60B5-4D61-9EEB-DD7B2AAE1F8E}" dt="2022-05-12T08:41:17.858" v="1"/>
          <ac:spMkLst>
            <pc:docMk/>
            <pc:sldMk cId="3351439039" sldId="256"/>
            <ac:spMk id="9" creationId="{4E1EF4E8-5513-4BF5-BC41-04645281C672}"/>
          </ac:spMkLst>
        </pc:spChg>
        <pc:spChg chg="add">
          <ac:chgData name="Stan Willems" userId="S::s0210579@ad.ua.ac.be::1761f4ae-1697-45f2-8657-08e512a757a8" providerId="AD" clId="Web-{467E5F70-60B5-4D61-9EEB-DD7B2AAE1F8E}" dt="2022-05-12T08:40:41.419" v="0"/>
          <ac:spMkLst>
            <pc:docMk/>
            <pc:sldMk cId="3351439039" sldId="256"/>
            <ac:spMk id="9" creationId="{657F69E0-C4B0-4BEC-A689-4F8D877F05D4}"/>
          </ac:spMkLst>
        </pc:spChg>
        <pc:spChg chg="del">
          <ac:chgData name="Stan Willems" userId="S::s0210579@ad.ua.ac.be::1761f4ae-1697-45f2-8657-08e512a757a8" providerId="AD" clId="Web-{467E5F70-60B5-4D61-9EEB-DD7B2AAE1F8E}" dt="2022-05-12T08:41:17.858" v="1"/>
          <ac:spMkLst>
            <pc:docMk/>
            <pc:sldMk cId="3351439039" sldId="256"/>
            <ac:spMk id="10" creationId="{657F69E0-C4B0-4BEC-A689-4F8D877F05D4}"/>
          </ac:spMkLst>
        </pc:spChg>
        <pc:spChg chg="add">
          <ac:chgData name="Stan Willems" userId="S::s0210579@ad.ua.ac.be::1761f4ae-1697-45f2-8657-08e512a757a8" providerId="AD" clId="Web-{467E5F70-60B5-4D61-9EEB-DD7B2AAE1F8E}" dt="2022-05-12T08:40:41.419" v="0"/>
          <ac:spMkLst>
            <pc:docMk/>
            <pc:sldMk cId="3351439039" sldId="256"/>
            <ac:spMk id="11" creationId="{8F51725E-A483-43B2-A6F2-C44F502FE033}"/>
          </ac:spMkLst>
        </pc:spChg>
        <pc:spChg chg="add">
          <ac:chgData name="Stan Willems" userId="S::s0210579@ad.ua.ac.be::1761f4ae-1697-45f2-8657-08e512a757a8" providerId="AD" clId="Web-{467E5F70-60B5-4D61-9EEB-DD7B2AAE1F8E}" dt="2022-05-12T08:40:41.419" v="0"/>
          <ac:spMkLst>
            <pc:docMk/>
            <pc:sldMk cId="3351439039" sldId="256"/>
            <ac:spMk id="13" creationId="{9F6380B4-6A1C-481E-8408-B4E6C75B9B81}"/>
          </ac:spMkLst>
        </pc:spChg>
        <pc:spChg chg="del">
          <ac:chgData name="Stan Willems" userId="S::s0210579@ad.ua.ac.be::1761f4ae-1697-45f2-8657-08e512a757a8" providerId="AD" clId="Web-{467E5F70-60B5-4D61-9EEB-DD7B2AAE1F8E}" dt="2022-05-12T08:46:18.006" v="15"/>
          <ac:spMkLst>
            <pc:docMk/>
            <pc:sldMk cId="3351439039" sldId="256"/>
            <ac:spMk id="14" creationId="{B4F75AE3-A3AC-DE4C-98FE-EC9DC3BF8DA5}"/>
          </ac:spMkLst>
        </pc:spChg>
        <pc:spChg chg="add del">
          <ac:chgData name="Stan Willems" userId="S::s0210579@ad.ua.ac.be::1761f4ae-1697-45f2-8657-08e512a757a8" providerId="AD" clId="Web-{467E5F70-60B5-4D61-9EEB-DD7B2AAE1F8E}" dt="2022-05-12T08:49:09.323" v="36"/>
          <ac:spMkLst>
            <pc:docMk/>
            <pc:sldMk cId="3351439039" sldId="256"/>
            <ac:spMk id="30" creationId="{D9C506D7-84CB-4057-A44A-465313E78538}"/>
          </ac:spMkLst>
        </pc:spChg>
        <pc:spChg chg="add del">
          <ac:chgData name="Stan Willems" userId="S::s0210579@ad.ua.ac.be::1761f4ae-1697-45f2-8657-08e512a757a8" providerId="AD" clId="Web-{467E5F70-60B5-4D61-9EEB-DD7B2AAE1F8E}" dt="2022-05-12T08:49:09.323" v="36"/>
          <ac:spMkLst>
            <pc:docMk/>
            <pc:sldMk cId="3351439039" sldId="256"/>
            <ac:spMk id="32" creationId="{7842FC68-61FD-4700-8A22-BB8B071884DB}"/>
          </ac:spMkLst>
        </pc:spChg>
        <pc:spChg chg="add">
          <ac:chgData name="Stan Willems" userId="S::s0210579@ad.ua.ac.be::1761f4ae-1697-45f2-8657-08e512a757a8" providerId="AD" clId="Web-{467E5F70-60B5-4D61-9EEB-DD7B2AAE1F8E}" dt="2022-05-12T08:49:09.323" v="36"/>
          <ac:spMkLst>
            <pc:docMk/>
            <pc:sldMk cId="3351439039" sldId="256"/>
            <ac:spMk id="40" creationId="{62D9C576-CC13-4809-ACEA-0F2F5E0AC8C0}"/>
          </ac:spMkLst>
        </pc:spChg>
        <pc:spChg chg="del">
          <ac:chgData name="Stan Willems" userId="S::s0210579@ad.ua.ac.be::1761f4ae-1697-45f2-8657-08e512a757a8" providerId="AD" clId="Web-{467E5F70-60B5-4D61-9EEB-DD7B2AAE1F8E}" dt="2022-05-12T08:41:17.858" v="1"/>
          <ac:spMkLst>
            <pc:docMk/>
            <pc:sldMk cId="3351439039" sldId="256"/>
            <ac:spMk id="42" creationId="{0A4744D7-5764-4D74-8DF2-28385F080061}"/>
          </ac:spMkLst>
        </pc:spChg>
        <pc:spChg chg="del">
          <ac:chgData name="Stan Willems" userId="S::s0210579@ad.ua.ac.be::1761f4ae-1697-45f2-8657-08e512a757a8" providerId="AD" clId="Web-{467E5F70-60B5-4D61-9EEB-DD7B2AAE1F8E}" dt="2022-05-12T08:41:17.858" v="1"/>
          <ac:spMkLst>
            <pc:docMk/>
            <pc:sldMk cId="3351439039" sldId="256"/>
            <ac:spMk id="43" creationId="{8F51725E-A483-43B2-A6F2-C44F502FE033}"/>
          </ac:spMkLst>
        </pc:spChg>
        <pc:spChg chg="del">
          <ac:chgData name="Stan Willems" userId="S::s0210579@ad.ua.ac.be::1761f4ae-1697-45f2-8657-08e512a757a8" providerId="AD" clId="Web-{467E5F70-60B5-4D61-9EEB-DD7B2AAE1F8E}" dt="2022-05-12T08:41:17.858" v="1"/>
          <ac:spMkLst>
            <pc:docMk/>
            <pc:sldMk cId="3351439039" sldId="256"/>
            <ac:spMk id="44" creationId="{9F6380B4-6A1C-481E-8408-B4E6C75B9B81}"/>
          </ac:spMkLst>
        </pc:spChg>
        <pc:spChg chg="add">
          <ac:chgData name="Stan Willems" userId="S::s0210579@ad.ua.ac.be::1761f4ae-1697-45f2-8657-08e512a757a8" providerId="AD" clId="Web-{467E5F70-60B5-4D61-9EEB-DD7B2AAE1F8E}" dt="2022-05-12T08:41:32.858" v="3"/>
          <ac:spMkLst>
            <pc:docMk/>
            <pc:sldMk cId="3351439039" sldId="256"/>
            <ac:spMk id="46" creationId="{99ED5833-B85B-4103-8A3B-CAB0308E6C15}"/>
          </ac:spMkLst>
        </pc:spChg>
        <pc:spChg chg="del">
          <ac:chgData name="Stan Willems" userId="S::s0210579@ad.ua.ac.be::1761f4ae-1697-45f2-8657-08e512a757a8" providerId="AD" clId="Web-{467E5F70-60B5-4D61-9EEB-DD7B2AAE1F8E}" dt="2022-05-12T08:41:50.343" v="6"/>
          <ac:spMkLst>
            <pc:docMk/>
            <pc:sldMk cId="3351439039" sldId="256"/>
            <ac:spMk id="51" creationId="{678CC48C-9275-4EFA-9B84-8E818500B9C1}"/>
          </ac:spMkLst>
        </pc:spChg>
        <pc:spChg chg="del">
          <ac:chgData name="Stan Willems" userId="S::s0210579@ad.ua.ac.be::1761f4ae-1697-45f2-8657-08e512a757a8" providerId="AD" clId="Web-{467E5F70-60B5-4D61-9EEB-DD7B2AAE1F8E}" dt="2022-05-12T08:41:50.343" v="6"/>
          <ac:spMkLst>
            <pc:docMk/>
            <pc:sldMk cId="3351439039" sldId="256"/>
            <ac:spMk id="53" creationId="{0A324144-E9CF-4B12-A53E-FAC0D281D8B0}"/>
          </ac:spMkLst>
        </pc:spChg>
        <pc:grpChg chg="del">
          <ac:chgData name="Stan Willems" userId="S::s0210579@ad.ua.ac.be::1761f4ae-1697-45f2-8657-08e512a757a8" providerId="AD" clId="Web-{467E5F70-60B5-4D61-9EEB-DD7B2AAE1F8E}" dt="2022-05-12T08:41:17.858" v="1"/>
          <ac:grpSpMkLst>
            <pc:docMk/>
            <pc:sldMk cId="3351439039" sldId="256"/>
            <ac:grpSpMk id="11" creationId="{E14ED0B8-5CE6-4AC7-8B17-EA482227177B}"/>
          </ac:grpSpMkLst>
        </pc:grpChg>
        <pc:grpChg chg="del">
          <ac:chgData name="Stan Willems" userId="S::s0210579@ad.ua.ac.be::1761f4ae-1697-45f2-8657-08e512a757a8" providerId="AD" clId="Web-{467E5F70-60B5-4D61-9EEB-DD7B2AAE1F8E}" dt="2022-05-12T08:46:18.006" v="15"/>
          <ac:grpSpMkLst>
            <pc:docMk/>
            <pc:sldMk cId="3351439039" sldId="256"/>
            <ac:grpSpMk id="17" creationId="{44406D7A-DB1A-D940-8AD1-93FAF9DD7199}"/>
          </ac:grpSpMkLst>
        </pc:grpChg>
        <pc:grpChg chg="add del">
          <ac:chgData name="Stan Willems" userId="S::s0210579@ad.ua.ac.be::1761f4ae-1697-45f2-8657-08e512a757a8" providerId="AD" clId="Web-{467E5F70-60B5-4D61-9EEB-DD7B2AAE1F8E}" dt="2022-05-12T08:49:09.323" v="36"/>
          <ac:grpSpMkLst>
            <pc:docMk/>
            <pc:sldMk cId="3351439039" sldId="256"/>
            <ac:grpSpMk id="29" creationId="{5E208A8B-5EBD-4532-BE72-26414FA7CFF6}"/>
          </ac:grpSpMkLst>
        </pc:grpChg>
        <pc:grpChg chg="add">
          <ac:chgData name="Stan Willems" userId="S::s0210579@ad.ua.ac.be::1761f4ae-1697-45f2-8657-08e512a757a8" providerId="AD" clId="Web-{467E5F70-60B5-4D61-9EEB-DD7B2AAE1F8E}" dt="2022-05-12T08:49:09.323" v="36"/>
          <ac:grpSpMkLst>
            <pc:docMk/>
            <pc:sldMk cId="3351439039" sldId="256"/>
            <ac:grpSpMk id="45" creationId="{C878DCAE-EFBC-49FA-A183-B93AF1694042}"/>
          </ac:grpSpMkLst>
        </pc:grpChg>
        <pc:grpChg chg="add">
          <ac:chgData name="Stan Willems" userId="S::s0210579@ad.ua.ac.be::1761f4ae-1697-45f2-8657-08e512a757a8" providerId="AD" clId="Web-{467E5F70-60B5-4D61-9EEB-DD7B2AAE1F8E}" dt="2022-05-12T08:49:09.323" v="36"/>
          <ac:grpSpMkLst>
            <pc:docMk/>
            <pc:sldMk cId="3351439039" sldId="256"/>
            <ac:grpSpMk id="66" creationId="{F5F3E881-A4F4-444A-9E1B-025F18388F95}"/>
          </ac:grpSpMkLst>
        </pc:grpChg>
        <pc:picChg chg="mod">
          <ac:chgData name="Stan Willems" userId="S::s0210579@ad.ua.ac.be::1761f4ae-1697-45f2-8657-08e512a757a8" providerId="AD" clId="Web-{467E5F70-60B5-4D61-9EEB-DD7B2AAE1F8E}" dt="2022-05-12T08:49:09.323" v="36"/>
          <ac:picMkLst>
            <pc:docMk/>
            <pc:sldMk cId="3351439039" sldId="256"/>
            <ac:picMk id="3" creationId="{5EBEFEFA-48B8-297E-A177-CCB10F4003D5}"/>
          </ac:picMkLst>
        </pc:picChg>
        <pc:picChg chg="add">
          <ac:chgData name="Stan Willems" userId="S::s0210579@ad.ua.ac.be::1761f4ae-1697-45f2-8657-08e512a757a8" providerId="AD" clId="Web-{467E5F70-60B5-4D61-9EEB-DD7B2AAE1F8E}" dt="2022-05-12T08:40:41.419" v="0"/>
          <ac:picMkLst>
            <pc:docMk/>
            <pc:sldMk cId="3351439039" sldId="256"/>
            <ac:picMk id="4" creationId="{3293EA79-FCE4-7627-EB47-2C9945D89C88}"/>
          </ac:picMkLst>
        </pc:picChg>
        <pc:picChg chg="del mod ord">
          <ac:chgData name="Stan Willems" userId="S::s0210579@ad.ua.ac.be::1761f4ae-1697-45f2-8657-08e512a757a8" providerId="AD" clId="Web-{467E5F70-60B5-4D61-9EEB-DD7B2AAE1F8E}" dt="2022-05-12T08:41:39.499" v="5"/>
          <ac:picMkLst>
            <pc:docMk/>
            <pc:sldMk cId="3351439039" sldId="256"/>
            <ac:picMk id="4" creationId="{AECE9941-04B7-2D4A-8739-FB2049A694DD}"/>
          </ac:picMkLst>
        </pc:picChg>
        <pc:picChg chg="del">
          <ac:chgData name="Stan Willems" userId="S::s0210579@ad.ua.ac.be::1761f4ae-1697-45f2-8657-08e512a757a8" providerId="AD" clId="Web-{467E5F70-60B5-4D61-9EEB-DD7B2AAE1F8E}" dt="2022-05-12T08:46:55.960" v="19"/>
          <ac:picMkLst>
            <pc:docMk/>
            <pc:sldMk cId="3351439039" sldId="256"/>
            <ac:picMk id="12" creationId="{62A3178F-8D24-A511-A122-118256C6B256}"/>
          </ac:picMkLst>
        </pc:picChg>
        <pc:picChg chg="del mod ord">
          <ac:chgData name="Stan Willems" userId="S::s0210579@ad.ua.ac.be::1761f4ae-1697-45f2-8657-08e512a757a8" providerId="AD" clId="Web-{467E5F70-60B5-4D61-9EEB-DD7B2AAE1F8E}" dt="2022-05-12T08:41:37.233" v="4"/>
          <ac:picMkLst>
            <pc:docMk/>
            <pc:sldMk cId="3351439039" sldId="256"/>
            <ac:picMk id="41" creationId="{3293EA79-FCE4-7627-EB47-2C9945D89C88}"/>
          </ac:picMkLst>
        </pc:picChg>
        <pc:picChg chg="del">
          <ac:chgData name="Stan Willems" userId="S::s0210579@ad.ua.ac.be::1761f4ae-1697-45f2-8657-08e512a757a8" providerId="AD" clId="Web-{467E5F70-60B5-4D61-9EEB-DD7B2AAE1F8E}" dt="2022-05-12T08:41:53.609" v="7"/>
          <ac:picMkLst>
            <pc:docMk/>
            <pc:sldMk cId="3351439039" sldId="256"/>
            <ac:picMk id="48" creationId="{CDF271A1-E805-A047-7D60-E7B4E1000564}"/>
          </ac:picMkLst>
        </pc:picChg>
        <pc:cxnChg chg="del">
          <ac:chgData name="Stan Willems" userId="S::s0210579@ad.ua.ac.be::1761f4ae-1697-45f2-8657-08e512a757a8" providerId="AD" clId="Web-{467E5F70-60B5-4D61-9EEB-DD7B2AAE1F8E}" dt="2022-05-12T08:46:18.006" v="15"/>
          <ac:cxnSpMkLst>
            <pc:docMk/>
            <pc:sldMk cId="3351439039" sldId="256"/>
            <ac:cxnSpMk id="15" creationId="{41C79BB7-CCAB-2243-9830-5569626C4D01}"/>
          </ac:cxnSpMkLst>
        </pc:cxnChg>
      </pc:sldChg>
      <pc:sldChg chg="new del">
        <pc:chgData name="Stan Willems" userId="S::s0210579@ad.ua.ac.be::1761f4ae-1697-45f2-8657-08e512a757a8" providerId="AD" clId="Web-{467E5F70-60B5-4D61-9EEB-DD7B2AAE1F8E}" dt="2022-05-12T08:46:00.990" v="14"/>
        <pc:sldMkLst>
          <pc:docMk/>
          <pc:sldMk cId="948852886" sldId="257"/>
        </pc:sldMkLst>
      </pc:sldChg>
      <pc:sldChg chg="modSp mod modClrScheme chgLayout">
        <pc:chgData name="Stan Willems" userId="S::s0210579@ad.ua.ac.be::1761f4ae-1697-45f2-8657-08e512a757a8" providerId="AD" clId="Web-{467E5F70-60B5-4D61-9EEB-DD7B2AAE1F8E}" dt="2022-05-12T08:46:18.006" v="15"/>
        <pc:sldMkLst>
          <pc:docMk/>
          <pc:sldMk cId="3041622885" sldId="259"/>
        </pc:sldMkLst>
        <pc:spChg chg="mod ord">
          <ac:chgData name="Stan Willems" userId="S::s0210579@ad.ua.ac.be::1761f4ae-1697-45f2-8657-08e512a757a8" providerId="AD" clId="Web-{467E5F70-60B5-4D61-9EEB-DD7B2AAE1F8E}" dt="2022-05-12T08:46:18.006" v="15"/>
          <ac:spMkLst>
            <pc:docMk/>
            <pc:sldMk cId="3041622885" sldId="259"/>
            <ac:spMk id="2" creationId="{2E022A23-6192-56A5-270D-056643365879}"/>
          </ac:spMkLst>
        </pc:spChg>
        <pc:spChg chg="mod ord">
          <ac:chgData name="Stan Willems" userId="S::s0210579@ad.ua.ac.be::1761f4ae-1697-45f2-8657-08e512a757a8" providerId="AD" clId="Web-{467E5F70-60B5-4D61-9EEB-DD7B2AAE1F8E}" dt="2022-05-12T08:46:18.006" v="15"/>
          <ac:spMkLst>
            <pc:docMk/>
            <pc:sldMk cId="3041622885" sldId="259"/>
            <ac:spMk id="3" creationId="{A18FB9DF-FE66-AFBA-D899-08FC605958EB}"/>
          </ac:spMkLst>
        </pc:spChg>
      </pc:sldChg>
      <pc:sldChg chg="new del">
        <pc:chgData name="Stan Willems" userId="S::s0210579@ad.ua.ac.be::1761f4ae-1697-45f2-8657-08e512a757a8" providerId="AD" clId="Web-{467E5F70-60B5-4D61-9EEB-DD7B2AAE1F8E}" dt="2022-05-12T08:45:59.334" v="13"/>
        <pc:sldMkLst>
          <pc:docMk/>
          <pc:sldMk cId="3500448691" sldId="259"/>
        </pc:sldMkLst>
      </pc:sldChg>
      <pc:sldChg chg="addSp modSp del mod modClrScheme chgLayout">
        <pc:chgData name="Stan Willems" userId="S::s0210579@ad.ua.ac.be::1761f4ae-1697-45f2-8657-08e512a757a8" providerId="AD" clId="Web-{467E5F70-60B5-4D61-9EEB-DD7B2AAE1F8E}" dt="2022-05-12T08:52:04.499" v="62"/>
        <pc:sldMkLst>
          <pc:docMk/>
          <pc:sldMk cId="1812126465" sldId="260"/>
        </pc:sldMkLst>
        <pc:spChg chg="mod ord">
          <ac:chgData name="Stan Willems" userId="S::s0210579@ad.ua.ac.be::1761f4ae-1697-45f2-8657-08e512a757a8" providerId="AD" clId="Web-{467E5F70-60B5-4D61-9EEB-DD7B2AAE1F8E}" dt="2022-05-12T08:48:08.431" v="34" actId="20577"/>
          <ac:spMkLst>
            <pc:docMk/>
            <pc:sldMk cId="1812126465" sldId="260"/>
            <ac:spMk id="2" creationId="{F7AB9258-45D8-27AC-AE63-1AAF41C9EE60}"/>
          </ac:spMkLst>
        </pc:spChg>
        <pc:picChg chg="add mod">
          <ac:chgData name="Stan Willems" userId="S::s0210579@ad.ua.ac.be::1761f4ae-1697-45f2-8657-08e512a757a8" providerId="AD" clId="Web-{467E5F70-60B5-4D61-9EEB-DD7B2AAE1F8E}" dt="2022-05-12T08:48:54.604" v="35"/>
          <ac:picMkLst>
            <pc:docMk/>
            <pc:sldMk cId="1812126465" sldId="260"/>
            <ac:picMk id="3" creationId="{AFE3A11B-093E-A08A-2975-DE1D2D4AA22D}"/>
          </ac:picMkLst>
        </pc:picChg>
      </pc:sldChg>
      <pc:sldChg chg="addSp modSp new del">
        <pc:chgData name="Stan Willems" userId="S::s0210579@ad.ua.ac.be::1761f4ae-1697-45f2-8657-08e512a757a8" providerId="AD" clId="Web-{467E5F70-60B5-4D61-9EEB-DD7B2AAE1F8E}" dt="2022-05-12T08:52:04.499" v="61"/>
        <pc:sldMkLst>
          <pc:docMk/>
          <pc:sldMk cId="284604078" sldId="261"/>
        </pc:sldMkLst>
        <pc:picChg chg="add mod">
          <ac:chgData name="Stan Willems" userId="S::s0210579@ad.ua.ac.be::1761f4ae-1697-45f2-8657-08e512a757a8" providerId="AD" clId="Web-{467E5F70-60B5-4D61-9EEB-DD7B2AAE1F8E}" dt="2022-05-12T08:50:32.637" v="46" actId="1076"/>
          <ac:picMkLst>
            <pc:docMk/>
            <pc:sldMk cId="284604078" sldId="261"/>
            <ac:picMk id="3" creationId="{239E1D29-3150-669C-95CA-12DBC617126F}"/>
          </ac:picMkLst>
        </pc:picChg>
        <pc:picChg chg="add mod">
          <ac:chgData name="Stan Willems" userId="S::s0210579@ad.ua.ac.be::1761f4ae-1697-45f2-8657-08e512a757a8" providerId="AD" clId="Web-{467E5F70-60B5-4D61-9EEB-DD7B2AAE1F8E}" dt="2022-05-12T08:50:38.247" v="48" actId="1076"/>
          <ac:picMkLst>
            <pc:docMk/>
            <pc:sldMk cId="284604078" sldId="261"/>
            <ac:picMk id="4" creationId="{58117A7B-EF9F-6A4E-1122-EA645DAD5282}"/>
          </ac:picMkLst>
        </pc:picChg>
      </pc:sldChg>
      <pc:sldChg chg="del">
        <pc:chgData name="Stan Willems" userId="S::s0210579@ad.ua.ac.be::1761f4ae-1697-45f2-8657-08e512a757a8" providerId="AD" clId="Web-{467E5F70-60B5-4D61-9EEB-DD7B2AAE1F8E}" dt="2022-05-12T08:52:04.499" v="60"/>
        <pc:sldMkLst>
          <pc:docMk/>
          <pc:sldMk cId="1631617996" sldId="262"/>
        </pc:sldMkLst>
      </pc:sldChg>
      <pc:sldChg chg="del">
        <pc:chgData name="Stan Willems" userId="S::s0210579@ad.ua.ac.be::1761f4ae-1697-45f2-8657-08e512a757a8" providerId="AD" clId="Web-{467E5F70-60B5-4D61-9EEB-DD7B2AAE1F8E}" dt="2022-05-12T08:52:04.515" v="63"/>
        <pc:sldMkLst>
          <pc:docMk/>
          <pc:sldMk cId="3351439039" sldId="263"/>
        </pc:sldMkLst>
      </pc:sldChg>
      <pc:sldChg chg="modSp new">
        <pc:chgData name="Stan Willems" userId="S::s0210579@ad.ua.ac.be::1761f4ae-1697-45f2-8657-08e512a757a8" providerId="AD" clId="Web-{467E5F70-60B5-4D61-9EEB-DD7B2AAE1F8E}" dt="2022-05-12T08:58:15.040" v="73" actId="20577"/>
        <pc:sldMkLst>
          <pc:docMk/>
          <pc:sldMk cId="688714610" sldId="264"/>
        </pc:sldMkLst>
        <pc:spChg chg="mod">
          <ac:chgData name="Stan Willems" userId="S::s0210579@ad.ua.ac.be::1761f4ae-1697-45f2-8657-08e512a757a8" providerId="AD" clId="Web-{467E5F70-60B5-4D61-9EEB-DD7B2AAE1F8E}" dt="2022-05-12T08:52:09.124" v="70" actId="20577"/>
          <ac:spMkLst>
            <pc:docMk/>
            <pc:sldMk cId="688714610" sldId="264"/>
            <ac:spMk id="2" creationId="{A4BC1F60-1392-99A5-36FE-8261AF82EE96}"/>
          </ac:spMkLst>
        </pc:spChg>
        <pc:spChg chg="mod">
          <ac:chgData name="Stan Willems" userId="S::s0210579@ad.ua.ac.be::1761f4ae-1697-45f2-8657-08e512a757a8" providerId="AD" clId="Web-{467E5F70-60B5-4D61-9EEB-DD7B2AAE1F8E}" dt="2022-05-12T08:58:15.040" v="73" actId="20577"/>
          <ac:spMkLst>
            <pc:docMk/>
            <pc:sldMk cId="688714610" sldId="264"/>
            <ac:spMk id="3" creationId="{451AF3DE-B045-C6A6-9180-258046AD1991}"/>
          </ac:spMkLst>
        </pc:spChg>
      </pc:sldChg>
      <pc:sldChg chg="addSp delSp modSp new">
        <pc:chgData name="Stan Willems" userId="S::s0210579@ad.ua.ac.be::1761f4ae-1697-45f2-8657-08e512a757a8" providerId="AD" clId="Web-{467E5F70-60B5-4D61-9EEB-DD7B2AAE1F8E}" dt="2022-05-12T09:03:45.111" v="93" actId="1076"/>
        <pc:sldMkLst>
          <pc:docMk/>
          <pc:sldMk cId="1065291534" sldId="265"/>
        </pc:sldMkLst>
        <pc:spChg chg="add mod">
          <ac:chgData name="Stan Willems" userId="S::s0210579@ad.ua.ac.be::1761f4ae-1697-45f2-8657-08e512a757a8" providerId="AD" clId="Web-{467E5F70-60B5-4D61-9EEB-DD7B2AAE1F8E}" dt="2022-05-12T09:03:45.111" v="93" actId="1076"/>
          <ac:spMkLst>
            <pc:docMk/>
            <pc:sldMk cId="1065291534" sldId="265"/>
            <ac:spMk id="3" creationId="{1E093A02-FEA3-79DD-86C5-FD25EFE595A4}"/>
          </ac:spMkLst>
        </pc:spChg>
        <pc:picChg chg="add mod">
          <ac:chgData name="Stan Willems" userId="S::s0210579@ad.ua.ac.be::1761f4ae-1697-45f2-8657-08e512a757a8" providerId="AD" clId="Web-{467E5F70-60B5-4D61-9EEB-DD7B2AAE1F8E}" dt="2022-05-12T09:01:18.154" v="77" actId="1076"/>
          <ac:picMkLst>
            <pc:docMk/>
            <pc:sldMk cId="1065291534" sldId="265"/>
            <ac:picMk id="5" creationId="{525EA4B9-F6F3-3F5D-61EC-EF9A64CC7F25}"/>
          </ac:picMkLst>
        </pc:picChg>
        <pc:cxnChg chg="del">
          <ac:chgData name="Stan Willems" userId="S::s0210579@ad.ua.ac.be::1761f4ae-1697-45f2-8657-08e512a757a8" providerId="AD" clId="Web-{467E5F70-60B5-4D61-9EEB-DD7B2AAE1F8E}" dt="2022-05-12T09:02:33.187" v="82"/>
          <ac:cxnSpMkLst>
            <pc:docMk/>
            <pc:sldMk cId="1065291534" sldId="265"/>
            <ac:cxnSpMk id="6" creationId="{959C35CD-FB17-3648-C227-7DF74FB9EA89}"/>
          </ac:cxnSpMkLst>
        </pc:cxnChg>
        <pc:cxnChg chg="del mod">
          <ac:chgData name="Stan Willems" userId="S::s0210579@ad.ua.ac.be::1761f4ae-1697-45f2-8657-08e512a757a8" providerId="AD" clId="Web-{467E5F70-60B5-4D61-9EEB-DD7B2AAE1F8E}" dt="2022-05-12T09:03:25.438" v="89"/>
          <ac:cxnSpMkLst>
            <pc:docMk/>
            <pc:sldMk cId="1065291534" sldId="265"/>
            <ac:cxnSpMk id="7" creationId="{A5FF34F1-0AAA-495E-9758-37395946CF40}"/>
          </ac:cxnSpMkLst>
        </pc:cxnChg>
        <pc:cxnChg chg="del mod">
          <ac:chgData name="Stan Willems" userId="S::s0210579@ad.ua.ac.be::1761f4ae-1697-45f2-8657-08e512a757a8" providerId="AD" clId="Web-{467E5F70-60B5-4D61-9EEB-DD7B2AAE1F8E}" dt="2022-05-12T09:02:24.468" v="80"/>
          <ac:cxnSpMkLst>
            <pc:docMk/>
            <pc:sldMk cId="1065291534" sldId="265"/>
            <ac:cxnSpMk id="8" creationId="{4BF802DA-C3AD-F371-C33D-F0F5BC4C1890}"/>
          </ac:cxnSpMkLst>
        </pc:cxnChg>
        <pc:cxnChg chg="del">
          <ac:chgData name="Stan Willems" userId="S::s0210579@ad.ua.ac.be::1761f4ae-1697-45f2-8657-08e512a757a8" providerId="AD" clId="Web-{467E5F70-60B5-4D61-9EEB-DD7B2AAE1F8E}" dt="2022-05-12T09:03:23.532" v="88"/>
          <ac:cxnSpMkLst>
            <pc:docMk/>
            <pc:sldMk cId="1065291534" sldId="265"/>
            <ac:cxnSpMk id="9" creationId="{CAAF58AD-8BE0-F695-DFA4-2CE8EC655F16}"/>
          </ac:cxnSpMkLst>
        </pc:cxnChg>
      </pc:sldChg>
      <pc:sldChg chg="del">
        <pc:chgData name="Stan Willems" userId="S::s0210579@ad.ua.ac.be::1761f4ae-1697-45f2-8657-08e512a757a8" providerId="AD" clId="Web-{467E5F70-60B5-4D61-9EEB-DD7B2AAE1F8E}" dt="2022-05-12T08:58:28.165" v="74"/>
        <pc:sldMkLst>
          <pc:docMk/>
          <pc:sldMk cId="4003175373" sldId="265"/>
        </pc:sldMkLst>
      </pc:sldChg>
      <pc:sldChg chg="modSp new">
        <pc:chgData name="Stan Willems" userId="S::s0210579@ad.ua.ac.be::1761f4ae-1697-45f2-8657-08e512a757a8" providerId="AD" clId="Web-{467E5F70-60B5-4D61-9EEB-DD7B2AAE1F8E}" dt="2022-05-12T09:05:17.129" v="100" actId="20577"/>
        <pc:sldMkLst>
          <pc:docMk/>
          <pc:sldMk cId="4240941187" sldId="266"/>
        </pc:sldMkLst>
        <pc:spChg chg="mod">
          <ac:chgData name="Stan Willems" userId="S::s0210579@ad.ua.ac.be::1761f4ae-1697-45f2-8657-08e512a757a8" providerId="AD" clId="Web-{467E5F70-60B5-4D61-9EEB-DD7B2AAE1F8E}" dt="2022-05-12T09:05:17.129" v="100" actId="20577"/>
          <ac:spMkLst>
            <pc:docMk/>
            <pc:sldMk cId="4240941187" sldId="266"/>
            <ac:spMk id="2" creationId="{1D2BB0F3-A6A9-6532-AD21-0185C2DEB6F4}"/>
          </ac:spMkLst>
        </pc:spChg>
      </pc:sldChg>
      <pc:sldChg chg="new">
        <pc:chgData name="Stan Willems" userId="S::s0210579@ad.ua.ac.be::1761f4ae-1697-45f2-8657-08e512a757a8" providerId="AD" clId="Web-{467E5F70-60B5-4D61-9EEB-DD7B2AAE1F8E}" dt="2022-05-12T08:54:29.565" v="71"/>
        <pc:sldMkLst>
          <pc:docMk/>
          <pc:sldMk cId="628097909" sldId="268"/>
        </pc:sldMkLst>
      </pc:sldChg>
      <pc:sldMasterChg chg="del delSldLayout">
        <pc:chgData name="Stan Willems" userId="S::s0210579@ad.ua.ac.be::1761f4ae-1697-45f2-8657-08e512a757a8" providerId="AD" clId="Web-{467E5F70-60B5-4D61-9EEB-DD7B2AAE1F8E}" dt="2022-05-12T08:40:41.419" v="0"/>
        <pc:sldMasterMkLst>
          <pc:docMk/>
          <pc:sldMasterMk cId="1710546820" sldId="2147483648"/>
        </pc:sldMasterMkLst>
        <pc:sldLayoutChg chg="del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replId addSldLayout">
        <pc:chgData name="Stan Willems" userId="S::s0210579@ad.ua.ac.be::1761f4ae-1697-45f2-8657-08e512a757a8" providerId="AD" clId="Web-{467E5F70-60B5-4D61-9EEB-DD7B2AAE1F8E}" dt="2022-05-12T08:40:41.419" v="0"/>
        <pc:sldMasterMkLst>
          <pc:docMk/>
          <pc:sldMasterMk cId="2262821305" sldId="2147483660"/>
        </pc:sldMasterMkLst>
        <pc:sldLayoutChg chg="add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2262821305" sldId="2147483660"/>
            <pc:sldLayoutMk cId="3151626190" sldId="2147483661"/>
          </pc:sldLayoutMkLst>
        </pc:sldLayoutChg>
        <pc:sldLayoutChg chg="add replId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2262821305" sldId="2147483660"/>
            <pc:sldLayoutMk cId="836924675" sldId="2147483662"/>
          </pc:sldLayoutMkLst>
        </pc:sldLayoutChg>
        <pc:sldLayoutChg chg="add replId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2262821305" sldId="2147483660"/>
            <pc:sldLayoutMk cId="3412897966" sldId="2147483663"/>
          </pc:sldLayoutMkLst>
        </pc:sldLayoutChg>
        <pc:sldLayoutChg chg="add replId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2262821305" sldId="2147483660"/>
            <pc:sldLayoutMk cId="2143439067" sldId="2147483664"/>
          </pc:sldLayoutMkLst>
        </pc:sldLayoutChg>
        <pc:sldLayoutChg chg="add replId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2262821305" sldId="2147483660"/>
            <pc:sldLayoutMk cId="1730527744" sldId="2147483665"/>
          </pc:sldLayoutMkLst>
        </pc:sldLayoutChg>
        <pc:sldLayoutChg chg="add replId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2262821305" sldId="2147483660"/>
            <pc:sldLayoutMk cId="3036317545" sldId="2147483666"/>
          </pc:sldLayoutMkLst>
        </pc:sldLayoutChg>
        <pc:sldLayoutChg chg="add replId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2262821305" sldId="2147483660"/>
            <pc:sldLayoutMk cId="1489790617" sldId="2147483667"/>
          </pc:sldLayoutMkLst>
        </pc:sldLayoutChg>
        <pc:sldLayoutChg chg="add replId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2262821305" sldId="2147483660"/>
            <pc:sldLayoutMk cId="3863910928" sldId="2147483668"/>
          </pc:sldLayoutMkLst>
        </pc:sldLayoutChg>
        <pc:sldLayoutChg chg="add replId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2262821305" sldId="2147483660"/>
            <pc:sldLayoutMk cId="2912546180" sldId="2147483669"/>
          </pc:sldLayoutMkLst>
        </pc:sldLayoutChg>
        <pc:sldLayoutChg chg="add replId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2262821305" sldId="2147483660"/>
            <pc:sldLayoutMk cId="1544846886" sldId="2147483670"/>
          </pc:sldLayoutMkLst>
        </pc:sldLayoutChg>
        <pc:sldLayoutChg chg="add replId">
          <pc:chgData name="Stan Willems" userId="S::s0210579@ad.ua.ac.be::1761f4ae-1697-45f2-8657-08e512a757a8" providerId="AD" clId="Web-{467E5F70-60B5-4D61-9EEB-DD7B2AAE1F8E}" dt="2022-05-12T08:40:41.419" v="0"/>
          <pc:sldLayoutMkLst>
            <pc:docMk/>
            <pc:sldMasterMk cId="2262821305" sldId="2147483660"/>
            <pc:sldLayoutMk cId="476467334" sldId="2147483671"/>
          </pc:sldLayoutMkLst>
        </pc:sldLayoutChg>
      </pc:sldMasterChg>
      <pc:sldMasterChg chg="del delSldLayout">
        <pc:chgData name="Stan Willems" userId="S::s0210579@ad.ua.ac.be::1761f4ae-1697-45f2-8657-08e512a757a8" providerId="AD" clId="Web-{467E5F70-60B5-4D61-9EEB-DD7B2AAE1F8E}" dt="2022-05-12T08:41:17.858" v="1"/>
        <pc:sldMasterMkLst>
          <pc:docMk/>
          <pc:sldMasterMk cId="1618291924" sldId="2147483684"/>
        </pc:sldMasterMkLst>
        <pc:sldLayoutChg chg="del">
          <pc:chgData name="Stan Willems" userId="S::s0210579@ad.ua.ac.be::1761f4ae-1697-45f2-8657-08e512a757a8" providerId="AD" clId="Web-{467E5F70-60B5-4D61-9EEB-DD7B2AAE1F8E}" dt="2022-05-12T08:41:17.858" v="1"/>
          <pc:sldLayoutMkLst>
            <pc:docMk/>
            <pc:sldMasterMk cId="1618291924" sldId="2147483684"/>
            <pc:sldLayoutMk cId="3678321733" sldId="2147483685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17.858" v="1"/>
          <pc:sldLayoutMkLst>
            <pc:docMk/>
            <pc:sldMasterMk cId="1618291924" sldId="2147483684"/>
            <pc:sldLayoutMk cId="691102801" sldId="2147483686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17.858" v="1"/>
          <pc:sldLayoutMkLst>
            <pc:docMk/>
            <pc:sldMasterMk cId="1618291924" sldId="2147483684"/>
            <pc:sldLayoutMk cId="4294301037" sldId="2147483687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17.858" v="1"/>
          <pc:sldLayoutMkLst>
            <pc:docMk/>
            <pc:sldMasterMk cId="1618291924" sldId="2147483684"/>
            <pc:sldLayoutMk cId="3367502835" sldId="2147483688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17.858" v="1"/>
          <pc:sldLayoutMkLst>
            <pc:docMk/>
            <pc:sldMasterMk cId="1618291924" sldId="2147483684"/>
            <pc:sldLayoutMk cId="1572417081" sldId="2147483689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17.858" v="1"/>
          <pc:sldLayoutMkLst>
            <pc:docMk/>
            <pc:sldMasterMk cId="1618291924" sldId="2147483684"/>
            <pc:sldLayoutMk cId="1841884215" sldId="2147483690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17.858" v="1"/>
          <pc:sldLayoutMkLst>
            <pc:docMk/>
            <pc:sldMasterMk cId="1618291924" sldId="2147483684"/>
            <pc:sldLayoutMk cId="3831011121" sldId="2147483691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17.858" v="1"/>
          <pc:sldLayoutMkLst>
            <pc:docMk/>
            <pc:sldMasterMk cId="1618291924" sldId="2147483684"/>
            <pc:sldLayoutMk cId="4076417363" sldId="2147483692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17.858" v="1"/>
          <pc:sldLayoutMkLst>
            <pc:docMk/>
            <pc:sldMasterMk cId="1618291924" sldId="2147483684"/>
            <pc:sldLayoutMk cId="520216488" sldId="2147483693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17.858" v="1"/>
          <pc:sldLayoutMkLst>
            <pc:docMk/>
            <pc:sldMasterMk cId="1618291924" sldId="2147483684"/>
            <pc:sldLayoutMk cId="1607709495" sldId="2147483694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17.858" v="1"/>
          <pc:sldLayoutMkLst>
            <pc:docMk/>
            <pc:sldMasterMk cId="1618291924" sldId="2147483684"/>
            <pc:sldLayoutMk cId="1382765261" sldId="2147483695"/>
          </pc:sldLayoutMkLst>
        </pc:sldLayoutChg>
      </pc:sldMasterChg>
      <pc:sldMasterChg chg="add del addSldLayout delSldLayout modSldLayout">
        <pc:chgData name="Stan Willems" userId="S::s0210579@ad.ua.ac.be::1761f4ae-1697-45f2-8657-08e512a757a8" providerId="AD" clId="Web-{467E5F70-60B5-4D61-9EEB-DD7B2AAE1F8E}" dt="2022-05-12T08:41:26.389" v="2"/>
        <pc:sldMasterMkLst>
          <pc:docMk/>
          <pc:sldMasterMk cId="26722468" sldId="2147483696"/>
        </pc:sldMasterMkLst>
        <pc:sldLayoutChg chg="add del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26722468" sldId="2147483696"/>
            <pc:sldLayoutMk cId="1637247946" sldId="2147483697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26722468" sldId="2147483696"/>
            <pc:sldLayoutMk cId="3299426168" sldId="2147483698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26722468" sldId="2147483696"/>
            <pc:sldLayoutMk cId="4252095798" sldId="2147483699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26722468" sldId="2147483696"/>
            <pc:sldLayoutMk cId="1561509540" sldId="2147483700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26722468" sldId="2147483696"/>
            <pc:sldLayoutMk cId="3475687838" sldId="2147483701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26722468" sldId="2147483696"/>
            <pc:sldLayoutMk cId="2160831736" sldId="2147483702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26722468" sldId="2147483696"/>
            <pc:sldLayoutMk cId="1319753662" sldId="2147483703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26722468" sldId="2147483696"/>
            <pc:sldLayoutMk cId="2446397226" sldId="2147483704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26722468" sldId="2147483696"/>
            <pc:sldLayoutMk cId="1096080620" sldId="2147483705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26722468" sldId="2147483696"/>
            <pc:sldLayoutMk cId="594584133" sldId="2147483706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26722468" sldId="2147483696"/>
            <pc:sldLayoutMk cId="1170912925" sldId="2147483707"/>
          </pc:sldLayoutMkLst>
        </pc:sldLayoutChg>
      </pc:sldMasterChg>
      <pc:sldMasterChg chg="add addSldLayout modSldLayout">
        <pc:chgData name="Stan Willems" userId="S::s0210579@ad.ua.ac.be::1761f4ae-1697-45f2-8657-08e512a757a8" providerId="AD" clId="Web-{467E5F70-60B5-4D61-9EEB-DD7B2AAE1F8E}" dt="2022-05-12T08:41:26.389" v="2"/>
        <pc:sldMasterMkLst>
          <pc:docMk/>
          <pc:sldMasterMk cId="4048599230" sldId="2147483708"/>
        </pc:sldMasterMkLst>
        <pc:sldLayoutChg chg="add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4048599230" sldId="2147483708"/>
            <pc:sldLayoutMk cId="3229391872" sldId="2147483709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4048599230" sldId="2147483708"/>
            <pc:sldLayoutMk cId="2582760504" sldId="2147483710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4048599230" sldId="2147483708"/>
            <pc:sldLayoutMk cId="3150112917" sldId="2147483711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4048599230" sldId="2147483708"/>
            <pc:sldLayoutMk cId="897341144" sldId="2147483712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4048599230" sldId="2147483708"/>
            <pc:sldLayoutMk cId="1871765014" sldId="2147483713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4048599230" sldId="2147483708"/>
            <pc:sldLayoutMk cId="3233317940" sldId="2147483714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4048599230" sldId="2147483708"/>
            <pc:sldLayoutMk cId="3759544150" sldId="2147483715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4048599230" sldId="2147483708"/>
            <pc:sldLayoutMk cId="3293141264" sldId="2147483716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4048599230" sldId="2147483708"/>
            <pc:sldLayoutMk cId="2793922544" sldId="2147483717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4048599230" sldId="2147483708"/>
            <pc:sldLayoutMk cId="3558386802" sldId="2147483718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26.389" v="2"/>
          <pc:sldLayoutMkLst>
            <pc:docMk/>
            <pc:sldMasterMk cId="4048599230" sldId="2147483708"/>
            <pc:sldLayoutMk cId="1139003808" sldId="2147483719"/>
          </pc:sldLayoutMkLst>
        </pc:sldLayoutChg>
      </pc:sldMasterChg>
      <pc:sldMasterChg chg="del delSldLayout">
        <pc:chgData name="Stan Willems" userId="S::s0210579@ad.ua.ac.be::1761f4ae-1697-45f2-8657-08e512a757a8" providerId="AD" clId="Web-{467E5F70-60B5-4D61-9EEB-DD7B2AAE1F8E}" dt="2022-05-12T08:41:50.343" v="6"/>
        <pc:sldMasterMkLst>
          <pc:docMk/>
          <pc:sldMasterMk cId="2096453023" sldId="2147483720"/>
        </pc:sldMasterMkLst>
        <pc:sldLayoutChg chg="del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2096453023" sldId="2147483720"/>
            <pc:sldLayoutMk cId="566995161" sldId="2147483721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2096453023" sldId="2147483720"/>
            <pc:sldLayoutMk cId="1519832647" sldId="2147483722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2096453023" sldId="2147483720"/>
            <pc:sldLayoutMk cId="839018731" sldId="2147483723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2096453023" sldId="2147483720"/>
            <pc:sldLayoutMk cId="622932035" sldId="2147483724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2096453023" sldId="2147483720"/>
            <pc:sldLayoutMk cId="539114921" sldId="2147483725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2096453023" sldId="2147483720"/>
            <pc:sldLayoutMk cId="749446079" sldId="2147483726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2096453023" sldId="2147483720"/>
            <pc:sldLayoutMk cId="4059896533" sldId="2147483727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2096453023" sldId="2147483720"/>
            <pc:sldLayoutMk cId="2538172253" sldId="2147483728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2096453023" sldId="2147483720"/>
            <pc:sldLayoutMk cId="685301199" sldId="2147483729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2096453023" sldId="2147483720"/>
            <pc:sldLayoutMk cId="4100957347" sldId="2147483730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2096453023" sldId="2147483720"/>
            <pc:sldLayoutMk cId="3049012074" sldId="2147483731"/>
          </pc:sldLayoutMkLst>
        </pc:sldLayoutChg>
      </pc:sldMasterChg>
      <pc:sldMasterChg chg="add addSldLayout modSldLayout">
        <pc:chgData name="Stan Willems" userId="S::s0210579@ad.ua.ac.be::1761f4ae-1697-45f2-8657-08e512a757a8" providerId="AD" clId="Web-{467E5F70-60B5-4D61-9EEB-DD7B2AAE1F8E}" dt="2022-05-12T08:41:50.343" v="6"/>
        <pc:sldMasterMkLst>
          <pc:docMk/>
          <pc:sldMasterMk cId="666626720" sldId="2147483732"/>
        </pc:sldMasterMkLst>
        <pc:sldLayoutChg chg="add mod replId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666626720" sldId="2147483732"/>
            <pc:sldLayoutMk cId="1802097069" sldId="2147483733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666626720" sldId="2147483732"/>
            <pc:sldLayoutMk cId="798274137" sldId="2147483734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666626720" sldId="2147483732"/>
            <pc:sldLayoutMk cId="2604665471" sldId="2147483735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666626720" sldId="2147483732"/>
            <pc:sldLayoutMk cId="1401631390" sldId="2147483736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666626720" sldId="2147483732"/>
            <pc:sldLayoutMk cId="2885709531" sldId="2147483737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666626720" sldId="2147483732"/>
            <pc:sldLayoutMk cId="139335770" sldId="2147483738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666626720" sldId="2147483732"/>
            <pc:sldLayoutMk cId="1588783637" sldId="2147483739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666626720" sldId="2147483732"/>
            <pc:sldLayoutMk cId="205061323" sldId="2147483740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666626720" sldId="2147483732"/>
            <pc:sldLayoutMk cId="273184059" sldId="2147483741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666626720" sldId="2147483732"/>
            <pc:sldLayoutMk cId="1571052706" sldId="2147483742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1:50.343" v="6"/>
          <pc:sldLayoutMkLst>
            <pc:docMk/>
            <pc:sldMasterMk cId="666626720" sldId="2147483732"/>
            <pc:sldLayoutMk cId="1442247591" sldId="2147483743"/>
          </pc:sldLayoutMkLst>
        </pc:sldLayoutChg>
      </pc:sldMasterChg>
      <pc:sldMasterChg chg="del delSldLayout">
        <pc:chgData name="Stan Willems" userId="S::s0210579@ad.ua.ac.be::1761f4ae-1697-45f2-8657-08e512a757a8" providerId="AD" clId="Web-{467E5F70-60B5-4D61-9EEB-DD7B2AAE1F8E}" dt="2022-05-12T08:46:18.006" v="15"/>
        <pc:sldMasterMkLst>
          <pc:docMk/>
          <pc:sldMasterMk cId="2334493836" sldId="2147483744"/>
        </pc:sldMasterMkLst>
        <pc:sldLayoutChg chg="del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2334493836" sldId="2147483744"/>
            <pc:sldLayoutMk cId="2059174400" sldId="2147483745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2334493836" sldId="2147483744"/>
            <pc:sldLayoutMk cId="484765488" sldId="2147483746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2334493836" sldId="2147483744"/>
            <pc:sldLayoutMk cId="706270692" sldId="2147483747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2334493836" sldId="2147483744"/>
            <pc:sldLayoutMk cId="587239076" sldId="2147483748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2334493836" sldId="2147483744"/>
            <pc:sldLayoutMk cId="3896913" sldId="2147483749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2334493836" sldId="2147483744"/>
            <pc:sldLayoutMk cId="2176635889" sldId="2147483750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2334493836" sldId="2147483744"/>
            <pc:sldLayoutMk cId="2494896163" sldId="2147483751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2334493836" sldId="2147483744"/>
            <pc:sldLayoutMk cId="1742533141" sldId="2147483752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2334493836" sldId="2147483744"/>
            <pc:sldLayoutMk cId="441627856" sldId="2147483753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2334493836" sldId="2147483744"/>
            <pc:sldLayoutMk cId="3021205914" sldId="2147483754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2334493836" sldId="2147483744"/>
            <pc:sldLayoutMk cId="2486088892" sldId="2147483755"/>
          </pc:sldLayoutMkLst>
        </pc:sldLayoutChg>
      </pc:sldMasterChg>
      <pc:sldMasterChg chg="add addSldLayout modSldLayout">
        <pc:chgData name="Stan Willems" userId="S::s0210579@ad.ua.ac.be::1761f4ae-1697-45f2-8657-08e512a757a8" providerId="AD" clId="Web-{467E5F70-60B5-4D61-9EEB-DD7B2AAE1F8E}" dt="2022-05-12T08:46:18.006" v="15"/>
        <pc:sldMasterMkLst>
          <pc:docMk/>
          <pc:sldMasterMk cId="4222763299" sldId="2147483756"/>
        </pc:sldMasterMkLst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4017552785" sldId="2147483757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4130643503" sldId="2147483758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812757788" sldId="2147483759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3814565411" sldId="2147483760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1862808079" sldId="2147483761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512116027" sldId="2147483762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827632438" sldId="2147483763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2420491727" sldId="2147483764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705744326" sldId="2147483765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354792523" sldId="2147483766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2683490196" sldId="2147483767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162587699" sldId="2147483768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2453986558" sldId="2147483769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2934136503" sldId="2147483770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2714501056" sldId="2147483771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18.006" v="15"/>
          <pc:sldLayoutMkLst>
            <pc:docMk/>
            <pc:sldMasterMk cId="4222763299" sldId="2147483756"/>
            <pc:sldLayoutMk cId="296901083" sldId="2147483772"/>
          </pc:sldLayoutMkLst>
        </pc:sldLayoutChg>
      </pc:sldMasterChg>
      <pc:sldMasterChg chg="del delSldLayout">
        <pc:chgData name="Stan Willems" userId="S::s0210579@ad.ua.ac.be::1761f4ae-1697-45f2-8657-08e512a757a8" providerId="AD" clId="Web-{467E5F70-60B5-4D61-9EEB-DD7B2AAE1F8E}" dt="2022-05-12T08:46:36.819" v="16"/>
        <pc:sldMasterMkLst>
          <pc:docMk/>
          <pc:sldMasterMk cId="3134246180" sldId="2147483773"/>
        </pc:sldMasterMkLst>
        <pc:sldLayoutChg chg="del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3134246180" sldId="2147483773"/>
            <pc:sldLayoutMk cId="2131819094" sldId="2147483774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3134246180" sldId="2147483773"/>
            <pc:sldLayoutMk cId="1854970304" sldId="2147483775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3134246180" sldId="2147483773"/>
            <pc:sldLayoutMk cId="3993787256" sldId="2147483776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3134246180" sldId="2147483773"/>
            <pc:sldLayoutMk cId="1720939784" sldId="2147483777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3134246180" sldId="2147483773"/>
            <pc:sldLayoutMk cId="2390603988" sldId="2147483778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3134246180" sldId="2147483773"/>
            <pc:sldLayoutMk cId="626000300" sldId="2147483779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3134246180" sldId="2147483773"/>
            <pc:sldLayoutMk cId="2287828004" sldId="2147483780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3134246180" sldId="2147483773"/>
            <pc:sldLayoutMk cId="846898234" sldId="2147483781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3134246180" sldId="2147483773"/>
            <pc:sldLayoutMk cId="450190712" sldId="2147483782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3134246180" sldId="2147483773"/>
            <pc:sldLayoutMk cId="2516388774" sldId="2147483783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3134246180" sldId="2147483773"/>
            <pc:sldLayoutMk cId="1747822069" sldId="2147483784"/>
          </pc:sldLayoutMkLst>
        </pc:sldLayoutChg>
      </pc:sldMasterChg>
      <pc:sldMasterChg chg="add addSldLayout modSldLayout">
        <pc:chgData name="Stan Willems" userId="S::s0210579@ad.ua.ac.be::1761f4ae-1697-45f2-8657-08e512a757a8" providerId="AD" clId="Web-{467E5F70-60B5-4D61-9EEB-DD7B2AAE1F8E}" dt="2022-05-12T08:46:36.819" v="16"/>
        <pc:sldMasterMkLst>
          <pc:docMk/>
          <pc:sldMasterMk cId="1719390998" sldId="2147483785"/>
        </pc:sldMasterMkLst>
        <pc:sldLayoutChg chg="add mod replId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1719390998" sldId="2147483785"/>
            <pc:sldLayoutMk cId="774343155" sldId="2147483786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1719390998" sldId="2147483785"/>
            <pc:sldLayoutMk cId="1050957038" sldId="2147483787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1719390998" sldId="2147483785"/>
            <pc:sldLayoutMk cId="3744348366" sldId="2147483788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1719390998" sldId="2147483785"/>
            <pc:sldLayoutMk cId="3008123727" sldId="2147483789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1719390998" sldId="2147483785"/>
            <pc:sldLayoutMk cId="1053053585" sldId="2147483790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1719390998" sldId="2147483785"/>
            <pc:sldLayoutMk cId="443523062" sldId="2147483791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1719390998" sldId="2147483785"/>
            <pc:sldLayoutMk cId="4178675202" sldId="2147483792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1719390998" sldId="2147483785"/>
            <pc:sldLayoutMk cId="2211094905" sldId="2147483793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1719390998" sldId="2147483785"/>
            <pc:sldLayoutMk cId="2348139421" sldId="2147483794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1719390998" sldId="2147483785"/>
            <pc:sldLayoutMk cId="670643793" sldId="2147483795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36.819" v="16"/>
          <pc:sldLayoutMkLst>
            <pc:docMk/>
            <pc:sldMasterMk cId="1719390998" sldId="2147483785"/>
            <pc:sldLayoutMk cId="990345724" sldId="2147483796"/>
          </pc:sldLayoutMkLst>
        </pc:sldLayoutChg>
      </pc:sldMasterChg>
      <pc:sldMasterChg chg="del delSldLayout">
        <pc:chgData name="Stan Willems" userId="S::s0210579@ad.ua.ac.be::1761f4ae-1697-45f2-8657-08e512a757a8" providerId="AD" clId="Web-{467E5F70-60B5-4D61-9EEB-DD7B2AAE1F8E}" dt="2022-05-12T08:46:43.600" v="17"/>
        <pc:sldMasterMkLst>
          <pc:docMk/>
          <pc:sldMasterMk cId="3077088472" sldId="2147483797"/>
        </pc:sldMasterMkLst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3850956877" sldId="2147483798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3603948292" sldId="2147483799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1009613606" sldId="2147483800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4122374363" sldId="2147483801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2377263577" sldId="2147483802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1832777967" sldId="2147483803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3298245552" sldId="2147483804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574811586" sldId="2147483805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3405983613" sldId="2147483806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2904935176" sldId="2147483807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810828167" sldId="2147483808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854960209" sldId="2147483809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502979176" sldId="2147483810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1399782852" sldId="2147483811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980701308" sldId="2147483812"/>
          </pc:sldLayoutMkLst>
        </pc:sldLayoutChg>
        <pc:sldLayoutChg chg="del">
          <pc:chgData name="Stan Willems" userId="S::s0210579@ad.ua.ac.be::1761f4ae-1697-45f2-8657-08e512a757a8" providerId="AD" clId="Web-{467E5F70-60B5-4D61-9EEB-DD7B2AAE1F8E}" dt="2022-05-12T08:46:43.600" v="17"/>
          <pc:sldLayoutMkLst>
            <pc:docMk/>
            <pc:sldMasterMk cId="3077088472" sldId="2147483797"/>
            <pc:sldLayoutMk cId="374849690" sldId="2147483813"/>
          </pc:sldLayoutMkLst>
        </pc:sldLayoutChg>
      </pc:sldMasterChg>
      <pc:sldMasterChg chg="add del addSldLayout delSldLayout modSldLayout">
        <pc:chgData name="Stan Willems" userId="S::s0210579@ad.ua.ac.be::1761f4ae-1697-45f2-8657-08e512a757a8" providerId="AD" clId="Web-{467E5F70-60B5-4D61-9EEB-DD7B2AAE1F8E}" dt="2022-05-12T08:46:45.772" v="18"/>
        <pc:sldMasterMkLst>
          <pc:docMk/>
          <pc:sldMasterMk cId="1276778112" sldId="2147483814"/>
        </pc:sldMasterMkLst>
        <pc:sldLayoutChg chg="add del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1276778112" sldId="2147483814"/>
            <pc:sldLayoutMk cId="1904815104" sldId="2147483815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1276778112" sldId="2147483814"/>
            <pc:sldLayoutMk cId="1184540224" sldId="2147483816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1276778112" sldId="2147483814"/>
            <pc:sldLayoutMk cId="2249685322" sldId="2147483817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1276778112" sldId="2147483814"/>
            <pc:sldLayoutMk cId="53780652" sldId="2147483818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1276778112" sldId="2147483814"/>
            <pc:sldLayoutMk cId="2071454831" sldId="2147483819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1276778112" sldId="2147483814"/>
            <pc:sldLayoutMk cId="3114078397" sldId="2147483820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1276778112" sldId="2147483814"/>
            <pc:sldLayoutMk cId="721512567" sldId="2147483821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1276778112" sldId="2147483814"/>
            <pc:sldLayoutMk cId="2980787623" sldId="2147483822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1276778112" sldId="2147483814"/>
            <pc:sldLayoutMk cId="3181365230" sldId="2147483823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1276778112" sldId="2147483814"/>
            <pc:sldLayoutMk cId="1144242110" sldId="2147483824"/>
          </pc:sldLayoutMkLst>
        </pc:sldLayoutChg>
        <pc:sldLayoutChg chg="add del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1276778112" sldId="2147483814"/>
            <pc:sldLayoutMk cId="1269708316" sldId="2147483825"/>
          </pc:sldLayoutMkLst>
        </pc:sldLayoutChg>
      </pc:sldMasterChg>
      <pc:sldMasterChg chg="add addSldLayout modSldLayout">
        <pc:chgData name="Stan Willems" userId="S::s0210579@ad.ua.ac.be::1761f4ae-1697-45f2-8657-08e512a757a8" providerId="AD" clId="Web-{467E5F70-60B5-4D61-9EEB-DD7B2AAE1F8E}" dt="2022-05-12T08:46:45.772" v="18"/>
        <pc:sldMasterMkLst>
          <pc:docMk/>
          <pc:sldMasterMk cId="3570804382" sldId="2147483826"/>
        </pc:sldMasterMkLst>
        <pc:sldLayoutChg chg="add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3570804382" sldId="2147483826"/>
            <pc:sldLayoutMk cId="2794302471" sldId="2147483827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3570804382" sldId="2147483826"/>
            <pc:sldLayoutMk cId="640845858" sldId="2147483828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3570804382" sldId="2147483826"/>
            <pc:sldLayoutMk cId="92959631" sldId="2147483829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3570804382" sldId="2147483826"/>
            <pc:sldLayoutMk cId="1698372459" sldId="2147483830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3570804382" sldId="2147483826"/>
            <pc:sldLayoutMk cId="493439492" sldId="2147483831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3570804382" sldId="2147483826"/>
            <pc:sldLayoutMk cId="259993190" sldId="2147483832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3570804382" sldId="2147483826"/>
            <pc:sldLayoutMk cId="3046703765" sldId="2147483833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3570804382" sldId="2147483826"/>
            <pc:sldLayoutMk cId="1658557119" sldId="2147483834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3570804382" sldId="2147483826"/>
            <pc:sldLayoutMk cId="3788164020" sldId="2147483835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3570804382" sldId="2147483826"/>
            <pc:sldLayoutMk cId="1426835108" sldId="2147483836"/>
          </pc:sldLayoutMkLst>
        </pc:sldLayoutChg>
        <pc:sldLayoutChg chg="add mod replId">
          <pc:chgData name="Stan Willems" userId="S::s0210579@ad.ua.ac.be::1761f4ae-1697-45f2-8657-08e512a757a8" providerId="AD" clId="Web-{467E5F70-60B5-4D61-9EEB-DD7B2AAE1F8E}" dt="2022-05-12T08:46:45.772" v="18"/>
          <pc:sldLayoutMkLst>
            <pc:docMk/>
            <pc:sldMasterMk cId="3570804382" sldId="2147483826"/>
            <pc:sldLayoutMk cId="4273803066" sldId="2147483837"/>
          </pc:sldLayoutMkLst>
        </pc:sldLayoutChg>
      </pc:sldMasterChg>
    </pc:docChg>
  </pc:docChgLst>
  <pc:docChgLst>
    <pc:chgData name="Stan Willems" userId="S::s0210579@ad.ua.ac.be::1761f4ae-1697-45f2-8657-08e512a757a8" providerId="AD" clId="Web-{BA75CE88-9B02-47F5-BE68-66A41B5CF8FB}"/>
    <pc:docChg chg="addSld">
      <pc:chgData name="Stan Willems" userId="S::s0210579@ad.ua.ac.be::1761f4ae-1697-45f2-8657-08e512a757a8" providerId="AD" clId="Web-{BA75CE88-9B02-47F5-BE68-66A41B5CF8FB}" dt="2022-06-07T19:20:26.100" v="0"/>
      <pc:docMkLst>
        <pc:docMk/>
      </pc:docMkLst>
      <pc:sldChg chg="new">
        <pc:chgData name="Stan Willems" userId="S::s0210579@ad.ua.ac.be::1761f4ae-1697-45f2-8657-08e512a757a8" providerId="AD" clId="Web-{BA75CE88-9B02-47F5-BE68-66A41B5CF8FB}" dt="2022-06-07T19:20:26.100" v="0"/>
        <pc:sldMkLst>
          <pc:docMk/>
          <pc:sldMk cId="1288965610" sldId="285"/>
        </pc:sldMkLst>
      </pc:sldChg>
    </pc:docChg>
  </pc:docChgLst>
  <pc:docChgLst>
    <pc:chgData name="Stan Willems" userId="S::s0210579@ad.ua.ac.be::1761f4ae-1697-45f2-8657-08e512a757a8" providerId="AD" clId="Web-{A62C3C68-18B4-13BD-C75F-98E36C7B4172}"/>
    <pc:docChg chg="addSld delSld modSld">
      <pc:chgData name="Stan Willems" userId="S::s0210579@ad.ua.ac.be::1761f4ae-1697-45f2-8657-08e512a757a8" providerId="AD" clId="Web-{A62C3C68-18B4-13BD-C75F-98E36C7B4172}" dt="2022-06-07T20:16:24.179" v="120"/>
      <pc:docMkLst>
        <pc:docMk/>
      </pc:docMkLst>
      <pc:sldChg chg="del">
        <pc:chgData name="Stan Willems" userId="S::s0210579@ad.ua.ac.be::1761f4ae-1697-45f2-8657-08e512a757a8" providerId="AD" clId="Web-{A62C3C68-18B4-13BD-C75F-98E36C7B4172}" dt="2022-06-07T20:16:24.179" v="120"/>
        <pc:sldMkLst>
          <pc:docMk/>
          <pc:sldMk cId="3465428586" sldId="274"/>
        </pc:sldMkLst>
      </pc:sldChg>
      <pc:sldChg chg="add del">
        <pc:chgData name="Stan Willems" userId="S::s0210579@ad.ua.ac.be::1761f4ae-1697-45f2-8657-08e512a757a8" providerId="AD" clId="Web-{A62C3C68-18B4-13BD-C75F-98E36C7B4172}" dt="2022-06-07T19:35:40.006" v="27"/>
        <pc:sldMkLst>
          <pc:docMk/>
          <pc:sldMk cId="1326842373" sldId="284"/>
        </pc:sldMkLst>
      </pc:sldChg>
      <pc:sldChg chg="addSp modSp">
        <pc:chgData name="Stan Willems" userId="S::s0210579@ad.ua.ac.be::1761f4ae-1697-45f2-8657-08e512a757a8" providerId="AD" clId="Web-{A62C3C68-18B4-13BD-C75F-98E36C7B4172}" dt="2022-06-07T19:41:41.264" v="119" actId="14100"/>
        <pc:sldMkLst>
          <pc:docMk/>
          <pc:sldMk cId="1288965610" sldId="285"/>
        </pc:sldMkLst>
        <pc:spChg chg="mod">
          <ac:chgData name="Stan Willems" userId="S::s0210579@ad.ua.ac.be::1761f4ae-1697-45f2-8657-08e512a757a8" providerId="AD" clId="Web-{A62C3C68-18B4-13BD-C75F-98E36C7B4172}" dt="2022-06-07T19:40:41.901" v="112" actId="20577"/>
          <ac:spMkLst>
            <pc:docMk/>
            <pc:sldMk cId="1288965610" sldId="285"/>
            <ac:spMk id="6" creationId="{7C462CA2-36F0-35BA-0311-FDAFB3D5956A}"/>
          </ac:spMkLst>
        </pc:spChg>
        <pc:picChg chg="add mod">
          <ac:chgData name="Stan Willems" userId="S::s0210579@ad.ua.ac.be::1761f4ae-1697-45f2-8657-08e512a757a8" providerId="AD" clId="Web-{A62C3C68-18B4-13BD-C75F-98E36C7B4172}" dt="2022-06-07T19:41:34.311" v="117" actId="1076"/>
          <ac:picMkLst>
            <pc:docMk/>
            <pc:sldMk cId="1288965610" sldId="285"/>
            <ac:picMk id="3" creationId="{F0C5ACA4-1B83-AF43-7181-EE70F81AF09B}"/>
          </ac:picMkLst>
        </pc:picChg>
        <pc:picChg chg="add mod">
          <ac:chgData name="Stan Willems" userId="S::s0210579@ad.ua.ac.be::1761f4ae-1697-45f2-8657-08e512a757a8" providerId="AD" clId="Web-{A62C3C68-18B4-13BD-C75F-98E36C7B4172}" dt="2022-06-07T19:41:41.264" v="119" actId="14100"/>
          <ac:picMkLst>
            <pc:docMk/>
            <pc:sldMk cId="1288965610" sldId="285"/>
            <ac:picMk id="4" creationId="{52310B07-BEEF-014B-DC52-9C4C89814869}"/>
          </ac:picMkLst>
        </pc:picChg>
      </pc:sldChg>
    </pc:docChg>
  </pc:docChgLst>
  <pc:docChgLst>
    <pc:chgData name="Dante Vuijst" userId="S::s0212854@ad.ua.ac.be::c11c05a1-6a44-4fca-9df5-9516c0866f94" providerId="AD" clId="Web-{D5EFEBF2-8BA8-BF77-6D46-B2E213D371E1}"/>
    <pc:docChg chg="modSld addMainMaster delMainMaster">
      <pc:chgData name="Dante Vuijst" userId="S::s0212854@ad.ua.ac.be::c11c05a1-6a44-4fca-9df5-9516c0866f94" providerId="AD" clId="Web-{D5EFEBF2-8BA8-BF77-6D46-B2E213D371E1}" dt="2022-05-12T08:50:50.381" v="14" actId="1076"/>
      <pc:docMkLst>
        <pc:docMk/>
      </pc:docMkLst>
      <pc:sldChg chg="addSp delSp modSp mod setBg modClrScheme addAnim setClrOvrMap chgLayout">
        <pc:chgData name="Dante Vuijst" userId="S::s0212854@ad.ua.ac.be::c11c05a1-6a44-4fca-9df5-9516c0866f94" providerId="AD" clId="Web-{D5EFEBF2-8BA8-BF77-6D46-B2E213D371E1}" dt="2022-05-12T08:48:06.778" v="12" actId="1076"/>
        <pc:sldMkLst>
          <pc:docMk/>
          <pc:sldMk cId="3351439039" sldId="256"/>
        </pc:sldMkLst>
        <pc:spChg chg="mod ord">
          <ac:chgData name="Dante Vuijst" userId="S::s0212854@ad.ua.ac.be::c11c05a1-6a44-4fca-9df5-9516c0866f94" providerId="AD" clId="Web-{D5EFEBF2-8BA8-BF77-6D46-B2E213D371E1}" dt="2022-05-12T08:46:30.913" v="9"/>
          <ac:spMkLst>
            <pc:docMk/>
            <pc:sldMk cId="3351439039" sldId="256"/>
            <ac:spMk id="2" creationId="{00000000-0000-0000-0000-000000000000}"/>
          </ac:spMkLst>
        </pc:spChg>
        <pc:spChg chg="mod ord">
          <ac:chgData name="Dante Vuijst" userId="S::s0212854@ad.ua.ac.be::c11c05a1-6a44-4fca-9df5-9516c0866f94" providerId="AD" clId="Web-{D5EFEBF2-8BA8-BF77-6D46-B2E213D371E1}" dt="2022-05-12T08:42:17.180" v="7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Dante Vuijst" userId="S::s0212854@ad.ua.ac.be::c11c05a1-6a44-4fca-9df5-9516c0866f94" providerId="AD" clId="Web-{D5EFEBF2-8BA8-BF77-6D46-B2E213D371E1}" dt="2022-05-12T08:41:45.991" v="5"/>
          <ac:spMkLst>
            <pc:docMk/>
            <pc:sldMk cId="3351439039" sldId="256"/>
            <ac:spMk id="5" creationId="{833FAE47-3B55-18C2-A193-D4821C9D8BBB}"/>
          </ac:spMkLst>
        </pc:spChg>
        <pc:spChg chg="add mod">
          <ac:chgData name="Dante Vuijst" userId="S::s0212854@ad.ua.ac.be::c11c05a1-6a44-4fca-9df5-9516c0866f94" providerId="AD" clId="Web-{D5EFEBF2-8BA8-BF77-6D46-B2E213D371E1}" dt="2022-05-12T08:42:17.180" v="7"/>
          <ac:spMkLst>
            <pc:docMk/>
            <pc:sldMk cId="3351439039" sldId="256"/>
            <ac:spMk id="6" creationId="{ABFC5DD2-8B5D-2B18-4868-AF3A3F32EA6E}"/>
          </ac:spMkLst>
        </pc:spChg>
        <pc:spChg chg="add">
          <ac:chgData name="Dante Vuijst" userId="S::s0212854@ad.ua.ac.be::c11c05a1-6a44-4fca-9df5-9516c0866f94" providerId="AD" clId="Web-{D5EFEBF2-8BA8-BF77-6D46-B2E213D371E1}" dt="2022-05-12T08:42:17.180" v="7"/>
          <ac:spMkLst>
            <pc:docMk/>
            <pc:sldMk cId="3351439039" sldId="256"/>
            <ac:spMk id="8" creationId="{4EFE82FE-7465-AE46-88DF-34D347E83B84}"/>
          </ac:spMkLst>
        </pc:spChg>
        <pc:spChg chg="add">
          <ac:chgData name="Dante Vuijst" userId="S::s0212854@ad.ua.ac.be::c11c05a1-6a44-4fca-9df5-9516c0866f94" providerId="AD" clId="Web-{D5EFEBF2-8BA8-BF77-6D46-B2E213D371E1}" dt="2022-05-12T08:40:45.284" v="2"/>
          <ac:spMkLst>
            <pc:docMk/>
            <pc:sldMk cId="3351439039" sldId="256"/>
            <ac:spMk id="9" creationId="{4E1EF4E8-5513-4BF5-BC41-04645281C672}"/>
          </ac:spMkLst>
        </pc:spChg>
        <pc:spChg chg="add">
          <ac:chgData name="Dante Vuijst" userId="S::s0212854@ad.ua.ac.be::c11c05a1-6a44-4fca-9df5-9516c0866f94" providerId="AD" clId="Web-{D5EFEBF2-8BA8-BF77-6D46-B2E213D371E1}" dt="2022-05-12T08:42:17.180" v="7"/>
          <ac:spMkLst>
            <pc:docMk/>
            <pc:sldMk cId="3351439039" sldId="256"/>
            <ac:spMk id="14" creationId="{B4F75AE3-A3AC-DE4C-98FE-EC9DC3BF8DA5}"/>
          </ac:spMkLst>
        </pc:spChg>
        <pc:spChg chg="add">
          <ac:chgData name="Dante Vuijst" userId="S::s0212854@ad.ua.ac.be::c11c05a1-6a44-4fca-9df5-9516c0866f94" providerId="AD" clId="Web-{D5EFEBF2-8BA8-BF77-6D46-B2E213D371E1}" dt="2022-05-12T08:40:45.284" v="2"/>
          <ac:spMkLst>
            <pc:docMk/>
            <pc:sldMk cId="3351439039" sldId="256"/>
            <ac:spMk id="42" creationId="{0A4744D7-5764-4D74-8DF2-28385F080061}"/>
          </ac:spMkLst>
        </pc:spChg>
        <pc:spChg chg="del">
          <ac:chgData name="Dante Vuijst" userId="S::s0212854@ad.ua.ac.be::c11c05a1-6a44-4fca-9df5-9516c0866f94" providerId="AD" clId="Web-{D5EFEBF2-8BA8-BF77-6D46-B2E213D371E1}" dt="2022-05-12T08:41:45.991" v="5"/>
          <ac:spMkLst>
            <pc:docMk/>
            <pc:sldMk cId="3351439039" sldId="256"/>
            <ac:spMk id="46" creationId="{99ED5833-B85B-4103-8A3B-CAB0308E6C15}"/>
          </ac:spMkLst>
        </pc:spChg>
        <pc:spChg chg="add">
          <ac:chgData name="Dante Vuijst" userId="S::s0212854@ad.ua.ac.be::c11c05a1-6a44-4fca-9df5-9516c0866f94" providerId="AD" clId="Web-{D5EFEBF2-8BA8-BF77-6D46-B2E213D371E1}" dt="2022-05-12T08:41:45.991" v="5"/>
          <ac:spMkLst>
            <pc:docMk/>
            <pc:sldMk cId="3351439039" sldId="256"/>
            <ac:spMk id="51" creationId="{678CC48C-9275-4EFA-9B84-8E818500B9C1}"/>
          </ac:spMkLst>
        </pc:spChg>
        <pc:spChg chg="add">
          <ac:chgData name="Dante Vuijst" userId="S::s0212854@ad.ua.ac.be::c11c05a1-6a44-4fca-9df5-9516c0866f94" providerId="AD" clId="Web-{D5EFEBF2-8BA8-BF77-6D46-B2E213D371E1}" dt="2022-05-12T08:41:45.991" v="5"/>
          <ac:spMkLst>
            <pc:docMk/>
            <pc:sldMk cId="3351439039" sldId="256"/>
            <ac:spMk id="53" creationId="{0A324144-E9CF-4B12-A53E-FAC0D281D8B0}"/>
          </ac:spMkLst>
        </pc:spChg>
        <pc:grpChg chg="add">
          <ac:chgData name="Dante Vuijst" userId="S::s0212854@ad.ua.ac.be::c11c05a1-6a44-4fca-9df5-9516c0866f94" providerId="AD" clId="Web-{D5EFEBF2-8BA8-BF77-6D46-B2E213D371E1}" dt="2022-05-12T08:40:45.284" v="2"/>
          <ac:grpSpMkLst>
            <pc:docMk/>
            <pc:sldMk cId="3351439039" sldId="256"/>
            <ac:grpSpMk id="11" creationId="{E14ED0B8-5CE6-4AC7-8B17-EA482227177B}"/>
          </ac:grpSpMkLst>
        </pc:grpChg>
        <pc:grpChg chg="add">
          <ac:chgData name="Dante Vuijst" userId="S::s0212854@ad.ua.ac.be::c11c05a1-6a44-4fca-9df5-9516c0866f94" providerId="AD" clId="Web-{D5EFEBF2-8BA8-BF77-6D46-B2E213D371E1}" dt="2022-05-12T08:42:17.180" v="7"/>
          <ac:grpSpMkLst>
            <pc:docMk/>
            <pc:sldMk cId="3351439039" sldId="256"/>
            <ac:grpSpMk id="17" creationId="{44406D7A-DB1A-D940-8AD1-93FAF9DD7199}"/>
          </ac:grpSpMkLst>
        </pc:grpChg>
        <pc:picChg chg="add mod">
          <ac:chgData name="Dante Vuijst" userId="S::s0212854@ad.ua.ac.be::c11c05a1-6a44-4fca-9df5-9516c0866f94" providerId="AD" clId="Web-{D5EFEBF2-8BA8-BF77-6D46-B2E213D371E1}" dt="2022-05-12T08:48:06.778" v="12" actId="1076"/>
          <ac:picMkLst>
            <pc:docMk/>
            <pc:sldMk cId="3351439039" sldId="256"/>
            <ac:picMk id="3" creationId="{5EBEFEFA-48B8-297E-A177-CCB10F4003D5}"/>
          </ac:picMkLst>
        </pc:picChg>
        <pc:picChg chg="add">
          <ac:chgData name="Dante Vuijst" userId="S::s0212854@ad.ua.ac.be::c11c05a1-6a44-4fca-9df5-9516c0866f94" providerId="AD" clId="Web-{D5EFEBF2-8BA8-BF77-6D46-B2E213D371E1}" dt="2022-05-12T08:40:45.284" v="2"/>
          <ac:picMkLst>
            <pc:docMk/>
            <pc:sldMk cId="3351439039" sldId="256"/>
            <ac:picMk id="4" creationId="{AECE9941-04B7-2D4A-8739-FB2049A694DD}"/>
          </ac:picMkLst>
        </pc:picChg>
        <pc:picChg chg="add">
          <ac:chgData name="Dante Vuijst" userId="S::s0212854@ad.ua.ac.be::c11c05a1-6a44-4fca-9df5-9516c0866f94" providerId="AD" clId="Web-{D5EFEBF2-8BA8-BF77-6D46-B2E213D371E1}" dt="2022-05-12T08:42:17.180" v="7"/>
          <ac:picMkLst>
            <pc:docMk/>
            <pc:sldMk cId="3351439039" sldId="256"/>
            <ac:picMk id="12" creationId="{62A3178F-8D24-A511-A122-118256C6B256}"/>
          </ac:picMkLst>
        </pc:picChg>
        <pc:picChg chg="mod">
          <ac:chgData name="Dante Vuijst" userId="S::s0212854@ad.ua.ac.be::c11c05a1-6a44-4fca-9df5-9516c0866f94" providerId="AD" clId="Web-{D5EFEBF2-8BA8-BF77-6D46-B2E213D371E1}" dt="2022-05-12T08:41:32.131" v="3" actId="1076"/>
          <ac:picMkLst>
            <pc:docMk/>
            <pc:sldMk cId="3351439039" sldId="256"/>
            <ac:picMk id="41" creationId="{3293EA79-FCE4-7627-EB47-2C9945D89C88}"/>
          </ac:picMkLst>
        </pc:picChg>
        <pc:picChg chg="add">
          <ac:chgData name="Dante Vuijst" userId="S::s0212854@ad.ua.ac.be::c11c05a1-6a44-4fca-9df5-9516c0866f94" providerId="AD" clId="Web-{D5EFEBF2-8BA8-BF77-6D46-B2E213D371E1}" dt="2022-05-12T08:41:45.991" v="5"/>
          <ac:picMkLst>
            <pc:docMk/>
            <pc:sldMk cId="3351439039" sldId="256"/>
            <ac:picMk id="48" creationId="{CDF271A1-E805-A047-7D60-E7B4E1000564}"/>
          </ac:picMkLst>
        </pc:picChg>
        <pc:cxnChg chg="add">
          <ac:chgData name="Dante Vuijst" userId="S::s0212854@ad.ua.ac.be::c11c05a1-6a44-4fca-9df5-9516c0866f94" providerId="AD" clId="Web-{D5EFEBF2-8BA8-BF77-6D46-B2E213D371E1}" dt="2022-05-12T08:42:17.180" v="7"/>
          <ac:cxnSpMkLst>
            <pc:docMk/>
            <pc:sldMk cId="3351439039" sldId="256"/>
            <ac:cxnSpMk id="15" creationId="{41C79BB7-CCAB-2243-9830-5569626C4D01}"/>
          </ac:cxnSpMkLst>
        </pc:cxnChg>
      </pc:sldChg>
      <pc:sldChg chg="addSp modSp mod setBg modClrScheme chgLayout">
        <pc:chgData name="Dante Vuijst" userId="S::s0212854@ad.ua.ac.be::c11c05a1-6a44-4fca-9df5-9516c0866f94" providerId="AD" clId="Web-{D5EFEBF2-8BA8-BF77-6D46-B2E213D371E1}" dt="2022-05-12T08:46:37.804" v="10"/>
        <pc:sldMkLst>
          <pc:docMk/>
          <pc:sldMk cId="1812126465" sldId="260"/>
        </pc:sldMkLst>
        <pc:spChg chg="mod ord">
          <ac:chgData name="Dante Vuijst" userId="S::s0212854@ad.ua.ac.be::c11c05a1-6a44-4fca-9df5-9516c0866f94" providerId="AD" clId="Web-{D5EFEBF2-8BA8-BF77-6D46-B2E213D371E1}" dt="2022-05-12T08:46:37.804" v="10"/>
          <ac:spMkLst>
            <pc:docMk/>
            <pc:sldMk cId="1812126465" sldId="260"/>
            <ac:spMk id="2" creationId="{F7AB9258-45D8-27AC-AE63-1AAF41C9EE60}"/>
          </ac:spMkLst>
        </pc:spChg>
        <pc:spChg chg="add">
          <ac:chgData name="Dante Vuijst" userId="S::s0212854@ad.ua.ac.be::c11c05a1-6a44-4fca-9df5-9516c0866f94" providerId="AD" clId="Web-{D5EFEBF2-8BA8-BF77-6D46-B2E213D371E1}" dt="2022-05-12T08:46:37.804" v="10"/>
          <ac:spMkLst>
            <pc:docMk/>
            <pc:sldMk cId="1812126465" sldId="260"/>
            <ac:spMk id="7" creationId="{BE194971-2F2D-44B0-8AE6-FF2DCCEE0A96}"/>
          </ac:spMkLst>
        </pc:spChg>
        <pc:spChg chg="add">
          <ac:chgData name="Dante Vuijst" userId="S::s0212854@ad.ua.ac.be::c11c05a1-6a44-4fca-9df5-9516c0866f94" providerId="AD" clId="Web-{D5EFEBF2-8BA8-BF77-6D46-B2E213D371E1}" dt="2022-05-12T08:46:37.804" v="10"/>
          <ac:spMkLst>
            <pc:docMk/>
            <pc:sldMk cId="1812126465" sldId="260"/>
            <ac:spMk id="9" creationId="{1FF9A61E-EB11-4C46-82E1-3E00A3B4B4D6}"/>
          </ac:spMkLst>
        </pc:spChg>
        <pc:spChg chg="add">
          <ac:chgData name="Dante Vuijst" userId="S::s0212854@ad.ua.ac.be::c11c05a1-6a44-4fca-9df5-9516c0866f94" providerId="AD" clId="Web-{D5EFEBF2-8BA8-BF77-6D46-B2E213D371E1}" dt="2022-05-12T08:46:37.804" v="10"/>
          <ac:spMkLst>
            <pc:docMk/>
            <pc:sldMk cId="1812126465" sldId="260"/>
            <ac:spMk id="13" creationId="{9ABC736F-FD1E-4980-876D-E5C38773936B}"/>
          </ac:spMkLst>
        </pc:spChg>
        <pc:spChg chg="add">
          <ac:chgData name="Dante Vuijst" userId="S::s0212854@ad.ua.ac.be::c11c05a1-6a44-4fca-9df5-9516c0866f94" providerId="AD" clId="Web-{D5EFEBF2-8BA8-BF77-6D46-B2E213D371E1}" dt="2022-05-12T08:46:37.804" v="10"/>
          <ac:spMkLst>
            <pc:docMk/>
            <pc:sldMk cId="1812126465" sldId="260"/>
            <ac:spMk id="15" creationId="{8D98EE46-797C-45B8-8337-491B94E0583F}"/>
          </ac:spMkLst>
        </pc:spChg>
        <pc:spChg chg="add">
          <ac:chgData name="Dante Vuijst" userId="S::s0212854@ad.ua.ac.be::c11c05a1-6a44-4fca-9df5-9516c0866f94" providerId="AD" clId="Web-{D5EFEBF2-8BA8-BF77-6D46-B2E213D371E1}" dt="2022-05-12T08:46:37.804" v="10"/>
          <ac:spMkLst>
            <pc:docMk/>
            <pc:sldMk cId="1812126465" sldId="260"/>
            <ac:spMk id="19" creationId="{3915B512-930A-40F0-82A6-4895B71A9566}"/>
          </ac:spMkLst>
        </pc:spChg>
        <pc:cxnChg chg="add">
          <ac:chgData name="Dante Vuijst" userId="S::s0212854@ad.ua.ac.be::c11c05a1-6a44-4fca-9df5-9516c0866f94" providerId="AD" clId="Web-{D5EFEBF2-8BA8-BF77-6D46-B2E213D371E1}" dt="2022-05-12T08:46:37.804" v="10"/>
          <ac:cxnSpMkLst>
            <pc:docMk/>
            <pc:sldMk cId="1812126465" sldId="260"/>
            <ac:cxnSpMk id="11" creationId="{5E564EB3-35F2-4EFF-87DC-642DC020526D}"/>
          </ac:cxnSpMkLst>
        </pc:cxnChg>
        <pc:cxnChg chg="add">
          <ac:chgData name="Dante Vuijst" userId="S::s0212854@ad.ua.ac.be::c11c05a1-6a44-4fca-9df5-9516c0866f94" providerId="AD" clId="Web-{D5EFEBF2-8BA8-BF77-6D46-B2E213D371E1}" dt="2022-05-12T08:46:37.804" v="10"/>
          <ac:cxnSpMkLst>
            <pc:docMk/>
            <pc:sldMk cId="1812126465" sldId="260"/>
            <ac:cxnSpMk id="17" creationId="{4E4CA735-62CB-4665-AA7D-4A259E3F7CE6}"/>
          </ac:cxnSpMkLst>
        </pc:cxnChg>
      </pc:sldChg>
      <pc:sldChg chg="addSp modSp">
        <pc:chgData name="Dante Vuijst" userId="S::s0212854@ad.ua.ac.be::c11c05a1-6a44-4fca-9df5-9516c0866f94" providerId="AD" clId="Web-{D5EFEBF2-8BA8-BF77-6D46-B2E213D371E1}" dt="2022-05-12T08:50:50.381" v="14" actId="1076"/>
        <pc:sldMkLst>
          <pc:docMk/>
          <pc:sldMk cId="284604078" sldId="261"/>
        </pc:sldMkLst>
        <pc:picChg chg="add mod">
          <ac:chgData name="Dante Vuijst" userId="S::s0212854@ad.ua.ac.be::c11c05a1-6a44-4fca-9df5-9516c0866f94" providerId="AD" clId="Web-{D5EFEBF2-8BA8-BF77-6D46-B2E213D371E1}" dt="2022-05-12T08:50:50.381" v="14" actId="1076"/>
          <ac:picMkLst>
            <pc:docMk/>
            <pc:sldMk cId="284604078" sldId="261"/>
            <ac:picMk id="5" creationId="{849AAAB4-EB74-613C-0C7C-E93F26A02742}"/>
          </ac:picMkLst>
        </pc:picChg>
      </pc:sldChg>
      <pc:sldMasterChg chg="del delSldLayout">
        <pc:chgData name="Dante Vuijst" userId="S::s0212854@ad.ua.ac.be::c11c05a1-6a44-4fca-9df5-9516c0866f94" providerId="AD" clId="Web-{D5EFEBF2-8BA8-BF77-6D46-B2E213D371E1}" dt="2022-05-12T08:40:38.003" v="0"/>
        <pc:sldMasterMkLst>
          <pc:docMk/>
          <pc:sldMasterMk cId="1710546820" sldId="2147483648"/>
        </pc:sldMasterMkLst>
        <pc:sldLayoutChg chg="del">
          <pc:chgData name="Dante Vuijst" userId="S::s0212854@ad.ua.ac.be::c11c05a1-6a44-4fca-9df5-9516c0866f94" providerId="AD" clId="Web-{D5EFEBF2-8BA8-BF77-6D46-B2E213D371E1}" dt="2022-05-12T08:40:38.003" v="0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0:38.003" v="0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0:38.003" v="0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0:38.003" v="0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0:38.003" v="0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0:38.003" v="0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0:38.003" v="0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0:38.003" v="0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0:38.003" v="0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0:38.003" v="0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0:38.003" v="0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del addSldLayout delSldLayout modSldLayout">
        <pc:chgData name="Dante Vuijst" userId="S::s0212854@ad.ua.ac.be::c11c05a1-6a44-4fca-9df5-9516c0866f94" providerId="AD" clId="Web-{D5EFEBF2-8BA8-BF77-6D46-B2E213D371E1}" dt="2022-05-12T08:40:40.644" v="1"/>
        <pc:sldMasterMkLst>
          <pc:docMk/>
          <pc:sldMasterMk cId="688986160" sldId="2147483660"/>
        </pc:sldMasterMkLst>
        <pc:sldLayoutChg chg="add del mod replId">
          <pc:chgData name="Dante Vuijst" userId="S::s0212854@ad.ua.ac.be::c11c05a1-6a44-4fca-9df5-9516c0866f94" providerId="AD" clId="Web-{D5EFEBF2-8BA8-BF77-6D46-B2E213D371E1}" dt="2022-05-12T08:40:40.644" v="1"/>
          <pc:sldLayoutMkLst>
            <pc:docMk/>
            <pc:sldMasterMk cId="688986160" sldId="2147483660"/>
            <pc:sldLayoutMk cId="2968983911" sldId="2147483661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0.644" v="1"/>
          <pc:sldLayoutMkLst>
            <pc:docMk/>
            <pc:sldMasterMk cId="688986160" sldId="2147483660"/>
            <pc:sldLayoutMk cId="3821140537" sldId="2147483662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0.644" v="1"/>
          <pc:sldLayoutMkLst>
            <pc:docMk/>
            <pc:sldMasterMk cId="688986160" sldId="2147483660"/>
            <pc:sldLayoutMk cId="2584620776" sldId="2147483663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0.644" v="1"/>
          <pc:sldLayoutMkLst>
            <pc:docMk/>
            <pc:sldMasterMk cId="688986160" sldId="2147483660"/>
            <pc:sldLayoutMk cId="4184922949" sldId="2147483664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0.644" v="1"/>
          <pc:sldLayoutMkLst>
            <pc:docMk/>
            <pc:sldMasterMk cId="688986160" sldId="2147483660"/>
            <pc:sldLayoutMk cId="682808911" sldId="2147483665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0.644" v="1"/>
          <pc:sldLayoutMkLst>
            <pc:docMk/>
            <pc:sldMasterMk cId="688986160" sldId="2147483660"/>
            <pc:sldLayoutMk cId="417661223" sldId="2147483666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0.644" v="1"/>
          <pc:sldLayoutMkLst>
            <pc:docMk/>
            <pc:sldMasterMk cId="688986160" sldId="2147483660"/>
            <pc:sldLayoutMk cId="4065516970" sldId="2147483667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0.644" v="1"/>
          <pc:sldLayoutMkLst>
            <pc:docMk/>
            <pc:sldMasterMk cId="688986160" sldId="2147483660"/>
            <pc:sldLayoutMk cId="3112732496" sldId="2147483668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0.644" v="1"/>
          <pc:sldLayoutMkLst>
            <pc:docMk/>
            <pc:sldMasterMk cId="688986160" sldId="2147483660"/>
            <pc:sldLayoutMk cId="2307841807" sldId="2147483669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0.644" v="1"/>
          <pc:sldLayoutMkLst>
            <pc:docMk/>
            <pc:sldMasterMk cId="688986160" sldId="2147483660"/>
            <pc:sldLayoutMk cId="3025659485" sldId="2147483670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0.644" v="1"/>
          <pc:sldLayoutMkLst>
            <pc:docMk/>
            <pc:sldMasterMk cId="688986160" sldId="2147483660"/>
            <pc:sldLayoutMk cId="2160148791" sldId="2147483671"/>
          </pc:sldLayoutMkLst>
        </pc:sldLayoutChg>
      </pc:sldMasterChg>
      <pc:sldMasterChg chg="add del addSldLayout delSldLayout modSldLayout">
        <pc:chgData name="Dante Vuijst" userId="S::s0212854@ad.ua.ac.be::c11c05a1-6a44-4fca-9df5-9516c0866f94" providerId="AD" clId="Web-{D5EFEBF2-8BA8-BF77-6D46-B2E213D371E1}" dt="2022-05-12T08:40:45.284" v="2"/>
        <pc:sldMasterMkLst>
          <pc:docMk/>
          <pc:sldMasterMk cId="1708058333" sldId="2147483672"/>
        </pc:sldMasterMkLst>
        <pc:sldLayoutChg chg="add del mo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708058333" sldId="2147483672"/>
            <pc:sldLayoutMk cId="1809995209" sldId="2147483673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708058333" sldId="2147483672"/>
            <pc:sldLayoutMk cId="829689993" sldId="2147483674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708058333" sldId="2147483672"/>
            <pc:sldLayoutMk cId="1355016627" sldId="2147483675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708058333" sldId="2147483672"/>
            <pc:sldLayoutMk cId="3099115566" sldId="2147483676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708058333" sldId="2147483672"/>
            <pc:sldLayoutMk cId="2143218850" sldId="2147483677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708058333" sldId="2147483672"/>
            <pc:sldLayoutMk cId="287352839" sldId="2147483678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708058333" sldId="2147483672"/>
            <pc:sldLayoutMk cId="72410909" sldId="2147483679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708058333" sldId="2147483672"/>
            <pc:sldLayoutMk cId="1552982283" sldId="2147483680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708058333" sldId="2147483672"/>
            <pc:sldLayoutMk cId="1146187235" sldId="2147483681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708058333" sldId="2147483672"/>
            <pc:sldLayoutMk cId="2134980704" sldId="2147483682"/>
          </pc:sldLayoutMkLst>
        </pc:sldLayoutChg>
        <pc:sldLayoutChg chg="add del mo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708058333" sldId="2147483672"/>
            <pc:sldLayoutMk cId="1713761795" sldId="2147483683"/>
          </pc:sldLayoutMkLst>
        </pc:sldLayoutChg>
      </pc:sldMasterChg>
      <pc:sldMasterChg chg="add replId addSldLayout">
        <pc:chgData name="Dante Vuijst" userId="S::s0212854@ad.ua.ac.be::c11c05a1-6a44-4fca-9df5-9516c0866f94" providerId="AD" clId="Web-{D5EFEBF2-8BA8-BF77-6D46-B2E213D371E1}" dt="2022-05-12T08:40:45.284" v="2"/>
        <pc:sldMasterMkLst>
          <pc:docMk/>
          <pc:sldMasterMk cId="1618291924" sldId="2147483684"/>
        </pc:sldMasterMkLst>
        <pc:sldLayoutChg chg="ad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618291924" sldId="2147483684"/>
            <pc:sldLayoutMk cId="3678321733" sldId="2147483685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618291924" sldId="2147483684"/>
            <pc:sldLayoutMk cId="691102801" sldId="2147483686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618291924" sldId="2147483684"/>
            <pc:sldLayoutMk cId="4294301037" sldId="2147483687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618291924" sldId="2147483684"/>
            <pc:sldLayoutMk cId="3367502835" sldId="2147483688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618291924" sldId="2147483684"/>
            <pc:sldLayoutMk cId="1572417081" sldId="2147483689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618291924" sldId="2147483684"/>
            <pc:sldLayoutMk cId="1841884215" sldId="2147483690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618291924" sldId="2147483684"/>
            <pc:sldLayoutMk cId="3831011121" sldId="2147483691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618291924" sldId="2147483684"/>
            <pc:sldLayoutMk cId="4076417363" sldId="2147483692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618291924" sldId="2147483684"/>
            <pc:sldLayoutMk cId="520216488" sldId="2147483693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618291924" sldId="2147483684"/>
            <pc:sldLayoutMk cId="1607709495" sldId="2147483694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0:45.284" v="2"/>
          <pc:sldLayoutMkLst>
            <pc:docMk/>
            <pc:sldMasterMk cId="1618291924" sldId="2147483684"/>
            <pc:sldLayoutMk cId="1382765261" sldId="2147483695"/>
          </pc:sldLayoutMkLst>
        </pc:sldLayoutChg>
      </pc:sldMasterChg>
      <pc:sldMasterChg chg="del delSldLayout">
        <pc:chgData name="Dante Vuijst" userId="S::s0212854@ad.ua.ac.be::c11c05a1-6a44-4fca-9df5-9516c0866f94" providerId="AD" clId="Web-{D5EFEBF2-8BA8-BF77-6D46-B2E213D371E1}" dt="2022-05-12T08:41:45.991" v="5"/>
        <pc:sldMasterMkLst>
          <pc:docMk/>
          <pc:sldMasterMk cId="4048599230" sldId="2147483708"/>
        </pc:sldMasterMkLst>
        <pc:sldLayoutChg chg="del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4048599230" sldId="2147483708"/>
            <pc:sldLayoutMk cId="3229391872" sldId="2147483709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4048599230" sldId="2147483708"/>
            <pc:sldLayoutMk cId="2582760504" sldId="2147483710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4048599230" sldId="2147483708"/>
            <pc:sldLayoutMk cId="3150112917" sldId="2147483711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4048599230" sldId="2147483708"/>
            <pc:sldLayoutMk cId="897341144" sldId="2147483712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4048599230" sldId="2147483708"/>
            <pc:sldLayoutMk cId="1871765014" sldId="2147483713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4048599230" sldId="2147483708"/>
            <pc:sldLayoutMk cId="3233317940" sldId="2147483714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4048599230" sldId="2147483708"/>
            <pc:sldLayoutMk cId="3759544150" sldId="2147483715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4048599230" sldId="2147483708"/>
            <pc:sldLayoutMk cId="3293141264" sldId="2147483716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4048599230" sldId="2147483708"/>
            <pc:sldLayoutMk cId="2793922544" sldId="2147483717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4048599230" sldId="2147483708"/>
            <pc:sldLayoutMk cId="3558386802" sldId="2147483718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4048599230" sldId="2147483708"/>
            <pc:sldLayoutMk cId="1139003808" sldId="2147483719"/>
          </pc:sldLayoutMkLst>
        </pc:sldLayoutChg>
      </pc:sldMasterChg>
      <pc:sldMasterChg chg="add replId addSldLayout">
        <pc:chgData name="Dante Vuijst" userId="S::s0212854@ad.ua.ac.be::c11c05a1-6a44-4fca-9df5-9516c0866f94" providerId="AD" clId="Web-{D5EFEBF2-8BA8-BF77-6D46-B2E213D371E1}" dt="2022-05-12T08:41:45.991" v="5"/>
        <pc:sldMasterMkLst>
          <pc:docMk/>
          <pc:sldMasterMk cId="2096453023" sldId="2147483720"/>
        </pc:sldMasterMkLst>
        <pc:sldLayoutChg chg="add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2096453023" sldId="2147483720"/>
            <pc:sldLayoutMk cId="566995161" sldId="2147483721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2096453023" sldId="2147483720"/>
            <pc:sldLayoutMk cId="1519832647" sldId="2147483722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2096453023" sldId="2147483720"/>
            <pc:sldLayoutMk cId="839018731" sldId="2147483723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2096453023" sldId="2147483720"/>
            <pc:sldLayoutMk cId="622932035" sldId="2147483724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2096453023" sldId="2147483720"/>
            <pc:sldLayoutMk cId="539114921" sldId="2147483725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2096453023" sldId="2147483720"/>
            <pc:sldLayoutMk cId="749446079" sldId="2147483726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2096453023" sldId="2147483720"/>
            <pc:sldLayoutMk cId="4059896533" sldId="2147483727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2096453023" sldId="2147483720"/>
            <pc:sldLayoutMk cId="2538172253" sldId="2147483728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2096453023" sldId="2147483720"/>
            <pc:sldLayoutMk cId="685301199" sldId="2147483729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2096453023" sldId="2147483720"/>
            <pc:sldLayoutMk cId="4100957347" sldId="2147483730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1:45.991" v="5"/>
          <pc:sldLayoutMkLst>
            <pc:docMk/>
            <pc:sldMasterMk cId="2096453023" sldId="2147483720"/>
            <pc:sldLayoutMk cId="3049012074" sldId="2147483731"/>
          </pc:sldLayoutMkLst>
        </pc:sldLayoutChg>
      </pc:sldMasterChg>
      <pc:sldMasterChg chg="del delSldLayout">
        <pc:chgData name="Dante Vuijst" userId="S::s0212854@ad.ua.ac.be::c11c05a1-6a44-4fca-9df5-9516c0866f94" providerId="AD" clId="Web-{D5EFEBF2-8BA8-BF77-6D46-B2E213D371E1}" dt="2022-05-12T08:42:17.180" v="7"/>
        <pc:sldMasterMkLst>
          <pc:docMk/>
          <pc:sldMasterMk cId="666626720" sldId="2147483732"/>
        </pc:sldMasterMkLst>
        <pc:sldLayoutChg chg="del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666626720" sldId="2147483732"/>
            <pc:sldLayoutMk cId="1802097069" sldId="2147483733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666626720" sldId="2147483732"/>
            <pc:sldLayoutMk cId="798274137" sldId="2147483734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666626720" sldId="2147483732"/>
            <pc:sldLayoutMk cId="2604665471" sldId="2147483735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666626720" sldId="2147483732"/>
            <pc:sldLayoutMk cId="1401631390" sldId="2147483736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666626720" sldId="2147483732"/>
            <pc:sldLayoutMk cId="2885709531" sldId="2147483737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666626720" sldId="2147483732"/>
            <pc:sldLayoutMk cId="139335770" sldId="2147483738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666626720" sldId="2147483732"/>
            <pc:sldLayoutMk cId="1588783637" sldId="2147483739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666626720" sldId="2147483732"/>
            <pc:sldLayoutMk cId="205061323" sldId="2147483740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666626720" sldId="2147483732"/>
            <pc:sldLayoutMk cId="273184059" sldId="2147483741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666626720" sldId="2147483732"/>
            <pc:sldLayoutMk cId="1571052706" sldId="2147483742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666626720" sldId="2147483732"/>
            <pc:sldLayoutMk cId="1442247591" sldId="2147483743"/>
          </pc:sldLayoutMkLst>
        </pc:sldLayoutChg>
      </pc:sldMasterChg>
      <pc:sldMasterChg chg="add replId addSldLayout">
        <pc:chgData name="Dante Vuijst" userId="S::s0212854@ad.ua.ac.be::c11c05a1-6a44-4fca-9df5-9516c0866f94" providerId="AD" clId="Web-{D5EFEBF2-8BA8-BF77-6D46-B2E213D371E1}" dt="2022-05-12T08:42:17.180" v="7"/>
        <pc:sldMasterMkLst>
          <pc:docMk/>
          <pc:sldMasterMk cId="2334493836" sldId="2147483744"/>
        </pc:sldMasterMkLst>
        <pc:sldLayoutChg chg="add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2334493836" sldId="2147483744"/>
            <pc:sldLayoutMk cId="2059174400" sldId="2147483745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2334493836" sldId="2147483744"/>
            <pc:sldLayoutMk cId="484765488" sldId="2147483746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2334493836" sldId="2147483744"/>
            <pc:sldLayoutMk cId="706270692" sldId="2147483747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2334493836" sldId="2147483744"/>
            <pc:sldLayoutMk cId="587239076" sldId="2147483748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2334493836" sldId="2147483744"/>
            <pc:sldLayoutMk cId="3896913" sldId="2147483749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2334493836" sldId="2147483744"/>
            <pc:sldLayoutMk cId="2176635889" sldId="2147483750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2334493836" sldId="2147483744"/>
            <pc:sldLayoutMk cId="2494896163" sldId="2147483751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2334493836" sldId="2147483744"/>
            <pc:sldLayoutMk cId="1742533141" sldId="2147483752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2334493836" sldId="2147483744"/>
            <pc:sldLayoutMk cId="441627856" sldId="2147483753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2334493836" sldId="2147483744"/>
            <pc:sldLayoutMk cId="3021205914" sldId="2147483754"/>
          </pc:sldLayoutMkLst>
        </pc:sldLayoutChg>
        <pc:sldLayoutChg chg="add replId">
          <pc:chgData name="Dante Vuijst" userId="S::s0212854@ad.ua.ac.be::c11c05a1-6a44-4fca-9df5-9516c0866f94" providerId="AD" clId="Web-{D5EFEBF2-8BA8-BF77-6D46-B2E213D371E1}" dt="2022-05-12T08:42:17.180" v="7"/>
          <pc:sldLayoutMkLst>
            <pc:docMk/>
            <pc:sldMasterMk cId="2334493836" sldId="2147483744"/>
            <pc:sldLayoutMk cId="2486088892" sldId="2147483755"/>
          </pc:sldLayoutMkLst>
        </pc:sldLayoutChg>
      </pc:sldMasterChg>
      <pc:sldMasterChg chg="del delSldLayout">
        <pc:chgData name="Dante Vuijst" userId="S::s0212854@ad.ua.ac.be::c11c05a1-6a44-4fca-9df5-9516c0866f94" providerId="AD" clId="Web-{D5EFEBF2-8BA8-BF77-6D46-B2E213D371E1}" dt="2022-05-12T08:46:30.913" v="9"/>
        <pc:sldMasterMkLst>
          <pc:docMk/>
          <pc:sldMasterMk cId="4222763299" sldId="2147483756"/>
        </pc:sldMasterMkLst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4017552785" sldId="2147483757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4130643503" sldId="2147483758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812757788" sldId="2147483759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3814565411" sldId="2147483760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1862808079" sldId="2147483761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512116027" sldId="2147483762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827632438" sldId="2147483763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2420491727" sldId="2147483764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705744326" sldId="2147483765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354792523" sldId="2147483766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2683490196" sldId="2147483767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162587699" sldId="2147483768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2453986558" sldId="2147483769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2934136503" sldId="2147483770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2714501056" sldId="2147483771"/>
          </pc:sldLayoutMkLst>
        </pc:sldLayoutChg>
        <pc:sldLayoutChg chg="del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4222763299" sldId="2147483756"/>
            <pc:sldLayoutMk cId="296901083" sldId="2147483772"/>
          </pc:sldLayoutMkLst>
        </pc:sldLayoutChg>
      </pc:sldMasterChg>
      <pc:sldMasterChg chg="add addSldLayout modSldLayout">
        <pc:chgData name="Dante Vuijst" userId="S::s0212854@ad.ua.ac.be::c11c05a1-6a44-4fca-9df5-9516c0866f94" providerId="AD" clId="Web-{D5EFEBF2-8BA8-BF77-6D46-B2E213D371E1}" dt="2022-05-12T08:46:30.913" v="9"/>
        <pc:sldMasterMkLst>
          <pc:docMk/>
          <pc:sldMasterMk cId="3134246180" sldId="2147483773"/>
        </pc:sldMasterMkLst>
        <pc:sldLayoutChg chg="add mod replId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3134246180" sldId="2147483773"/>
            <pc:sldLayoutMk cId="2131819094" sldId="2147483774"/>
          </pc:sldLayoutMkLst>
        </pc:sldLayoutChg>
        <pc:sldLayoutChg chg="add mod replId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3134246180" sldId="2147483773"/>
            <pc:sldLayoutMk cId="1854970304" sldId="2147483775"/>
          </pc:sldLayoutMkLst>
        </pc:sldLayoutChg>
        <pc:sldLayoutChg chg="add mod replId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3134246180" sldId="2147483773"/>
            <pc:sldLayoutMk cId="3993787256" sldId="2147483776"/>
          </pc:sldLayoutMkLst>
        </pc:sldLayoutChg>
        <pc:sldLayoutChg chg="add mod replId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3134246180" sldId="2147483773"/>
            <pc:sldLayoutMk cId="1720939784" sldId="2147483777"/>
          </pc:sldLayoutMkLst>
        </pc:sldLayoutChg>
        <pc:sldLayoutChg chg="add mod replId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3134246180" sldId="2147483773"/>
            <pc:sldLayoutMk cId="2390603988" sldId="2147483778"/>
          </pc:sldLayoutMkLst>
        </pc:sldLayoutChg>
        <pc:sldLayoutChg chg="add mod replId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3134246180" sldId="2147483773"/>
            <pc:sldLayoutMk cId="626000300" sldId="2147483779"/>
          </pc:sldLayoutMkLst>
        </pc:sldLayoutChg>
        <pc:sldLayoutChg chg="add mod replId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3134246180" sldId="2147483773"/>
            <pc:sldLayoutMk cId="2287828004" sldId="2147483780"/>
          </pc:sldLayoutMkLst>
        </pc:sldLayoutChg>
        <pc:sldLayoutChg chg="add mod replId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3134246180" sldId="2147483773"/>
            <pc:sldLayoutMk cId="846898234" sldId="2147483781"/>
          </pc:sldLayoutMkLst>
        </pc:sldLayoutChg>
        <pc:sldLayoutChg chg="add mod replId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3134246180" sldId="2147483773"/>
            <pc:sldLayoutMk cId="450190712" sldId="2147483782"/>
          </pc:sldLayoutMkLst>
        </pc:sldLayoutChg>
        <pc:sldLayoutChg chg="add mod replId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3134246180" sldId="2147483773"/>
            <pc:sldLayoutMk cId="2516388774" sldId="2147483783"/>
          </pc:sldLayoutMkLst>
        </pc:sldLayoutChg>
        <pc:sldLayoutChg chg="add mod replId">
          <pc:chgData name="Dante Vuijst" userId="S::s0212854@ad.ua.ac.be::c11c05a1-6a44-4fca-9df5-9516c0866f94" providerId="AD" clId="Web-{D5EFEBF2-8BA8-BF77-6D46-B2E213D371E1}" dt="2022-05-12T08:46:30.913" v="9"/>
          <pc:sldLayoutMkLst>
            <pc:docMk/>
            <pc:sldMasterMk cId="3134246180" sldId="2147483773"/>
            <pc:sldLayoutMk cId="1747822069" sldId="2147483784"/>
          </pc:sldLayoutMkLst>
        </pc:sldLayoutChg>
      </pc:sldMasterChg>
    </pc:docChg>
  </pc:docChgLst>
  <pc:docChgLst>
    <pc:chgData name="Robbe Teughels" userId="S::s0211127@ad.ua.ac.be::2754f032-4673-4a0b-81c0-f68a222a78b2" providerId="AD" clId="Web-{51765CC2-EF5E-4C43-A531-8056B1FCFC0D}"/>
    <pc:docChg chg="addSld delSld modSld sldOrd addMainMaster delMainMaster">
      <pc:chgData name="Robbe Teughels" userId="S::s0211127@ad.ua.ac.be::2754f032-4673-4a0b-81c0-f68a222a78b2" providerId="AD" clId="Web-{51765CC2-EF5E-4C43-A531-8056B1FCFC0D}" dt="2022-05-12T09:31:23.557" v="166" actId="1076"/>
      <pc:docMkLst>
        <pc:docMk/>
      </pc:docMkLst>
      <pc:sldChg chg="add del">
        <pc:chgData name="Robbe Teughels" userId="S::s0211127@ad.ua.ac.be::2754f032-4673-4a0b-81c0-f68a222a78b2" providerId="AD" clId="Web-{51765CC2-EF5E-4C43-A531-8056B1FCFC0D}" dt="2022-05-12T08:51:33.973" v="76"/>
        <pc:sldMkLst>
          <pc:docMk/>
          <pc:sldMk cId="2041406997" sldId="256"/>
        </pc:sldMkLst>
      </pc:sldChg>
      <pc:sldChg chg="addSp modSp add del mod modClrScheme chgLayout">
        <pc:chgData name="Robbe Teughels" userId="S::s0211127@ad.ua.ac.be::2754f032-4673-4a0b-81c0-f68a222a78b2" providerId="AD" clId="Web-{51765CC2-EF5E-4C43-A531-8056B1FCFC0D}" dt="2022-05-12T08:51:16.582" v="67"/>
        <pc:sldMkLst>
          <pc:docMk/>
          <pc:sldMk cId="3351439039" sldId="256"/>
        </pc:sldMkLst>
        <pc:spChg chg="mod ord">
          <ac:chgData name="Robbe Teughels" userId="S::s0211127@ad.ua.ac.be::2754f032-4673-4a0b-81c0-f68a222a78b2" providerId="AD" clId="Web-{51765CC2-EF5E-4C43-A531-8056B1FCFC0D}" dt="2022-05-12T08:46:54.513" v="27"/>
          <ac:spMkLst>
            <pc:docMk/>
            <pc:sldMk cId="3351439039" sldId="256"/>
            <ac:spMk id="2" creationId="{00000000-0000-0000-0000-000000000000}"/>
          </ac:spMkLst>
        </pc:spChg>
        <pc:spChg chg="add mod">
          <ac:chgData name="Robbe Teughels" userId="S::s0211127@ad.ua.ac.be::2754f032-4673-4a0b-81c0-f68a222a78b2" providerId="AD" clId="Web-{51765CC2-EF5E-4C43-A531-8056B1FCFC0D}" dt="2022-05-12T08:49:31.533" v="35" actId="1076"/>
          <ac:spMkLst>
            <pc:docMk/>
            <pc:sldMk cId="3351439039" sldId="256"/>
            <ac:spMk id="4" creationId="{C0129181-7826-1E79-D327-E6D7E0DEBE02}"/>
          </ac:spMkLst>
        </pc:spChg>
      </pc:sldChg>
      <pc:sldChg chg="new del">
        <pc:chgData name="Robbe Teughels" userId="S::s0211127@ad.ua.ac.be::2754f032-4673-4a0b-81c0-f68a222a78b2" providerId="AD" clId="Web-{51765CC2-EF5E-4C43-A531-8056B1FCFC0D}" dt="2022-05-12T08:45:12.667" v="16"/>
        <pc:sldMkLst>
          <pc:docMk/>
          <pc:sldMk cId="409921920" sldId="257"/>
        </pc:sldMkLst>
      </pc:sldChg>
      <pc:sldChg chg="new del">
        <pc:chgData name="Robbe Teughels" userId="S::s0211127@ad.ua.ac.be::2754f032-4673-4a0b-81c0-f68a222a78b2" providerId="AD" clId="Web-{51765CC2-EF5E-4C43-A531-8056B1FCFC0D}" dt="2022-05-12T08:46:12.434" v="20"/>
        <pc:sldMkLst>
          <pc:docMk/>
          <pc:sldMk cId="21113730" sldId="258"/>
        </pc:sldMkLst>
      </pc:sldChg>
      <pc:sldChg chg="new del">
        <pc:chgData name="Robbe Teughels" userId="S::s0211127@ad.ua.ac.be::2754f032-4673-4a0b-81c0-f68a222a78b2" providerId="AD" clId="Web-{51765CC2-EF5E-4C43-A531-8056B1FCFC0D}" dt="2022-05-12T08:46:17.622" v="21"/>
        <pc:sldMkLst>
          <pc:docMk/>
          <pc:sldMk cId="3041622885" sldId="259"/>
        </pc:sldMkLst>
      </pc:sldChg>
      <pc:sldChg chg="addSp delSp modSp new add del mod modClrScheme delDesignElem chgLayout">
        <pc:chgData name="Robbe Teughels" userId="S::s0211127@ad.ua.ac.be::2754f032-4673-4a0b-81c0-f68a222a78b2" providerId="AD" clId="Web-{51765CC2-EF5E-4C43-A531-8056B1FCFC0D}" dt="2022-05-12T08:51:34.301" v="78"/>
        <pc:sldMkLst>
          <pc:docMk/>
          <pc:sldMk cId="1812126465" sldId="260"/>
        </pc:sldMkLst>
        <pc:spChg chg="mod ord">
          <ac:chgData name="Robbe Teughels" userId="S::s0211127@ad.ua.ac.be::2754f032-4673-4a0b-81c0-f68a222a78b2" providerId="AD" clId="Web-{51765CC2-EF5E-4C43-A531-8056B1FCFC0D}" dt="2022-05-12T08:46:54.513" v="27"/>
          <ac:spMkLst>
            <pc:docMk/>
            <pc:sldMk cId="1812126465" sldId="260"/>
            <ac:spMk id="2" creationId="{F7AB9258-45D8-27AC-AE63-1AAF41C9EE60}"/>
          </ac:spMkLst>
        </pc:spChg>
        <pc:spChg chg="add mod">
          <ac:chgData name="Robbe Teughels" userId="S::s0211127@ad.ua.ac.be::2754f032-4673-4a0b-81c0-f68a222a78b2" providerId="AD" clId="Web-{51765CC2-EF5E-4C43-A531-8056B1FCFC0D}" dt="2022-05-12T08:50:11.580" v="54" actId="20577"/>
          <ac:spMkLst>
            <pc:docMk/>
            <pc:sldMk cId="1812126465" sldId="260"/>
            <ac:spMk id="4" creationId="{1648304F-5F95-89AB-12CB-8F067FFE4037}"/>
          </ac:spMkLst>
        </pc:spChg>
        <pc:spChg chg="del">
          <ac:chgData name="Robbe Teughels" userId="S::s0211127@ad.ua.ac.be::2754f032-4673-4a0b-81c0-f68a222a78b2" providerId="AD" clId="Web-{51765CC2-EF5E-4C43-A531-8056B1FCFC0D}" dt="2022-05-12T08:46:40.044" v="23"/>
          <ac:spMkLst>
            <pc:docMk/>
            <pc:sldMk cId="1812126465" sldId="260"/>
            <ac:spMk id="7" creationId="{BE194971-2F2D-44B0-8AE6-FF2DCCEE0A96}"/>
          </ac:spMkLst>
        </pc:spChg>
        <pc:spChg chg="del">
          <ac:chgData name="Robbe Teughels" userId="S::s0211127@ad.ua.ac.be::2754f032-4673-4a0b-81c0-f68a222a78b2" providerId="AD" clId="Web-{51765CC2-EF5E-4C43-A531-8056B1FCFC0D}" dt="2022-05-12T08:46:40.044" v="23"/>
          <ac:spMkLst>
            <pc:docMk/>
            <pc:sldMk cId="1812126465" sldId="260"/>
            <ac:spMk id="9" creationId="{1FF9A61E-EB11-4C46-82E1-3E00A3B4B4D6}"/>
          </ac:spMkLst>
        </pc:spChg>
        <pc:spChg chg="del">
          <ac:chgData name="Robbe Teughels" userId="S::s0211127@ad.ua.ac.be::2754f032-4673-4a0b-81c0-f68a222a78b2" providerId="AD" clId="Web-{51765CC2-EF5E-4C43-A531-8056B1FCFC0D}" dt="2022-05-12T08:46:40.044" v="23"/>
          <ac:spMkLst>
            <pc:docMk/>
            <pc:sldMk cId="1812126465" sldId="260"/>
            <ac:spMk id="13" creationId="{9ABC736F-FD1E-4980-876D-E5C38773936B}"/>
          </ac:spMkLst>
        </pc:spChg>
        <pc:spChg chg="del">
          <ac:chgData name="Robbe Teughels" userId="S::s0211127@ad.ua.ac.be::2754f032-4673-4a0b-81c0-f68a222a78b2" providerId="AD" clId="Web-{51765CC2-EF5E-4C43-A531-8056B1FCFC0D}" dt="2022-05-12T08:46:40.044" v="23"/>
          <ac:spMkLst>
            <pc:docMk/>
            <pc:sldMk cId="1812126465" sldId="260"/>
            <ac:spMk id="15" creationId="{8D98EE46-797C-45B8-8337-491B94E0583F}"/>
          </ac:spMkLst>
        </pc:spChg>
        <pc:spChg chg="del">
          <ac:chgData name="Robbe Teughels" userId="S::s0211127@ad.ua.ac.be::2754f032-4673-4a0b-81c0-f68a222a78b2" providerId="AD" clId="Web-{51765CC2-EF5E-4C43-A531-8056B1FCFC0D}" dt="2022-05-12T08:46:40.044" v="23"/>
          <ac:spMkLst>
            <pc:docMk/>
            <pc:sldMk cId="1812126465" sldId="260"/>
            <ac:spMk id="19" creationId="{3915B512-930A-40F0-82A6-4895B71A9566}"/>
          </ac:spMkLst>
        </pc:spChg>
        <pc:cxnChg chg="del">
          <ac:chgData name="Robbe Teughels" userId="S::s0211127@ad.ua.ac.be::2754f032-4673-4a0b-81c0-f68a222a78b2" providerId="AD" clId="Web-{51765CC2-EF5E-4C43-A531-8056B1FCFC0D}" dt="2022-05-12T08:46:40.044" v="23"/>
          <ac:cxnSpMkLst>
            <pc:docMk/>
            <pc:sldMk cId="1812126465" sldId="260"/>
            <ac:cxnSpMk id="11" creationId="{5E564EB3-35F2-4EFF-87DC-642DC020526D}"/>
          </ac:cxnSpMkLst>
        </pc:cxnChg>
        <pc:cxnChg chg="del">
          <ac:chgData name="Robbe Teughels" userId="S::s0211127@ad.ua.ac.be::2754f032-4673-4a0b-81c0-f68a222a78b2" providerId="AD" clId="Web-{51765CC2-EF5E-4C43-A531-8056B1FCFC0D}" dt="2022-05-12T08:46:40.044" v="23"/>
          <ac:cxnSpMkLst>
            <pc:docMk/>
            <pc:sldMk cId="1812126465" sldId="260"/>
            <ac:cxnSpMk id="17" creationId="{4E4CA735-62CB-4665-AA7D-4A259E3F7CE6}"/>
          </ac:cxnSpMkLst>
        </pc:cxnChg>
      </pc:sldChg>
      <pc:sldChg chg="addSp delSp add del">
        <pc:chgData name="Robbe Teughels" userId="S::s0211127@ad.ua.ac.be::2754f032-4673-4a0b-81c0-f68a222a78b2" providerId="AD" clId="Web-{51765CC2-EF5E-4C43-A531-8056B1FCFC0D}" dt="2022-05-12T08:51:34.488" v="79"/>
        <pc:sldMkLst>
          <pc:docMk/>
          <pc:sldMk cId="284604078" sldId="261"/>
        </pc:sldMkLst>
        <pc:picChg chg="add del">
          <ac:chgData name="Robbe Teughels" userId="S::s0211127@ad.ua.ac.be::2754f032-4673-4a0b-81c0-f68a222a78b2" providerId="AD" clId="Web-{51765CC2-EF5E-4C43-A531-8056B1FCFC0D}" dt="2022-05-12T08:50:46.800" v="56"/>
          <ac:picMkLst>
            <pc:docMk/>
            <pc:sldMk cId="284604078" sldId="261"/>
            <ac:picMk id="4" creationId="{58117A7B-EF9F-6A4E-1122-EA645DAD5282}"/>
          </ac:picMkLst>
        </pc:picChg>
      </pc:sldChg>
      <pc:sldChg chg="add del">
        <pc:chgData name="Robbe Teughels" userId="S::s0211127@ad.ua.ac.be::2754f032-4673-4a0b-81c0-f68a222a78b2" providerId="AD" clId="Web-{51765CC2-EF5E-4C43-A531-8056B1FCFC0D}" dt="2022-05-12T08:51:34.551" v="80"/>
        <pc:sldMkLst>
          <pc:docMk/>
          <pc:sldMk cId="1631617996" sldId="262"/>
        </pc:sldMkLst>
      </pc:sldChg>
      <pc:sldChg chg="add del">
        <pc:chgData name="Robbe Teughels" userId="S::s0211127@ad.ua.ac.be::2754f032-4673-4a0b-81c0-f68a222a78b2" providerId="AD" clId="Web-{51765CC2-EF5E-4C43-A531-8056B1FCFC0D}" dt="2022-05-12T08:51:34.020" v="77"/>
        <pc:sldMkLst>
          <pc:docMk/>
          <pc:sldMk cId="3351439039" sldId="263"/>
        </pc:sldMkLst>
      </pc:sldChg>
      <pc:sldChg chg="addSp delSp modSp mod modTransition setBg modClrScheme setClrOvrMap chgLayout">
        <pc:chgData name="Robbe Teughels" userId="S::s0211127@ad.ua.ac.be::2754f032-4673-4a0b-81c0-f68a222a78b2" providerId="AD" clId="Web-{51765CC2-EF5E-4C43-A531-8056B1FCFC0D}" dt="2022-05-12T09:22:52.155" v="134"/>
        <pc:sldMkLst>
          <pc:docMk/>
          <pc:sldMk cId="688714610" sldId="264"/>
        </pc:sldMkLst>
        <pc:spChg chg="mod ord">
          <ac:chgData name="Robbe Teughels" userId="S::s0211127@ad.ua.ac.be::2754f032-4673-4a0b-81c0-f68a222a78b2" providerId="AD" clId="Web-{51765CC2-EF5E-4C43-A531-8056B1FCFC0D}" dt="2022-05-12T08:56:38.573" v="117"/>
          <ac:spMkLst>
            <pc:docMk/>
            <pc:sldMk cId="688714610" sldId="264"/>
            <ac:spMk id="2" creationId="{A4BC1F60-1392-99A5-36FE-8261AF82EE96}"/>
          </ac:spMkLst>
        </pc:spChg>
        <pc:spChg chg="mod ord">
          <ac:chgData name="Robbe Teughels" userId="S::s0211127@ad.ua.ac.be::2754f032-4673-4a0b-81c0-f68a222a78b2" providerId="AD" clId="Web-{51765CC2-EF5E-4C43-A531-8056B1FCFC0D}" dt="2022-05-12T08:56:38.573" v="117"/>
          <ac:spMkLst>
            <pc:docMk/>
            <pc:sldMk cId="688714610" sldId="264"/>
            <ac:spMk id="3" creationId="{451AF3DE-B045-C6A6-9180-258046AD1991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06.229" v="104"/>
          <ac:spMkLst>
            <pc:docMk/>
            <pc:sldMk cId="688714610" sldId="264"/>
            <ac:spMk id="8" creationId="{57ABABA7-0420-4200-9B65-1C1967CE9373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06.229" v="104"/>
          <ac:spMkLst>
            <pc:docMk/>
            <pc:sldMk cId="688714610" sldId="264"/>
            <ac:spMk id="10" creationId="{A317EBE3-FF86-4DA1-BC9A-331F7F2144E9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08.182" v="106"/>
          <ac:spMkLst>
            <pc:docMk/>
            <pc:sldMk cId="688714610" sldId="264"/>
            <ac:spMk id="36" creationId="{CE6C63DC-BAE4-42B6-8FDF-F6467C2D23AC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08.182" v="106"/>
          <ac:spMkLst>
            <pc:docMk/>
            <pc:sldMk cId="688714610" sldId="264"/>
            <ac:spMk id="38" creationId="{BFE4781A-41C7-4F27-8792-A74EFB8E5CF1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08.182" v="106"/>
          <ac:spMkLst>
            <pc:docMk/>
            <pc:sldMk cId="688714610" sldId="264"/>
            <ac:spMk id="40" creationId="{83030214-227F-42DB-9282-BBA6AF8D94A8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08.182" v="106"/>
          <ac:spMkLst>
            <pc:docMk/>
            <pc:sldMk cId="688714610" sldId="264"/>
            <ac:spMk id="42" creationId="{0D7A9289-BAD1-4A78-979F-A655C886DBF5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0.713" v="108"/>
          <ac:spMkLst>
            <pc:docMk/>
            <pc:sldMk cId="688714610" sldId="264"/>
            <ac:spMk id="44" creationId="{27018161-547E-48F7-A0D9-272C9EA5B379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0.713" v="108"/>
          <ac:spMkLst>
            <pc:docMk/>
            <pc:sldMk cId="688714610" sldId="264"/>
            <ac:spMk id="50" creationId="{CE6C63DC-BAE4-42B6-8FDF-F6467C2D23AC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0.713" v="108"/>
          <ac:spMkLst>
            <pc:docMk/>
            <pc:sldMk cId="688714610" sldId="264"/>
            <ac:spMk id="51" creationId="{BFE4781A-41C7-4F27-8792-A74EFB8E5CF1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0.713" v="108"/>
          <ac:spMkLst>
            <pc:docMk/>
            <pc:sldMk cId="688714610" sldId="264"/>
            <ac:spMk id="52" creationId="{19FE08D8-CEA0-461E-870A-02CD15D9B9D2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0.713" v="108"/>
          <ac:spMkLst>
            <pc:docMk/>
            <pc:sldMk cId="688714610" sldId="264"/>
            <ac:spMk id="53" creationId="{2B982904-A46E-41DF-BA98-61E2300C7DCB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38.558" v="116"/>
          <ac:spMkLst>
            <pc:docMk/>
            <pc:sldMk cId="688714610" sldId="264"/>
            <ac:spMk id="56" creationId="{E7D63BAB-D0DB-4F66-92F9-4D2E0A2E5A47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2.870" v="110"/>
          <ac:spMkLst>
            <pc:docMk/>
            <pc:sldMk cId="688714610" sldId="264"/>
            <ac:spMk id="60" creationId="{CE6C63DC-BAE4-42B6-8FDF-F6467C2D23AC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2.870" v="110"/>
          <ac:spMkLst>
            <pc:docMk/>
            <pc:sldMk cId="688714610" sldId="264"/>
            <ac:spMk id="61" creationId="{BFE4781A-41C7-4F27-8792-A74EFB8E5CF1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2.870" v="110"/>
          <ac:spMkLst>
            <pc:docMk/>
            <pc:sldMk cId="688714610" sldId="264"/>
            <ac:spMk id="62" creationId="{3A3C2D7E-3F2E-404E-9B30-CB12DC972D50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2.870" v="110"/>
          <ac:spMkLst>
            <pc:docMk/>
            <pc:sldMk cId="688714610" sldId="264"/>
            <ac:spMk id="63" creationId="{F1F7FD00-BF97-4325-B7C2-E451F20840A7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2.870" v="110"/>
          <ac:spMkLst>
            <pc:docMk/>
            <pc:sldMk cId="688714610" sldId="264"/>
            <ac:spMk id="64" creationId="{179B5294-DA4E-4926-B14A-DD6E07A12F67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5.510" v="112"/>
          <ac:spMkLst>
            <pc:docMk/>
            <pc:sldMk cId="688714610" sldId="264"/>
            <ac:spMk id="72" creationId="{91328346-8BAD-4616-B50B-5CFDA5648D6A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5.510" v="112"/>
          <ac:spMkLst>
            <pc:docMk/>
            <pc:sldMk cId="688714610" sldId="264"/>
            <ac:spMk id="77" creationId="{CE6C63DC-BAE4-42B6-8FDF-F6467C2D23AC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5.510" v="112"/>
          <ac:spMkLst>
            <pc:docMk/>
            <pc:sldMk cId="688714610" sldId="264"/>
            <ac:spMk id="78" creationId="{BFE4781A-41C7-4F27-8792-A74EFB8E5CF1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5.510" v="112"/>
          <ac:spMkLst>
            <pc:docMk/>
            <pc:sldMk cId="688714610" sldId="264"/>
            <ac:spMk id="79" creationId="{0A46F010-D160-4609-8979-FFD8C1EA6C43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15.510" v="112"/>
          <ac:spMkLst>
            <pc:docMk/>
            <pc:sldMk cId="688714610" sldId="264"/>
            <ac:spMk id="80" creationId="{81B8C4F6-C3AC-4C94-8EC7-E4F7B7E9CDB6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26.651" v="114"/>
          <ac:spMkLst>
            <pc:docMk/>
            <pc:sldMk cId="688714610" sldId="264"/>
            <ac:spMk id="96" creationId="{F81819F9-8CAC-4A6C-8F06-0482027F9736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26.651" v="114"/>
          <ac:spMkLst>
            <pc:docMk/>
            <pc:sldMk cId="688714610" sldId="264"/>
            <ac:spMk id="97" creationId="{4A98CC08-AEC2-4E8F-8F52-0F5C6372DB4F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26.651" v="114"/>
          <ac:spMkLst>
            <pc:docMk/>
            <pc:sldMk cId="688714610" sldId="264"/>
            <ac:spMk id="104" creationId="{1310EFE2-B91D-47E7-B117-C2A802800A7C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38.558" v="116"/>
          <ac:spMkLst>
            <pc:docMk/>
            <pc:sldMk cId="688714610" sldId="264"/>
            <ac:spMk id="111" creationId="{CE6C63DC-BAE4-42B6-8FDF-F6467C2D23AC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38.558" v="116"/>
          <ac:spMkLst>
            <pc:docMk/>
            <pc:sldMk cId="688714610" sldId="264"/>
            <ac:spMk id="112" creationId="{BFE4781A-41C7-4F27-8792-A74EFB8E5CF1}"/>
          </ac:spMkLst>
        </pc:spChg>
        <pc:spChg chg="add del">
          <ac:chgData name="Robbe Teughels" userId="S::s0211127@ad.ua.ac.be::2754f032-4673-4a0b-81c0-f68a222a78b2" providerId="AD" clId="Web-{51765CC2-EF5E-4C43-A531-8056B1FCFC0D}" dt="2022-05-12T08:56:38.558" v="116"/>
          <ac:spMkLst>
            <pc:docMk/>
            <pc:sldMk cId="688714610" sldId="264"/>
            <ac:spMk id="113" creationId="{66AFD431-09B7-42CA-BF39-9FE5DBE53797}"/>
          </ac:spMkLst>
        </pc:spChg>
        <pc:spChg chg="add">
          <ac:chgData name="Robbe Teughels" userId="S::s0211127@ad.ua.ac.be::2754f032-4673-4a0b-81c0-f68a222a78b2" providerId="AD" clId="Web-{51765CC2-EF5E-4C43-A531-8056B1FCFC0D}" dt="2022-05-12T08:56:38.573" v="117"/>
          <ac:spMkLst>
            <pc:docMk/>
            <pc:sldMk cId="688714610" sldId="264"/>
            <ac:spMk id="123" creationId="{57ABABA7-0420-4200-9B65-1C1967CE9373}"/>
          </ac:spMkLst>
        </pc:spChg>
        <pc:spChg chg="add">
          <ac:chgData name="Robbe Teughels" userId="S::s0211127@ad.ua.ac.be::2754f032-4673-4a0b-81c0-f68a222a78b2" providerId="AD" clId="Web-{51765CC2-EF5E-4C43-A531-8056B1FCFC0D}" dt="2022-05-12T08:56:38.573" v="117"/>
          <ac:spMkLst>
            <pc:docMk/>
            <pc:sldMk cId="688714610" sldId="264"/>
            <ac:spMk id="124" creationId="{A317EBE3-FF86-4DA1-BC9A-331F7F2144E9}"/>
          </ac:spMkLst>
        </pc:spChg>
        <pc:grpChg chg="add del">
          <ac:chgData name="Robbe Teughels" userId="S::s0211127@ad.ua.ac.be::2754f032-4673-4a0b-81c0-f68a222a78b2" providerId="AD" clId="Web-{51765CC2-EF5E-4C43-A531-8056B1FCFC0D}" dt="2022-05-12T08:56:06.229" v="104"/>
          <ac:grpSpMkLst>
            <pc:docMk/>
            <pc:sldMk cId="688714610" sldId="264"/>
            <ac:grpSpMk id="12" creationId="{7A03E380-9CD1-4ABA-A763-9F9D252B8908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08.182" v="106"/>
          <ac:grpSpMkLst>
            <pc:docMk/>
            <pc:sldMk cId="688714610" sldId="264"/>
            <ac:grpSpMk id="22" creationId="{0C4A17ED-96AA-44A6-A050-E1A7A1CDD9E7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08.182" v="106"/>
          <ac:grpSpMkLst>
            <pc:docMk/>
            <pc:sldMk cId="688714610" sldId="264"/>
            <ac:grpSpMk id="35" creationId="{8CD25866-F15D-40A4-AEC5-47C044637AB7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10.713" v="108"/>
          <ac:grpSpMkLst>
            <pc:docMk/>
            <pc:sldMk cId="688714610" sldId="264"/>
            <ac:grpSpMk id="45" creationId="{8CD25866-F15D-40A4-AEC5-47C044637AB7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10.713" v="108"/>
          <ac:grpSpMkLst>
            <pc:docMk/>
            <pc:sldMk cId="688714610" sldId="264"/>
            <ac:grpSpMk id="48" creationId="{0C4A17ED-96AA-44A6-A050-E1A7A1CDD9E7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12.870" v="110"/>
          <ac:grpSpMkLst>
            <pc:docMk/>
            <pc:sldMk cId="688714610" sldId="264"/>
            <ac:grpSpMk id="55" creationId="{8CD25866-F15D-40A4-AEC5-47C044637AB7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12.870" v="110"/>
          <ac:grpSpMkLst>
            <pc:docMk/>
            <pc:sldMk cId="688714610" sldId="264"/>
            <ac:grpSpMk id="58" creationId="{0C4A17ED-96AA-44A6-A050-E1A7A1CDD9E7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15.510" v="112"/>
          <ac:grpSpMkLst>
            <pc:docMk/>
            <pc:sldMk cId="688714610" sldId="264"/>
            <ac:grpSpMk id="71" creationId="{8CD25866-F15D-40A4-AEC5-47C044637AB7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15.510" v="112"/>
          <ac:grpSpMkLst>
            <pc:docMk/>
            <pc:sldMk cId="688714610" sldId="264"/>
            <ac:grpSpMk id="75" creationId="{0C4A17ED-96AA-44A6-A050-E1A7A1CDD9E7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15.510" v="112"/>
          <ac:grpSpMkLst>
            <pc:docMk/>
            <pc:sldMk cId="688714610" sldId="264"/>
            <ac:grpSpMk id="81" creationId="{0B789310-9859-4942-98C8-3D2F12AAAE73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15.510" v="112"/>
          <ac:grpSpMkLst>
            <pc:docMk/>
            <pc:sldMk cId="688714610" sldId="264"/>
            <ac:grpSpMk id="89" creationId="{6F1CEC7A-E419-4950-AA57-B00546C29CAF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26.651" v="114"/>
          <ac:grpSpMkLst>
            <pc:docMk/>
            <pc:sldMk cId="688714610" sldId="264"/>
            <ac:grpSpMk id="98" creationId="{5D1545E6-EB3C-4478-A661-A2CA963F129C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26.651" v="114"/>
          <ac:grpSpMkLst>
            <pc:docMk/>
            <pc:sldMk cId="688714610" sldId="264"/>
            <ac:grpSpMk id="100" creationId="{40A75861-F6C5-44A9-B161-B03701CBDE0C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38.558" v="116"/>
          <ac:grpSpMkLst>
            <pc:docMk/>
            <pc:sldMk cId="688714610" sldId="264"/>
            <ac:grpSpMk id="106" creationId="{8CD25866-F15D-40A4-AEC5-47C044637AB7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38.558" v="116"/>
          <ac:grpSpMkLst>
            <pc:docMk/>
            <pc:sldMk cId="688714610" sldId="264"/>
            <ac:grpSpMk id="109" creationId="{0C4A17ED-96AA-44A6-A050-E1A7A1CDD9E7}"/>
          </ac:grpSpMkLst>
        </pc:grpChg>
        <pc:grpChg chg="add del">
          <ac:chgData name="Robbe Teughels" userId="S::s0211127@ad.ua.ac.be::2754f032-4673-4a0b-81c0-f68a222a78b2" providerId="AD" clId="Web-{51765CC2-EF5E-4C43-A531-8056B1FCFC0D}" dt="2022-05-12T08:56:38.558" v="116"/>
          <ac:grpSpMkLst>
            <pc:docMk/>
            <pc:sldMk cId="688714610" sldId="264"/>
            <ac:grpSpMk id="114" creationId="{9711C96E-3D2D-48C8-AAB9-C1CB02D1D51C}"/>
          </ac:grpSpMkLst>
        </pc:grpChg>
        <pc:grpChg chg="add">
          <ac:chgData name="Robbe Teughels" userId="S::s0211127@ad.ua.ac.be::2754f032-4673-4a0b-81c0-f68a222a78b2" providerId="AD" clId="Web-{51765CC2-EF5E-4C43-A531-8056B1FCFC0D}" dt="2022-05-12T08:56:38.573" v="117"/>
          <ac:grpSpMkLst>
            <pc:docMk/>
            <pc:sldMk cId="688714610" sldId="264"/>
            <ac:grpSpMk id="125" creationId="{7A03E380-9CD1-4ABA-A763-9F9D252B8908}"/>
          </ac:grpSpMkLst>
        </pc:grpChg>
        <pc:cxnChg chg="add del">
          <ac:chgData name="Robbe Teughels" userId="S::s0211127@ad.ua.ac.be::2754f032-4673-4a0b-81c0-f68a222a78b2" providerId="AD" clId="Web-{51765CC2-EF5E-4C43-A531-8056B1FCFC0D}" dt="2022-05-12T08:56:06.229" v="104"/>
          <ac:cxnSpMkLst>
            <pc:docMk/>
            <pc:sldMk cId="688714610" sldId="264"/>
            <ac:cxnSpMk id="26" creationId="{34D43EC1-35FA-4FC3-8526-F655CEB09D9C}"/>
          </ac:cxnSpMkLst>
        </pc:cxnChg>
        <pc:cxnChg chg="add">
          <ac:chgData name="Robbe Teughels" userId="S::s0211127@ad.ua.ac.be::2754f032-4673-4a0b-81c0-f68a222a78b2" providerId="AD" clId="Web-{51765CC2-EF5E-4C43-A531-8056B1FCFC0D}" dt="2022-05-12T08:56:38.573" v="117"/>
          <ac:cxnSpMkLst>
            <pc:docMk/>
            <pc:sldMk cId="688714610" sldId="264"/>
            <ac:cxnSpMk id="127" creationId="{34D43EC1-35FA-4FC3-8526-F655CEB09D9C}"/>
          </ac:cxnSpMkLst>
        </pc:cxnChg>
      </pc:sldChg>
      <pc:sldChg chg="addSp delSp modSp modTransition">
        <pc:chgData name="Robbe Teughels" userId="S::s0211127@ad.ua.ac.be::2754f032-4673-4a0b-81c0-f68a222a78b2" providerId="AD" clId="Web-{51765CC2-EF5E-4C43-A531-8056B1FCFC0D}" dt="2022-05-12T09:22:53.421" v="135" actId="1076"/>
        <pc:sldMkLst>
          <pc:docMk/>
          <pc:sldMk cId="1065291534" sldId="265"/>
        </pc:sldMkLst>
        <pc:spChg chg="del">
          <ac:chgData name="Robbe Teughels" userId="S::s0211127@ad.ua.ac.be::2754f032-4673-4a0b-81c0-f68a222a78b2" providerId="AD" clId="Web-{51765CC2-EF5E-4C43-A531-8056B1FCFC0D}" dt="2022-05-12T09:00:36.407" v="118"/>
          <ac:spMkLst>
            <pc:docMk/>
            <pc:sldMk cId="1065291534" sldId="265"/>
            <ac:spMk id="3" creationId="{23D175BF-ABB3-E654-35C9-157E37E438B4}"/>
          </ac:spMkLst>
        </pc:spChg>
        <pc:picChg chg="add mod ord">
          <ac:chgData name="Robbe Teughels" userId="S::s0211127@ad.ua.ac.be::2754f032-4673-4a0b-81c0-f68a222a78b2" providerId="AD" clId="Web-{51765CC2-EF5E-4C43-A531-8056B1FCFC0D}" dt="2022-05-12T09:22:53.421" v="135" actId="1076"/>
          <ac:picMkLst>
            <pc:docMk/>
            <pc:sldMk cId="1065291534" sldId="265"/>
            <ac:picMk id="4" creationId="{43CAE386-8059-C270-2DC7-DC9A5F2C362C}"/>
          </ac:picMkLst>
        </pc:picChg>
        <pc:picChg chg="mod">
          <ac:chgData name="Robbe Teughels" userId="S::s0211127@ad.ua.ac.be::2754f032-4673-4a0b-81c0-f68a222a78b2" providerId="AD" clId="Web-{51765CC2-EF5E-4C43-A531-8056B1FCFC0D}" dt="2022-05-12T09:01:35.893" v="125" actId="1076"/>
          <ac:picMkLst>
            <pc:docMk/>
            <pc:sldMk cId="1065291534" sldId="265"/>
            <ac:picMk id="5" creationId="{525EA4B9-F6F3-3F5D-61EC-EF9A64CC7F25}"/>
          </ac:picMkLst>
        </pc:picChg>
      </pc:sldChg>
      <pc:sldChg chg="add del replId">
        <pc:chgData name="Robbe Teughels" userId="S::s0211127@ad.ua.ac.be::2754f032-4673-4a0b-81c0-f68a222a78b2" providerId="AD" clId="Web-{51765CC2-EF5E-4C43-A531-8056B1FCFC0D}" dt="2022-05-12T08:54:38.166" v="97"/>
        <pc:sldMkLst>
          <pc:docMk/>
          <pc:sldMk cId="2643400901" sldId="265"/>
        </pc:sldMkLst>
      </pc:sldChg>
      <pc:sldChg chg="add del replId">
        <pc:chgData name="Robbe Teughels" userId="S::s0211127@ad.ua.ac.be::2754f032-4673-4a0b-81c0-f68a222a78b2" providerId="AD" clId="Web-{51765CC2-EF5E-4C43-A531-8056B1FCFC0D}" dt="2022-05-12T08:53:59.710" v="90"/>
        <pc:sldMkLst>
          <pc:docMk/>
          <pc:sldMk cId="3333911418" sldId="265"/>
        </pc:sldMkLst>
      </pc:sldChg>
      <pc:sldChg chg="modSp add mod replId modClrScheme chgLayout">
        <pc:chgData name="Robbe Teughels" userId="S::s0211127@ad.ua.ac.be::2754f032-4673-4a0b-81c0-f68a222a78b2" providerId="AD" clId="Web-{51765CC2-EF5E-4C43-A531-8056B1FCFC0D}" dt="2022-05-12T08:55:39.322" v="102"/>
        <pc:sldMkLst>
          <pc:docMk/>
          <pc:sldMk cId="4003175373" sldId="265"/>
        </pc:sldMkLst>
        <pc:spChg chg="mod ord">
          <ac:chgData name="Robbe Teughels" userId="S::s0211127@ad.ua.ac.be::2754f032-4673-4a0b-81c0-f68a222a78b2" providerId="AD" clId="Web-{51765CC2-EF5E-4C43-A531-8056B1FCFC0D}" dt="2022-05-12T08:55:39.322" v="102"/>
          <ac:spMkLst>
            <pc:docMk/>
            <pc:sldMk cId="4003175373" sldId="265"/>
            <ac:spMk id="2" creationId="{A4BC1F60-1392-99A5-36FE-8261AF82EE96}"/>
          </ac:spMkLst>
        </pc:spChg>
        <pc:spChg chg="mod ord">
          <ac:chgData name="Robbe Teughels" userId="S::s0211127@ad.ua.ac.be::2754f032-4673-4a0b-81c0-f68a222a78b2" providerId="AD" clId="Web-{51765CC2-EF5E-4C43-A531-8056B1FCFC0D}" dt="2022-05-12T08:55:39.322" v="102"/>
          <ac:spMkLst>
            <pc:docMk/>
            <pc:sldMk cId="4003175373" sldId="265"/>
            <ac:spMk id="3" creationId="{451AF3DE-B045-C6A6-9180-258046AD1991}"/>
          </ac:spMkLst>
        </pc:spChg>
      </pc:sldChg>
      <pc:sldChg chg="add del replId">
        <pc:chgData name="Robbe Teughels" userId="S::s0211127@ad.ua.ac.be::2754f032-4673-4a0b-81c0-f68a222a78b2" providerId="AD" clId="Web-{51765CC2-EF5E-4C43-A531-8056B1FCFC0D}" dt="2022-05-12T08:54:38.166" v="96"/>
        <pc:sldMkLst>
          <pc:docMk/>
          <pc:sldMk cId="598144611" sldId="266"/>
        </pc:sldMkLst>
      </pc:sldChg>
      <pc:sldChg chg="modTransition">
        <pc:chgData name="Robbe Teughels" userId="S::s0211127@ad.ua.ac.be::2754f032-4673-4a0b-81c0-f68a222a78b2" providerId="AD" clId="Web-{51765CC2-EF5E-4C43-A531-8056B1FCFC0D}" dt="2022-05-12T09:22:49.077" v="132"/>
        <pc:sldMkLst>
          <pc:docMk/>
          <pc:sldMk cId="4240941187" sldId="266"/>
        </pc:sldMkLst>
      </pc:sldChg>
      <pc:sldChg chg="add del replId">
        <pc:chgData name="Robbe Teughels" userId="S::s0211127@ad.ua.ac.be::2754f032-4673-4a0b-81c0-f68a222a78b2" providerId="AD" clId="Web-{51765CC2-EF5E-4C43-A531-8056B1FCFC0D}" dt="2022-05-12T08:54:38.166" v="95"/>
        <pc:sldMkLst>
          <pc:docMk/>
          <pc:sldMk cId="1968298796" sldId="267"/>
        </pc:sldMkLst>
      </pc:sldChg>
      <pc:sldChg chg="modTransition">
        <pc:chgData name="Robbe Teughels" userId="S::s0211127@ad.ua.ac.be::2754f032-4673-4a0b-81c0-f68a222a78b2" providerId="AD" clId="Web-{51765CC2-EF5E-4C43-A531-8056B1FCFC0D}" dt="2022-05-12T09:22:47.937" v="131"/>
        <pc:sldMkLst>
          <pc:docMk/>
          <pc:sldMk cId="2350685917" sldId="267"/>
        </pc:sldMkLst>
      </pc:sldChg>
      <pc:sldChg chg="del">
        <pc:chgData name="Robbe Teughels" userId="S::s0211127@ad.ua.ac.be::2754f032-4673-4a0b-81c0-f68a222a78b2" providerId="AD" clId="Web-{51765CC2-EF5E-4C43-A531-8056B1FCFC0D}" dt="2022-05-12T08:54:38.166" v="94"/>
        <pc:sldMkLst>
          <pc:docMk/>
          <pc:sldMk cId="628097909" sldId="268"/>
        </pc:sldMkLst>
      </pc:sldChg>
      <pc:sldChg chg="del">
        <pc:chgData name="Robbe Teughels" userId="S::s0211127@ad.ua.ac.be::2754f032-4673-4a0b-81c0-f68a222a78b2" providerId="AD" clId="Web-{51765CC2-EF5E-4C43-A531-8056B1FCFC0D}" dt="2022-05-12T09:28:41.210" v="153"/>
        <pc:sldMkLst>
          <pc:docMk/>
          <pc:sldMk cId="3801990693" sldId="271"/>
        </pc:sldMkLst>
      </pc:sldChg>
      <pc:sldChg chg="delSp modSp add ord replId">
        <pc:chgData name="Robbe Teughels" userId="S::s0211127@ad.ua.ac.be::2754f032-4673-4a0b-81c0-f68a222a78b2" providerId="AD" clId="Web-{51765CC2-EF5E-4C43-A531-8056B1FCFC0D}" dt="2022-05-12T09:28:03.006" v="144"/>
        <pc:sldMkLst>
          <pc:docMk/>
          <pc:sldMk cId="3483381043" sldId="273"/>
        </pc:sldMkLst>
        <pc:spChg chg="mod">
          <ac:chgData name="Robbe Teughels" userId="S::s0211127@ad.ua.ac.be::2754f032-4673-4a0b-81c0-f68a222a78b2" providerId="AD" clId="Web-{51765CC2-EF5E-4C43-A531-8056B1FCFC0D}" dt="2022-05-12T09:27:53.303" v="141" actId="20577"/>
          <ac:spMkLst>
            <pc:docMk/>
            <pc:sldMk cId="3483381043" sldId="273"/>
            <ac:spMk id="2" creationId="{C84D013A-FB31-AD60-132D-B22563A5C7B1}"/>
          </ac:spMkLst>
        </pc:spChg>
        <pc:spChg chg="del">
          <ac:chgData name="Robbe Teughels" userId="S::s0211127@ad.ua.ac.be::2754f032-4673-4a0b-81c0-f68a222a78b2" providerId="AD" clId="Web-{51765CC2-EF5E-4C43-A531-8056B1FCFC0D}" dt="2022-05-12T09:27:35.802" v="137"/>
          <ac:spMkLst>
            <pc:docMk/>
            <pc:sldMk cId="3483381043" sldId="273"/>
            <ac:spMk id="15" creationId="{3136E367-F44F-E5F7-9C65-25CAD5ABDA0E}"/>
          </ac:spMkLst>
        </pc:spChg>
        <pc:picChg chg="del">
          <ac:chgData name="Robbe Teughels" userId="S::s0211127@ad.ua.ac.be::2754f032-4673-4a0b-81c0-f68a222a78b2" providerId="AD" clId="Web-{51765CC2-EF5E-4C43-A531-8056B1FCFC0D}" dt="2022-05-12T09:27:55.304" v="142"/>
          <ac:picMkLst>
            <pc:docMk/>
            <pc:sldMk cId="3483381043" sldId="273"/>
            <ac:picMk id="5" creationId="{FDF95209-9CCA-A92E-044A-899378C37901}"/>
          </ac:picMkLst>
        </pc:picChg>
        <pc:picChg chg="del">
          <ac:chgData name="Robbe Teughels" userId="S::s0211127@ad.ua.ac.be::2754f032-4673-4a0b-81c0-f68a222a78b2" providerId="AD" clId="Web-{51765CC2-EF5E-4C43-A531-8056B1FCFC0D}" dt="2022-05-12T09:27:58.428" v="143"/>
          <ac:picMkLst>
            <pc:docMk/>
            <pc:sldMk cId="3483381043" sldId="273"/>
            <ac:picMk id="7" creationId="{A7471DC8-B932-52E6-8F20-AB5421FAF48B}"/>
          </ac:picMkLst>
        </pc:picChg>
      </pc:sldChg>
      <pc:sldChg chg="delSp modSp add replId">
        <pc:chgData name="Robbe Teughels" userId="S::s0211127@ad.ua.ac.be::2754f032-4673-4a0b-81c0-f68a222a78b2" providerId="AD" clId="Web-{51765CC2-EF5E-4C43-A531-8056B1FCFC0D}" dt="2022-05-12T09:31:23.557" v="166" actId="1076"/>
        <pc:sldMkLst>
          <pc:docMk/>
          <pc:sldMk cId="3465428586" sldId="274"/>
        </pc:sldMkLst>
        <pc:spChg chg="mod">
          <ac:chgData name="Robbe Teughels" userId="S::s0211127@ad.ua.ac.be::2754f032-4673-4a0b-81c0-f68a222a78b2" providerId="AD" clId="Web-{51765CC2-EF5E-4C43-A531-8056B1FCFC0D}" dt="2022-05-12T09:28:40.569" v="152" actId="20577"/>
          <ac:spMkLst>
            <pc:docMk/>
            <pc:sldMk cId="3465428586" sldId="274"/>
            <ac:spMk id="2" creationId="{C84D013A-FB31-AD60-132D-B22563A5C7B1}"/>
          </ac:spMkLst>
        </pc:spChg>
        <pc:picChg chg="mod">
          <ac:chgData name="Robbe Teughels" userId="S::s0211127@ad.ua.ac.be::2754f032-4673-4a0b-81c0-f68a222a78b2" providerId="AD" clId="Web-{51765CC2-EF5E-4C43-A531-8056B1FCFC0D}" dt="2022-05-12T09:31:09.338" v="162" actId="1076"/>
          <ac:picMkLst>
            <pc:docMk/>
            <pc:sldMk cId="3465428586" sldId="274"/>
            <ac:picMk id="3" creationId="{A7BDAD75-1680-B0CC-0454-28D38B5D9E0D}"/>
          </ac:picMkLst>
        </pc:picChg>
        <pc:picChg chg="mod">
          <ac:chgData name="Robbe Teughels" userId="S::s0211127@ad.ua.ac.be::2754f032-4673-4a0b-81c0-f68a222a78b2" providerId="AD" clId="Web-{51765CC2-EF5E-4C43-A531-8056B1FCFC0D}" dt="2022-05-12T09:31:00.448" v="160" actId="1076"/>
          <ac:picMkLst>
            <pc:docMk/>
            <pc:sldMk cId="3465428586" sldId="274"/>
            <ac:picMk id="4" creationId="{9E1C246D-484B-0D5B-5259-42B0D5A55FE3}"/>
          </ac:picMkLst>
        </pc:picChg>
        <pc:picChg chg="del">
          <ac:chgData name="Robbe Teughels" userId="S::s0211127@ad.ua.ac.be::2754f032-4673-4a0b-81c0-f68a222a78b2" providerId="AD" clId="Web-{51765CC2-EF5E-4C43-A531-8056B1FCFC0D}" dt="2022-05-12T09:28:29.116" v="148"/>
          <ac:picMkLst>
            <pc:docMk/>
            <pc:sldMk cId="3465428586" sldId="274"/>
            <ac:picMk id="5" creationId="{FDF95209-9CCA-A92E-044A-899378C37901}"/>
          </ac:picMkLst>
        </pc:picChg>
        <pc:picChg chg="mod">
          <ac:chgData name="Robbe Teughels" userId="S::s0211127@ad.ua.ac.be::2754f032-4673-4a0b-81c0-f68a222a78b2" providerId="AD" clId="Web-{51765CC2-EF5E-4C43-A531-8056B1FCFC0D}" dt="2022-05-12T09:31:21.479" v="165" actId="1076"/>
          <ac:picMkLst>
            <pc:docMk/>
            <pc:sldMk cId="3465428586" sldId="274"/>
            <ac:picMk id="6" creationId="{50F47226-30E9-DE20-FBC9-515A6F1F09AA}"/>
          </ac:picMkLst>
        </pc:picChg>
        <pc:picChg chg="mod">
          <ac:chgData name="Robbe Teughels" userId="S::s0211127@ad.ua.ac.be::2754f032-4673-4a0b-81c0-f68a222a78b2" providerId="AD" clId="Web-{51765CC2-EF5E-4C43-A531-8056B1FCFC0D}" dt="2022-05-12T09:30:57.697" v="159" actId="1076"/>
          <ac:picMkLst>
            <pc:docMk/>
            <pc:sldMk cId="3465428586" sldId="274"/>
            <ac:picMk id="7" creationId="{A7471DC8-B932-52E6-8F20-AB5421FAF48B}"/>
          </ac:picMkLst>
        </pc:picChg>
        <pc:picChg chg="del">
          <ac:chgData name="Robbe Teughels" userId="S::s0211127@ad.ua.ac.be::2754f032-4673-4a0b-81c0-f68a222a78b2" providerId="AD" clId="Web-{51765CC2-EF5E-4C43-A531-8056B1FCFC0D}" dt="2022-05-12T09:28:27.460" v="147"/>
          <ac:picMkLst>
            <pc:docMk/>
            <pc:sldMk cId="3465428586" sldId="274"/>
            <ac:picMk id="8" creationId="{E8974DF6-3593-7407-590A-D6A943DBF714}"/>
          </ac:picMkLst>
        </pc:picChg>
        <pc:picChg chg="del">
          <ac:chgData name="Robbe Teughels" userId="S::s0211127@ad.ua.ac.be::2754f032-4673-4a0b-81c0-f68a222a78b2" providerId="AD" clId="Web-{51765CC2-EF5E-4C43-A531-8056B1FCFC0D}" dt="2022-05-12T09:28:32.413" v="150"/>
          <ac:picMkLst>
            <pc:docMk/>
            <pc:sldMk cId="3465428586" sldId="274"/>
            <ac:picMk id="9" creationId="{EC6EFCC6-BECC-332A-4276-D076C26BB346}"/>
          </ac:picMkLst>
        </pc:picChg>
        <pc:picChg chg="del">
          <ac:chgData name="Robbe Teughels" userId="S::s0211127@ad.ua.ac.be::2754f032-4673-4a0b-81c0-f68a222a78b2" providerId="AD" clId="Web-{51765CC2-EF5E-4C43-A531-8056B1FCFC0D}" dt="2022-05-12T09:28:31.100" v="149"/>
          <ac:picMkLst>
            <pc:docMk/>
            <pc:sldMk cId="3465428586" sldId="274"/>
            <ac:picMk id="10" creationId="{11EC7F11-48E0-67A3-077F-FE2D655191A3}"/>
          </ac:picMkLst>
        </pc:picChg>
        <pc:picChg chg="del">
          <ac:chgData name="Robbe Teughels" userId="S::s0211127@ad.ua.ac.be::2754f032-4673-4a0b-81c0-f68a222a78b2" providerId="AD" clId="Web-{51765CC2-EF5E-4C43-A531-8056B1FCFC0D}" dt="2022-05-12T09:28:26.335" v="146"/>
          <ac:picMkLst>
            <pc:docMk/>
            <pc:sldMk cId="3465428586" sldId="274"/>
            <ac:picMk id="13" creationId="{75595E1F-7C84-C95E-E28A-61BA677320C1}"/>
          </ac:picMkLst>
        </pc:picChg>
        <pc:picChg chg="mod">
          <ac:chgData name="Robbe Teughels" userId="S::s0211127@ad.ua.ac.be::2754f032-4673-4a0b-81c0-f68a222a78b2" providerId="AD" clId="Web-{51765CC2-EF5E-4C43-A531-8056B1FCFC0D}" dt="2022-05-12T09:31:23.557" v="166" actId="1076"/>
          <ac:picMkLst>
            <pc:docMk/>
            <pc:sldMk cId="3465428586" sldId="274"/>
            <ac:picMk id="16" creationId="{07CBD798-7956-2631-3DF5-B1B8E00CB740}"/>
          </ac:picMkLst>
        </pc:picChg>
      </pc:sldChg>
      <pc:sldMasterChg chg="del delSldLayout">
        <pc:chgData name="Robbe Teughels" userId="S::s0211127@ad.ua.ac.be::2754f032-4673-4a0b-81c0-f68a222a78b2" providerId="AD" clId="Web-{51765CC2-EF5E-4C43-A531-8056B1FCFC0D}" dt="2022-05-12T08:46:32.325" v="22"/>
        <pc:sldMasterMkLst>
          <pc:docMk/>
          <pc:sldMasterMk cId="4222763299" sldId="2147483756"/>
        </pc:sldMasterMkLst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4017552785" sldId="2147483757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4130643503" sldId="2147483758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812757788" sldId="2147483759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3814565411" sldId="2147483760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1862808079" sldId="2147483761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512116027" sldId="2147483762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827632438" sldId="2147483763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2420491727" sldId="2147483764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705744326" sldId="2147483765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354792523" sldId="2147483766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2683490196" sldId="2147483767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162587699" sldId="2147483768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2453986558" sldId="2147483769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2934136503" sldId="2147483770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2714501056" sldId="2147483771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222763299" sldId="2147483756"/>
            <pc:sldLayoutMk cId="296901083" sldId="2147483772"/>
          </pc:sldLayoutMkLst>
        </pc:sldLayoutChg>
      </pc:sldMasterChg>
      <pc:sldMasterChg chg="add addSldLayout modSldLayout">
        <pc:chgData name="Robbe Teughels" userId="S::s0211127@ad.ua.ac.be::2754f032-4673-4a0b-81c0-f68a222a78b2" providerId="AD" clId="Web-{51765CC2-EF5E-4C43-A531-8056B1FCFC0D}" dt="2022-05-12T08:46:32.325" v="22"/>
        <pc:sldMasterMkLst>
          <pc:docMk/>
          <pc:sldMasterMk cId="497881406" sldId="2147483773"/>
        </pc:sldMasterMkLst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1094148337" sldId="2147483774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111273525" sldId="2147483775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117302839" sldId="2147483776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1408027021" sldId="2147483777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3882581865" sldId="2147483778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121575332" sldId="2147483779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783134282" sldId="2147483780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3124754465" sldId="2147483781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3790015755" sldId="2147483782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5905695" sldId="2147483783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1719932349" sldId="2147483784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3455257316" sldId="2147483785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3521520786" sldId="2147483786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435357294" sldId="2147483787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2811290991" sldId="2147483788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32.325" v="22"/>
          <pc:sldLayoutMkLst>
            <pc:docMk/>
            <pc:sldMasterMk cId="497881406" sldId="2147483773"/>
            <pc:sldLayoutMk cId="2214057835" sldId="2147483789"/>
          </pc:sldLayoutMkLst>
        </pc:sldLayoutChg>
      </pc:sldMasterChg>
      <pc:sldMasterChg chg="del delSldLayout">
        <pc:chgData name="Robbe Teughels" userId="S::s0211127@ad.ua.ac.be::2754f032-4673-4a0b-81c0-f68a222a78b2" providerId="AD" clId="Web-{51765CC2-EF5E-4C43-A531-8056B1FCFC0D}" dt="2022-05-12T08:46:40.044" v="23"/>
        <pc:sldMasterMkLst>
          <pc:docMk/>
          <pc:sldMasterMk cId="1719390998" sldId="2147483785"/>
        </pc:sldMasterMkLst>
        <pc:sldLayoutChg chg="del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1719390998" sldId="2147483785"/>
            <pc:sldLayoutMk cId="774343155" sldId="2147483786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1719390998" sldId="2147483785"/>
            <pc:sldLayoutMk cId="1050957038" sldId="2147483787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1719390998" sldId="2147483785"/>
            <pc:sldLayoutMk cId="3744348366" sldId="2147483788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1719390998" sldId="2147483785"/>
            <pc:sldLayoutMk cId="3008123727" sldId="2147483789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1719390998" sldId="2147483785"/>
            <pc:sldLayoutMk cId="1053053585" sldId="2147483790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1719390998" sldId="2147483785"/>
            <pc:sldLayoutMk cId="443523062" sldId="2147483791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1719390998" sldId="2147483785"/>
            <pc:sldLayoutMk cId="4178675202" sldId="2147483792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1719390998" sldId="2147483785"/>
            <pc:sldLayoutMk cId="2211094905" sldId="2147483793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1719390998" sldId="2147483785"/>
            <pc:sldLayoutMk cId="2348139421" sldId="2147483794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1719390998" sldId="2147483785"/>
            <pc:sldLayoutMk cId="670643793" sldId="2147483795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1719390998" sldId="2147483785"/>
            <pc:sldLayoutMk cId="990345724" sldId="2147483796"/>
          </pc:sldLayoutMkLst>
        </pc:sldLayoutChg>
      </pc:sldMasterChg>
      <pc:sldMasterChg chg="add addSldLayout modSldLayout">
        <pc:chgData name="Robbe Teughels" userId="S::s0211127@ad.ua.ac.be::2754f032-4673-4a0b-81c0-f68a222a78b2" providerId="AD" clId="Web-{51765CC2-EF5E-4C43-A531-8056B1FCFC0D}" dt="2022-05-12T08:46:40.044" v="23"/>
        <pc:sldMasterMkLst>
          <pc:docMk/>
          <pc:sldMasterMk cId="3077088472" sldId="2147483797"/>
        </pc:sldMasterMkLst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3850956877" sldId="2147483798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3603948292" sldId="2147483799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1009613606" sldId="2147483800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4122374363" sldId="2147483801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2377263577" sldId="2147483802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1832777967" sldId="2147483803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3298245552" sldId="2147483804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574811586" sldId="2147483805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3405983613" sldId="2147483806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2904935176" sldId="2147483807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810828167" sldId="2147483808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854960209" sldId="2147483809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502979176" sldId="2147483810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1399782852" sldId="2147483811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980701308" sldId="2147483812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40.044" v="23"/>
          <pc:sldLayoutMkLst>
            <pc:docMk/>
            <pc:sldMasterMk cId="3077088472" sldId="2147483797"/>
            <pc:sldLayoutMk cId="374849690" sldId="2147483813"/>
          </pc:sldLayoutMkLst>
        </pc:sldLayoutChg>
      </pc:sldMasterChg>
      <pc:sldMasterChg chg="del delSldLayout">
        <pc:chgData name="Robbe Teughels" userId="S::s0211127@ad.ua.ac.be::2754f032-4673-4a0b-81c0-f68a222a78b2" providerId="AD" clId="Web-{51765CC2-EF5E-4C43-A531-8056B1FCFC0D}" dt="2022-05-12T08:46:47.591" v="24"/>
        <pc:sldMasterMkLst>
          <pc:docMk/>
          <pc:sldMasterMk cId="3570804382" sldId="2147483826"/>
        </pc:sldMasterMkLst>
        <pc:sldLayoutChg chg="del">
          <pc:chgData name="Robbe Teughels" userId="S::s0211127@ad.ua.ac.be::2754f032-4673-4a0b-81c0-f68a222a78b2" providerId="AD" clId="Web-{51765CC2-EF5E-4C43-A531-8056B1FCFC0D}" dt="2022-05-12T08:46:47.591" v="24"/>
          <pc:sldLayoutMkLst>
            <pc:docMk/>
            <pc:sldMasterMk cId="3570804382" sldId="2147483826"/>
            <pc:sldLayoutMk cId="2794302471" sldId="2147483827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7.591" v="24"/>
          <pc:sldLayoutMkLst>
            <pc:docMk/>
            <pc:sldMasterMk cId="3570804382" sldId="2147483826"/>
            <pc:sldLayoutMk cId="640845858" sldId="2147483828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7.591" v="24"/>
          <pc:sldLayoutMkLst>
            <pc:docMk/>
            <pc:sldMasterMk cId="3570804382" sldId="2147483826"/>
            <pc:sldLayoutMk cId="92959631" sldId="2147483829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7.591" v="24"/>
          <pc:sldLayoutMkLst>
            <pc:docMk/>
            <pc:sldMasterMk cId="3570804382" sldId="2147483826"/>
            <pc:sldLayoutMk cId="1698372459" sldId="2147483830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7.591" v="24"/>
          <pc:sldLayoutMkLst>
            <pc:docMk/>
            <pc:sldMasterMk cId="3570804382" sldId="2147483826"/>
            <pc:sldLayoutMk cId="493439492" sldId="2147483831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7.591" v="24"/>
          <pc:sldLayoutMkLst>
            <pc:docMk/>
            <pc:sldMasterMk cId="3570804382" sldId="2147483826"/>
            <pc:sldLayoutMk cId="259993190" sldId="2147483832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7.591" v="24"/>
          <pc:sldLayoutMkLst>
            <pc:docMk/>
            <pc:sldMasterMk cId="3570804382" sldId="2147483826"/>
            <pc:sldLayoutMk cId="3046703765" sldId="2147483833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7.591" v="24"/>
          <pc:sldLayoutMkLst>
            <pc:docMk/>
            <pc:sldMasterMk cId="3570804382" sldId="2147483826"/>
            <pc:sldLayoutMk cId="1658557119" sldId="2147483834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7.591" v="24"/>
          <pc:sldLayoutMkLst>
            <pc:docMk/>
            <pc:sldMasterMk cId="3570804382" sldId="2147483826"/>
            <pc:sldLayoutMk cId="3788164020" sldId="2147483835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7.591" v="24"/>
          <pc:sldLayoutMkLst>
            <pc:docMk/>
            <pc:sldMasterMk cId="3570804382" sldId="2147483826"/>
            <pc:sldLayoutMk cId="1426835108" sldId="2147483836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46:47.591" v="24"/>
          <pc:sldLayoutMkLst>
            <pc:docMk/>
            <pc:sldMasterMk cId="3570804382" sldId="2147483826"/>
            <pc:sldLayoutMk cId="4273803066" sldId="2147483837"/>
          </pc:sldLayoutMkLst>
        </pc:sldLayoutChg>
      </pc:sldMasterChg>
      <pc:sldMasterChg chg="add del addSldLayout delSldLayout modSldLayout">
        <pc:chgData name="Robbe Teughels" userId="S::s0211127@ad.ua.ac.be::2754f032-4673-4a0b-81c0-f68a222a78b2" providerId="AD" clId="Web-{51765CC2-EF5E-4C43-A531-8056B1FCFC0D}" dt="2022-05-12T08:46:49.904" v="25"/>
        <pc:sldMasterMkLst>
          <pc:docMk/>
          <pc:sldMasterMk cId="2493819753" sldId="2147483838"/>
        </pc:sldMasterMkLst>
        <pc:sldLayoutChg chg="add del mod replId">
          <pc:chgData name="Robbe Teughels" userId="S::s0211127@ad.ua.ac.be::2754f032-4673-4a0b-81c0-f68a222a78b2" providerId="AD" clId="Web-{51765CC2-EF5E-4C43-A531-8056B1FCFC0D}" dt="2022-05-12T08:46:49.904" v="25"/>
          <pc:sldLayoutMkLst>
            <pc:docMk/>
            <pc:sldMasterMk cId="2493819753" sldId="2147483838"/>
            <pc:sldLayoutMk cId="3065470837" sldId="2147483839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49.904" v="25"/>
          <pc:sldLayoutMkLst>
            <pc:docMk/>
            <pc:sldMasterMk cId="2493819753" sldId="2147483838"/>
            <pc:sldLayoutMk cId="3877716517" sldId="2147483840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49.904" v="25"/>
          <pc:sldLayoutMkLst>
            <pc:docMk/>
            <pc:sldMasterMk cId="2493819753" sldId="2147483838"/>
            <pc:sldLayoutMk cId="1638104351" sldId="2147483841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49.904" v="25"/>
          <pc:sldLayoutMkLst>
            <pc:docMk/>
            <pc:sldMasterMk cId="2493819753" sldId="2147483838"/>
            <pc:sldLayoutMk cId="3601566992" sldId="2147483842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49.904" v="25"/>
          <pc:sldLayoutMkLst>
            <pc:docMk/>
            <pc:sldMasterMk cId="2493819753" sldId="2147483838"/>
            <pc:sldLayoutMk cId="1896625336" sldId="2147483843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49.904" v="25"/>
          <pc:sldLayoutMkLst>
            <pc:docMk/>
            <pc:sldMasterMk cId="2493819753" sldId="2147483838"/>
            <pc:sldLayoutMk cId="1182827271" sldId="2147483844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49.904" v="25"/>
          <pc:sldLayoutMkLst>
            <pc:docMk/>
            <pc:sldMasterMk cId="2493819753" sldId="2147483838"/>
            <pc:sldLayoutMk cId="1412009574" sldId="2147483845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49.904" v="25"/>
          <pc:sldLayoutMkLst>
            <pc:docMk/>
            <pc:sldMasterMk cId="2493819753" sldId="2147483838"/>
            <pc:sldLayoutMk cId="1073931617" sldId="2147483846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49.904" v="25"/>
          <pc:sldLayoutMkLst>
            <pc:docMk/>
            <pc:sldMasterMk cId="2493819753" sldId="2147483838"/>
            <pc:sldLayoutMk cId="3093906248" sldId="2147483847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49.904" v="25"/>
          <pc:sldLayoutMkLst>
            <pc:docMk/>
            <pc:sldMasterMk cId="2493819753" sldId="2147483838"/>
            <pc:sldLayoutMk cId="1126239256" sldId="2147483848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49.904" v="25"/>
          <pc:sldLayoutMkLst>
            <pc:docMk/>
            <pc:sldMasterMk cId="2493819753" sldId="2147483838"/>
            <pc:sldLayoutMk cId="573140192" sldId="2147483849"/>
          </pc:sldLayoutMkLst>
        </pc:sldLayoutChg>
      </pc:sldMasterChg>
      <pc:sldMasterChg chg="add del addSldLayout delSldLayout modSldLayout">
        <pc:chgData name="Robbe Teughels" userId="S::s0211127@ad.ua.ac.be::2754f032-4673-4a0b-81c0-f68a222a78b2" providerId="AD" clId="Web-{51765CC2-EF5E-4C43-A531-8056B1FCFC0D}" dt="2022-05-12T08:46:51.341" v="26"/>
        <pc:sldMasterMkLst>
          <pc:docMk/>
          <pc:sldMasterMk cId="2149162493" sldId="2147483850"/>
        </pc:sldMasterMkLst>
        <pc:sldLayoutChg chg="add del mod replId">
          <pc:chgData name="Robbe Teughels" userId="S::s0211127@ad.ua.ac.be::2754f032-4673-4a0b-81c0-f68a222a78b2" providerId="AD" clId="Web-{51765CC2-EF5E-4C43-A531-8056B1FCFC0D}" dt="2022-05-12T08:46:51.341" v="26"/>
          <pc:sldLayoutMkLst>
            <pc:docMk/>
            <pc:sldMasterMk cId="2149162493" sldId="2147483850"/>
            <pc:sldLayoutMk cId="2783848854" sldId="2147483851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1.341" v="26"/>
          <pc:sldLayoutMkLst>
            <pc:docMk/>
            <pc:sldMasterMk cId="2149162493" sldId="2147483850"/>
            <pc:sldLayoutMk cId="2908332561" sldId="2147483852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1.341" v="26"/>
          <pc:sldLayoutMkLst>
            <pc:docMk/>
            <pc:sldMasterMk cId="2149162493" sldId="2147483850"/>
            <pc:sldLayoutMk cId="521085746" sldId="2147483853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1.341" v="26"/>
          <pc:sldLayoutMkLst>
            <pc:docMk/>
            <pc:sldMasterMk cId="2149162493" sldId="2147483850"/>
            <pc:sldLayoutMk cId="2475166573" sldId="2147483854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1.341" v="26"/>
          <pc:sldLayoutMkLst>
            <pc:docMk/>
            <pc:sldMasterMk cId="2149162493" sldId="2147483850"/>
            <pc:sldLayoutMk cId="1064930409" sldId="2147483855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1.341" v="26"/>
          <pc:sldLayoutMkLst>
            <pc:docMk/>
            <pc:sldMasterMk cId="2149162493" sldId="2147483850"/>
            <pc:sldLayoutMk cId="955450777" sldId="2147483856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1.341" v="26"/>
          <pc:sldLayoutMkLst>
            <pc:docMk/>
            <pc:sldMasterMk cId="2149162493" sldId="2147483850"/>
            <pc:sldLayoutMk cId="221773544" sldId="2147483857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1.341" v="26"/>
          <pc:sldLayoutMkLst>
            <pc:docMk/>
            <pc:sldMasterMk cId="2149162493" sldId="2147483850"/>
            <pc:sldLayoutMk cId="80618663" sldId="2147483858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1.341" v="26"/>
          <pc:sldLayoutMkLst>
            <pc:docMk/>
            <pc:sldMasterMk cId="2149162493" sldId="2147483850"/>
            <pc:sldLayoutMk cId="3409988165" sldId="2147483859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1.341" v="26"/>
          <pc:sldLayoutMkLst>
            <pc:docMk/>
            <pc:sldMasterMk cId="2149162493" sldId="2147483850"/>
            <pc:sldLayoutMk cId="62281560" sldId="2147483860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1.341" v="26"/>
          <pc:sldLayoutMkLst>
            <pc:docMk/>
            <pc:sldMasterMk cId="2149162493" sldId="2147483850"/>
            <pc:sldLayoutMk cId="3582993809" sldId="2147483861"/>
          </pc:sldLayoutMkLst>
        </pc:sldLayoutChg>
      </pc:sldMasterChg>
      <pc:sldMasterChg chg="add del addSldLayout delSldLayout modSldLayout">
        <pc:chgData name="Robbe Teughels" userId="S::s0211127@ad.ua.ac.be::2754f032-4673-4a0b-81c0-f68a222a78b2" providerId="AD" clId="Web-{51765CC2-EF5E-4C43-A531-8056B1FCFC0D}" dt="2022-05-12T08:46:54.513" v="27"/>
        <pc:sldMasterMkLst>
          <pc:docMk/>
          <pc:sldMasterMk cId="3718885511" sldId="2147483862"/>
        </pc:sldMasterMkLst>
        <pc:sldLayoutChg chg="add del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3718885511" sldId="2147483862"/>
            <pc:sldLayoutMk cId="3655753568" sldId="2147483863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3718885511" sldId="2147483862"/>
            <pc:sldLayoutMk cId="1772745156" sldId="2147483864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3718885511" sldId="2147483862"/>
            <pc:sldLayoutMk cId="3916534786" sldId="2147483865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3718885511" sldId="2147483862"/>
            <pc:sldLayoutMk cId="4256377019" sldId="2147483866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3718885511" sldId="2147483862"/>
            <pc:sldLayoutMk cId="2250168924" sldId="2147483867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3718885511" sldId="2147483862"/>
            <pc:sldLayoutMk cId="3620712071" sldId="2147483868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3718885511" sldId="2147483862"/>
            <pc:sldLayoutMk cId="623962392" sldId="2147483869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3718885511" sldId="2147483862"/>
            <pc:sldLayoutMk cId="3179720080" sldId="2147483870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3718885511" sldId="2147483862"/>
            <pc:sldLayoutMk cId="3334832078" sldId="2147483871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3718885511" sldId="2147483862"/>
            <pc:sldLayoutMk cId="3551250783" sldId="2147483872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3718885511" sldId="2147483862"/>
            <pc:sldLayoutMk cId="499594282" sldId="2147483873"/>
          </pc:sldLayoutMkLst>
        </pc:sldLayoutChg>
      </pc:sldMasterChg>
      <pc:sldMasterChg chg="add addSldLayout modSldLayout">
        <pc:chgData name="Robbe Teughels" userId="S::s0211127@ad.ua.ac.be::2754f032-4673-4a0b-81c0-f68a222a78b2" providerId="AD" clId="Web-{51765CC2-EF5E-4C43-A531-8056B1FCFC0D}" dt="2022-05-12T08:46:54.513" v="27"/>
        <pc:sldMasterMkLst>
          <pc:docMk/>
          <pc:sldMasterMk cId="1802976536" sldId="2147483874"/>
        </pc:sldMasterMkLst>
        <pc:sldLayoutChg chg="add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1802976536" sldId="2147483874"/>
            <pc:sldLayoutMk cId="2440817217" sldId="2147483875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1802976536" sldId="2147483874"/>
            <pc:sldLayoutMk cId="2311413444" sldId="2147483876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1802976536" sldId="2147483874"/>
            <pc:sldLayoutMk cId="2275138385" sldId="2147483877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1802976536" sldId="2147483874"/>
            <pc:sldLayoutMk cId="27698620" sldId="2147483878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1802976536" sldId="2147483874"/>
            <pc:sldLayoutMk cId="152210024" sldId="2147483879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1802976536" sldId="2147483874"/>
            <pc:sldLayoutMk cId="2978590360" sldId="2147483880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1802976536" sldId="2147483874"/>
            <pc:sldLayoutMk cId="3216240222" sldId="2147483881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1802976536" sldId="2147483874"/>
            <pc:sldLayoutMk cId="2988687269" sldId="2147483882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1802976536" sldId="2147483874"/>
            <pc:sldLayoutMk cId="498752440" sldId="2147483883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1802976536" sldId="2147483874"/>
            <pc:sldLayoutMk cId="3090602712" sldId="2147483884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46:54.513" v="27"/>
          <pc:sldLayoutMkLst>
            <pc:docMk/>
            <pc:sldMasterMk cId="1802976536" sldId="2147483874"/>
            <pc:sldLayoutMk cId="2248547196" sldId="2147483885"/>
          </pc:sldLayoutMkLst>
        </pc:sldLayoutChg>
      </pc:sldMasterChg>
      <pc:sldMasterChg chg="del delSldLayout">
        <pc:chgData name="Robbe Teughels" userId="S::s0211127@ad.ua.ac.be::2754f032-4673-4a0b-81c0-f68a222a78b2" providerId="AD" clId="Web-{51765CC2-EF5E-4C43-A531-8056B1FCFC0D}" dt="2022-05-12T08:55:24.994" v="99"/>
        <pc:sldMasterMkLst>
          <pc:docMk/>
          <pc:sldMasterMk cId="1297828859" sldId="2147483940"/>
        </pc:sldMasterMkLst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1320755117" sldId="2147483941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4059969964" sldId="2147483942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2161743873" sldId="2147483943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478398193" sldId="2147483944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38267308" sldId="2147483945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2756489739" sldId="2147483946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3151027455" sldId="2147483947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1296338742" sldId="2147483948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3351982277" sldId="2147483949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2362809673" sldId="2147483950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3065722737" sldId="2147483951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3287740900" sldId="2147483952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92967174" sldId="2147483953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3511378972" sldId="2147483954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2160876458" sldId="2147483955"/>
          </pc:sldLayoutMkLst>
        </pc:sldLayoutChg>
        <pc:sldLayoutChg chg="del">
          <pc:chgData name="Robbe Teughels" userId="S::s0211127@ad.ua.ac.be::2754f032-4673-4a0b-81c0-f68a222a78b2" providerId="AD" clId="Web-{51765CC2-EF5E-4C43-A531-8056B1FCFC0D}" dt="2022-05-12T08:55:24.994" v="99"/>
          <pc:sldLayoutMkLst>
            <pc:docMk/>
            <pc:sldMasterMk cId="1297828859" sldId="2147483940"/>
            <pc:sldLayoutMk cId="2138944845" sldId="2147483956"/>
          </pc:sldLayoutMkLst>
        </pc:sldLayoutChg>
      </pc:sldMasterChg>
      <pc:sldMasterChg chg="add del addSldLayout delSldLayout modSldLayout">
        <pc:chgData name="Robbe Teughels" userId="S::s0211127@ad.ua.ac.be::2754f032-4673-4a0b-81c0-f68a222a78b2" providerId="AD" clId="Web-{51765CC2-EF5E-4C43-A531-8056B1FCFC0D}" dt="2022-05-12T08:55:31.119" v="100"/>
        <pc:sldMasterMkLst>
          <pc:docMk/>
          <pc:sldMasterMk cId="4094358834" sldId="2147483957"/>
        </pc:sldMasterMkLst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2723147145" sldId="2147483958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1008466841" sldId="2147483959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1371552214" sldId="2147483960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501105772" sldId="2147483961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3549503742" sldId="2147483962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2981146597" sldId="2147483963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845035858" sldId="2147483964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3208184668" sldId="2147483965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2348119432" sldId="2147483966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1595741938" sldId="2147483967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1420081894" sldId="2147483968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3856310661" sldId="2147483969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50336796" sldId="2147483970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2798654151" sldId="2147483971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600169252" sldId="2147483972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1.119" v="100"/>
          <pc:sldLayoutMkLst>
            <pc:docMk/>
            <pc:sldMasterMk cId="4094358834" sldId="2147483957"/>
            <pc:sldLayoutMk cId="527993498" sldId="2147483973"/>
          </pc:sldLayoutMkLst>
        </pc:sldLayoutChg>
      </pc:sldMasterChg>
      <pc:sldMasterChg chg="add del addSldLayout delSldLayout modSldLayout">
        <pc:chgData name="Robbe Teughels" userId="S::s0211127@ad.ua.ac.be::2754f032-4673-4a0b-81c0-f68a222a78b2" providerId="AD" clId="Web-{51765CC2-EF5E-4C43-A531-8056B1FCFC0D}" dt="2022-05-12T08:55:35.275" v="101"/>
        <pc:sldMasterMkLst>
          <pc:docMk/>
          <pc:sldMasterMk cId="3024558497" sldId="2147483974"/>
        </pc:sldMasterMkLst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3989312692" sldId="2147483975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1529757248" sldId="2147483976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590966963" sldId="2147483977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1190938092" sldId="2147483978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2367213809" sldId="2147483979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2320863622" sldId="2147483980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3897640915" sldId="2147483981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3686267473" sldId="2147483982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4207941208" sldId="2147483983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1672537060" sldId="2147483984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935077714" sldId="2147483985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3429041161" sldId="2147483986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4275775301" sldId="2147483987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2000893903" sldId="2147483988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3494133195" sldId="2147483989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5.275" v="101"/>
          <pc:sldLayoutMkLst>
            <pc:docMk/>
            <pc:sldMasterMk cId="3024558497" sldId="2147483974"/>
            <pc:sldLayoutMk cId="2709425333" sldId="2147483990"/>
          </pc:sldLayoutMkLst>
        </pc:sldLayoutChg>
      </pc:sldMasterChg>
      <pc:sldMasterChg chg="add del addSldLayout delSldLayout modSldLayout">
        <pc:chgData name="Robbe Teughels" userId="S::s0211127@ad.ua.ac.be::2754f032-4673-4a0b-81c0-f68a222a78b2" providerId="AD" clId="Web-{51765CC2-EF5E-4C43-A531-8056B1FCFC0D}" dt="2022-05-12T08:55:39.322" v="102"/>
        <pc:sldMasterMkLst>
          <pc:docMk/>
          <pc:sldMasterMk cId="1100370288" sldId="2147483991"/>
        </pc:sldMasterMkLst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2359227558" sldId="2147483992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3885013741" sldId="2147483993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1110534650" sldId="2147483994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443120541" sldId="2147483995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2510428316" sldId="2147483996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1275633603" sldId="2147483997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3966348386" sldId="2147483998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4133169457" sldId="2147483999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3508608174" sldId="2147484000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2653359711" sldId="2147484001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3882744182" sldId="2147484002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443671705" sldId="2147484003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4032367303" sldId="2147484004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3551272020" sldId="2147484005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503326893" sldId="2147484006"/>
          </pc:sldLayoutMkLst>
        </pc:sldLayoutChg>
        <pc:sldLayoutChg chg="add del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100370288" sldId="2147483991"/>
            <pc:sldLayoutMk cId="3067170826" sldId="2147484007"/>
          </pc:sldLayoutMkLst>
        </pc:sldLayoutChg>
      </pc:sldMasterChg>
      <pc:sldMasterChg chg="add addSldLayout modSldLayout">
        <pc:chgData name="Robbe Teughels" userId="S::s0211127@ad.ua.ac.be::2754f032-4673-4a0b-81c0-f68a222a78b2" providerId="AD" clId="Web-{51765CC2-EF5E-4C43-A531-8056B1FCFC0D}" dt="2022-05-12T08:55:39.322" v="102"/>
        <pc:sldMasterMkLst>
          <pc:docMk/>
          <pc:sldMasterMk cId="1590612566" sldId="2147484008"/>
        </pc:sldMasterMkLst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744822800" sldId="2147484009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2414422625" sldId="2147484010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3198494520" sldId="2147484011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945671837" sldId="2147484012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965118426" sldId="2147484013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1717868234" sldId="2147484014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3691264174" sldId="2147484015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339182381" sldId="2147484016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3254849096" sldId="2147484017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3255058992" sldId="2147484018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3914296361" sldId="2147484019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1887623584" sldId="2147484020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2760633603" sldId="2147484021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1502274563" sldId="2147484022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1229039426" sldId="2147484023"/>
          </pc:sldLayoutMkLst>
        </pc:sldLayoutChg>
        <pc:sldLayoutChg chg="add mod replId">
          <pc:chgData name="Robbe Teughels" userId="S::s0211127@ad.ua.ac.be::2754f032-4673-4a0b-81c0-f68a222a78b2" providerId="AD" clId="Web-{51765CC2-EF5E-4C43-A531-8056B1FCFC0D}" dt="2022-05-12T08:55:39.322" v="102"/>
          <pc:sldLayoutMkLst>
            <pc:docMk/>
            <pc:sldMasterMk cId="1590612566" sldId="2147484008"/>
            <pc:sldLayoutMk cId="618937014" sldId="2147484024"/>
          </pc:sldLayoutMkLst>
        </pc:sldLayoutChg>
      </pc:sldMasterChg>
    </pc:docChg>
  </pc:docChgLst>
  <pc:docChgLst>
    <pc:chgData name="Laurens De Wachter" userId="S::s0214686@ad.ua.ac.be::fc79e182-7dfa-4174-ac27-5e427e43e0cf" providerId="AD" clId="Web-{5C858B5F-0601-487B-960F-9FD91373D9B6}"/>
    <pc:docChg chg="modSld">
      <pc:chgData name="Laurens De Wachter" userId="S::s0214686@ad.ua.ac.be::fc79e182-7dfa-4174-ac27-5e427e43e0cf" providerId="AD" clId="Web-{5C858B5F-0601-487B-960F-9FD91373D9B6}" dt="2022-05-12T10:07:18.536" v="50"/>
      <pc:docMkLst>
        <pc:docMk/>
      </pc:docMkLst>
      <pc:sldChg chg="modSp">
        <pc:chgData name="Laurens De Wachter" userId="S::s0214686@ad.ua.ac.be::fc79e182-7dfa-4174-ac27-5e427e43e0cf" providerId="AD" clId="Web-{5C858B5F-0601-487B-960F-9FD91373D9B6}" dt="2022-05-12T09:43:29.081" v="15" actId="1076"/>
        <pc:sldMkLst>
          <pc:docMk/>
          <pc:sldMk cId="1065291534" sldId="265"/>
        </pc:sldMkLst>
        <pc:spChg chg="mod">
          <ac:chgData name="Laurens De Wachter" userId="S::s0214686@ad.ua.ac.be::fc79e182-7dfa-4174-ac27-5e427e43e0cf" providerId="AD" clId="Web-{5C858B5F-0601-487B-960F-9FD91373D9B6}" dt="2022-05-12T09:43:29.081" v="15" actId="1076"/>
          <ac:spMkLst>
            <pc:docMk/>
            <pc:sldMk cId="1065291534" sldId="265"/>
            <ac:spMk id="3" creationId="{1E093A02-FEA3-79DD-86C5-FD25EFE595A4}"/>
          </ac:spMkLst>
        </pc:spChg>
      </pc:sldChg>
      <pc:sldChg chg="addSp delSp modSp">
        <pc:chgData name="Laurens De Wachter" userId="S::s0214686@ad.ua.ac.be::fc79e182-7dfa-4174-ac27-5e427e43e0cf" providerId="AD" clId="Web-{5C858B5F-0601-487B-960F-9FD91373D9B6}" dt="2022-05-12T09:43:14.096" v="14" actId="14100"/>
        <pc:sldMkLst>
          <pc:docMk/>
          <pc:sldMk cId="361474424" sldId="268"/>
        </pc:sldMkLst>
        <pc:spChg chg="add del mod">
          <ac:chgData name="Laurens De Wachter" userId="S::s0214686@ad.ua.ac.be::fc79e182-7dfa-4174-ac27-5e427e43e0cf" providerId="AD" clId="Web-{5C858B5F-0601-487B-960F-9FD91373D9B6}" dt="2022-05-12T09:42:32.423" v="5"/>
          <ac:spMkLst>
            <pc:docMk/>
            <pc:sldMk cId="361474424" sldId="268"/>
            <ac:spMk id="6" creationId="{9827EB3E-9F46-31AC-AAE8-31754CE52101}"/>
          </ac:spMkLst>
        </pc:spChg>
        <pc:picChg chg="add del mod">
          <ac:chgData name="Laurens De Wachter" userId="S::s0214686@ad.ua.ac.be::fc79e182-7dfa-4174-ac27-5e427e43e0cf" providerId="AD" clId="Web-{5C858B5F-0601-487B-960F-9FD91373D9B6}" dt="2022-05-12T09:43:06.705" v="9"/>
          <ac:picMkLst>
            <pc:docMk/>
            <pc:sldMk cId="361474424" sldId="268"/>
            <ac:picMk id="3" creationId="{E0647A42-13F4-52AC-7D20-275BF9433708}"/>
          </ac:picMkLst>
        </pc:picChg>
        <pc:picChg chg="del">
          <ac:chgData name="Laurens De Wachter" userId="S::s0214686@ad.ua.ac.be::fc79e182-7dfa-4174-ac27-5e427e43e0cf" providerId="AD" clId="Web-{5C858B5F-0601-487B-960F-9FD91373D9B6}" dt="2022-05-12T09:42:27.314" v="4"/>
          <ac:picMkLst>
            <pc:docMk/>
            <pc:sldMk cId="361474424" sldId="268"/>
            <ac:picMk id="4" creationId="{62992EFF-0D12-5225-5955-7662F25336D9}"/>
          </ac:picMkLst>
        </pc:picChg>
        <pc:picChg chg="add mod">
          <ac:chgData name="Laurens De Wachter" userId="S::s0214686@ad.ua.ac.be::fc79e182-7dfa-4174-ac27-5e427e43e0cf" providerId="AD" clId="Web-{5C858B5F-0601-487B-960F-9FD91373D9B6}" dt="2022-05-12T09:43:14.096" v="14" actId="14100"/>
          <ac:picMkLst>
            <pc:docMk/>
            <pc:sldMk cId="361474424" sldId="268"/>
            <ac:picMk id="7" creationId="{7C8D19D9-0DC4-9C05-E470-445ACECA3FA5}"/>
          </ac:picMkLst>
        </pc:picChg>
      </pc:sldChg>
      <pc:sldChg chg="delAnim modAnim">
        <pc:chgData name="Laurens De Wachter" userId="S::s0214686@ad.ua.ac.be::fc79e182-7dfa-4174-ac27-5e427e43e0cf" providerId="AD" clId="Web-{5C858B5F-0601-487B-960F-9FD91373D9B6}" dt="2022-05-12T10:07:18.536" v="50"/>
        <pc:sldMkLst>
          <pc:docMk/>
          <pc:sldMk cId="1487498292" sldId="272"/>
        </pc:sldMkLst>
      </pc:sldChg>
      <pc:sldChg chg="addSp delSp modSp">
        <pc:chgData name="Laurens De Wachter" userId="S::s0214686@ad.ua.ac.be::fc79e182-7dfa-4174-ac27-5e427e43e0cf" providerId="AD" clId="Web-{5C858B5F-0601-487B-960F-9FD91373D9B6}" dt="2022-05-12T09:47:17.836" v="32" actId="1076"/>
        <pc:sldMkLst>
          <pc:docMk/>
          <pc:sldMk cId="843624768" sldId="275"/>
        </pc:sldMkLst>
        <pc:spChg chg="add del mod">
          <ac:chgData name="Laurens De Wachter" userId="S::s0214686@ad.ua.ac.be::fc79e182-7dfa-4174-ac27-5e427e43e0cf" providerId="AD" clId="Web-{5C858B5F-0601-487B-960F-9FD91373D9B6}" dt="2022-05-12T09:47:13.914" v="28"/>
          <ac:spMkLst>
            <pc:docMk/>
            <pc:sldMk cId="843624768" sldId="275"/>
            <ac:spMk id="4" creationId="{A2B135D9-9C66-1CC8-EE40-D6256CAE33F2}"/>
          </ac:spMkLst>
        </pc:spChg>
        <pc:spChg chg="add del mod">
          <ac:chgData name="Laurens De Wachter" userId="S::s0214686@ad.ua.ac.be::fc79e182-7dfa-4174-ac27-5e427e43e0cf" providerId="AD" clId="Web-{5C858B5F-0601-487B-960F-9FD91373D9B6}" dt="2022-05-12T09:46:41.413" v="20"/>
          <ac:spMkLst>
            <pc:docMk/>
            <pc:sldMk cId="843624768" sldId="275"/>
            <ac:spMk id="5" creationId="{1C4FCEC9-4E98-F46D-489C-BFB8F86D6337}"/>
          </ac:spMkLst>
        </pc:spChg>
        <pc:spChg chg="add del mod">
          <ac:chgData name="Laurens De Wachter" userId="S::s0214686@ad.ua.ac.be::fc79e182-7dfa-4174-ac27-5e427e43e0cf" providerId="AD" clId="Web-{5C858B5F-0601-487B-960F-9FD91373D9B6}" dt="2022-05-12T09:46:55.226" v="25"/>
          <ac:spMkLst>
            <pc:docMk/>
            <pc:sldMk cId="843624768" sldId="275"/>
            <ac:spMk id="8" creationId="{ABB4353A-A96D-B86C-544E-A093DB043200}"/>
          </ac:spMkLst>
        </pc:spChg>
        <pc:picChg chg="del">
          <ac:chgData name="Laurens De Wachter" userId="S::s0214686@ad.ua.ac.be::fc79e182-7dfa-4174-ac27-5e427e43e0cf" providerId="AD" clId="Web-{5C858B5F-0601-487B-960F-9FD91373D9B6}" dt="2022-05-12T09:46:40.601" v="19"/>
          <ac:picMkLst>
            <pc:docMk/>
            <pc:sldMk cId="843624768" sldId="275"/>
            <ac:picMk id="4" creationId="{321581A1-FD0F-9860-5800-F58D62C58562}"/>
          </ac:picMkLst>
        </pc:picChg>
        <pc:picChg chg="add mod ord">
          <ac:chgData name="Laurens De Wachter" userId="S::s0214686@ad.ua.ac.be::fc79e182-7dfa-4174-ac27-5e427e43e0cf" providerId="AD" clId="Web-{5C858B5F-0601-487B-960F-9FD91373D9B6}" dt="2022-05-12T09:47:17.836" v="32" actId="1076"/>
          <ac:picMkLst>
            <pc:docMk/>
            <pc:sldMk cId="843624768" sldId="275"/>
            <ac:picMk id="5" creationId="{6E09EC50-6412-FA34-DFD7-D060D3B7A60D}"/>
          </ac:picMkLst>
        </pc:picChg>
        <pc:picChg chg="add del mod ord">
          <ac:chgData name="Laurens De Wachter" userId="S::s0214686@ad.ua.ac.be::fc79e182-7dfa-4174-ac27-5e427e43e0cf" providerId="AD" clId="Web-{5C858B5F-0601-487B-960F-9FD91373D9B6}" dt="2022-05-12T09:46:53.335" v="24"/>
          <ac:picMkLst>
            <pc:docMk/>
            <pc:sldMk cId="843624768" sldId="275"/>
            <ac:picMk id="6" creationId="{C32C0F8E-0B59-E81D-7E29-0712AB8985DF}"/>
          </ac:picMkLst>
        </pc:picChg>
        <pc:picChg chg="add del mod ord">
          <ac:chgData name="Laurens De Wachter" userId="S::s0214686@ad.ua.ac.be::fc79e182-7dfa-4174-ac27-5e427e43e0cf" providerId="AD" clId="Web-{5C858B5F-0601-487B-960F-9FD91373D9B6}" dt="2022-05-12T09:47:11.914" v="27"/>
          <ac:picMkLst>
            <pc:docMk/>
            <pc:sldMk cId="843624768" sldId="275"/>
            <ac:picMk id="10" creationId="{EDE1DB1E-754F-4E50-52B3-4CD29E38EC49}"/>
          </ac:picMkLst>
        </pc:picChg>
      </pc:sldChg>
      <pc:sldChg chg="addSp delSp modSp">
        <pc:chgData name="Laurens De Wachter" userId="S::s0214686@ad.ua.ac.be::fc79e182-7dfa-4174-ac27-5e427e43e0cf" providerId="AD" clId="Web-{5C858B5F-0601-487B-960F-9FD91373D9B6}" dt="2022-05-12T09:51:31.889" v="49" actId="1076"/>
        <pc:sldMkLst>
          <pc:docMk/>
          <pc:sldMk cId="3348467645" sldId="276"/>
        </pc:sldMkLst>
        <pc:picChg chg="del">
          <ac:chgData name="Laurens De Wachter" userId="S::s0214686@ad.ua.ac.be::fc79e182-7dfa-4174-ac27-5e427e43e0cf" providerId="AD" clId="Web-{5C858B5F-0601-487B-960F-9FD91373D9B6}" dt="2022-05-12T09:51:19.154" v="45"/>
          <ac:picMkLst>
            <pc:docMk/>
            <pc:sldMk cId="3348467645" sldId="276"/>
            <ac:picMk id="5" creationId="{7F0BB110-1112-0BEB-D78C-0AB547235E5C}"/>
          </ac:picMkLst>
        </pc:picChg>
        <pc:picChg chg="add mod">
          <ac:chgData name="Laurens De Wachter" userId="S::s0214686@ad.ua.ac.be::fc79e182-7dfa-4174-ac27-5e427e43e0cf" providerId="AD" clId="Web-{5C858B5F-0601-487B-960F-9FD91373D9B6}" dt="2022-05-12T09:51:31.889" v="49" actId="1076"/>
          <ac:picMkLst>
            <pc:docMk/>
            <pc:sldMk cId="3348467645" sldId="276"/>
            <ac:picMk id="6" creationId="{0C511C49-EC11-CBB6-E2D3-24FB33E23385}"/>
          </ac:picMkLst>
        </pc:picChg>
      </pc:sldChg>
      <pc:sldChg chg="addSp delSp modSp">
        <pc:chgData name="Laurens De Wachter" userId="S::s0214686@ad.ua.ac.be::fc79e182-7dfa-4174-ac27-5e427e43e0cf" providerId="AD" clId="Web-{5C858B5F-0601-487B-960F-9FD91373D9B6}" dt="2022-05-12T09:49:07.510" v="44" actId="14100"/>
        <pc:sldMkLst>
          <pc:docMk/>
          <pc:sldMk cId="4271714144" sldId="277"/>
        </pc:sldMkLst>
        <pc:spChg chg="del">
          <ac:chgData name="Laurens De Wachter" userId="S::s0214686@ad.ua.ac.be::fc79e182-7dfa-4174-ac27-5e427e43e0cf" providerId="AD" clId="Web-{5C858B5F-0601-487B-960F-9FD91373D9B6}" dt="2022-05-12T09:48:38.385" v="33"/>
          <ac:spMkLst>
            <pc:docMk/>
            <pc:sldMk cId="4271714144" sldId="277"/>
            <ac:spMk id="9" creationId="{F84E30F5-A9D3-6418-320F-D44B9AD6945F}"/>
          </ac:spMkLst>
        </pc:spChg>
        <pc:picChg chg="del">
          <ac:chgData name="Laurens De Wachter" userId="S::s0214686@ad.ua.ac.be::fc79e182-7dfa-4174-ac27-5e427e43e0cf" providerId="AD" clId="Web-{5C858B5F-0601-487B-960F-9FD91373D9B6}" dt="2022-05-12T09:48:39.072" v="34"/>
          <ac:picMkLst>
            <pc:docMk/>
            <pc:sldMk cId="4271714144" sldId="277"/>
            <ac:picMk id="5" creationId="{E9D7CF9D-D251-5DF6-D93E-590B804DA025}"/>
          </ac:picMkLst>
        </pc:picChg>
        <pc:picChg chg="add mod">
          <ac:chgData name="Laurens De Wachter" userId="S::s0214686@ad.ua.ac.be::fc79e182-7dfa-4174-ac27-5e427e43e0cf" providerId="AD" clId="Web-{5C858B5F-0601-487B-960F-9FD91373D9B6}" dt="2022-05-12T09:48:56.041" v="40" actId="1076"/>
          <ac:picMkLst>
            <pc:docMk/>
            <pc:sldMk cId="4271714144" sldId="277"/>
            <ac:picMk id="8" creationId="{BAD328F3-2C80-92D6-B0DC-D3BEC06C8A7A}"/>
          </ac:picMkLst>
        </pc:picChg>
        <pc:picChg chg="add mod">
          <ac:chgData name="Laurens De Wachter" userId="S::s0214686@ad.ua.ac.be::fc79e182-7dfa-4174-ac27-5e427e43e0cf" providerId="AD" clId="Web-{5C858B5F-0601-487B-960F-9FD91373D9B6}" dt="2022-05-12T09:49:07.510" v="44" actId="14100"/>
          <ac:picMkLst>
            <pc:docMk/>
            <pc:sldMk cId="4271714144" sldId="277"/>
            <ac:picMk id="10" creationId="{A3EB82ED-E98D-FD74-FED9-D2361DC90680}"/>
          </ac:picMkLst>
        </pc:picChg>
      </pc:sldChg>
      <pc:sldChg chg="addSp modSp">
        <pc:chgData name="Laurens De Wachter" userId="S::s0214686@ad.ua.ac.be::fc79e182-7dfa-4174-ac27-5e427e43e0cf" providerId="AD" clId="Web-{5C858B5F-0601-487B-960F-9FD91373D9B6}" dt="2022-05-12T09:45:10.802" v="18" actId="14100"/>
        <pc:sldMkLst>
          <pc:docMk/>
          <pc:sldMk cId="184392484" sldId="280"/>
        </pc:sldMkLst>
        <pc:picChg chg="add mod">
          <ac:chgData name="Laurens De Wachter" userId="S::s0214686@ad.ua.ac.be::fc79e182-7dfa-4174-ac27-5e427e43e0cf" providerId="AD" clId="Web-{5C858B5F-0601-487B-960F-9FD91373D9B6}" dt="2022-05-12T09:45:10.802" v="18" actId="14100"/>
          <ac:picMkLst>
            <pc:docMk/>
            <pc:sldMk cId="184392484" sldId="280"/>
            <ac:picMk id="5" creationId="{7BAC1545-F7DA-EA9C-7FAA-7D0B9F0F939C}"/>
          </ac:picMkLst>
        </pc:picChg>
      </pc:sldChg>
    </pc:docChg>
  </pc:docChgLst>
  <pc:docChgLst>
    <pc:chgData name="Stan Willems" userId="S::s0210579@ad.ua.ac.be::1761f4ae-1697-45f2-8657-08e512a757a8" providerId="AD" clId="Web-{A6C4E08B-701C-4F75-948B-623D9B931245}"/>
    <pc:docChg chg="modSld">
      <pc:chgData name="Stan Willems" userId="S::s0210579@ad.ua.ac.be::1761f4ae-1697-45f2-8657-08e512a757a8" providerId="AD" clId="Web-{A6C4E08B-701C-4F75-948B-623D9B931245}" dt="2022-05-12T16:30:20.214" v="7" actId="20577"/>
      <pc:docMkLst>
        <pc:docMk/>
      </pc:docMkLst>
      <pc:sldChg chg="modSp">
        <pc:chgData name="Stan Willems" userId="S::s0210579@ad.ua.ac.be::1761f4ae-1697-45f2-8657-08e512a757a8" providerId="AD" clId="Web-{A6C4E08B-701C-4F75-948B-623D9B931245}" dt="2022-05-12T16:27:39.398" v="3" actId="14100"/>
        <pc:sldMkLst>
          <pc:docMk/>
          <pc:sldMk cId="60411263" sldId="270"/>
        </pc:sldMkLst>
        <pc:spChg chg="mod">
          <ac:chgData name="Stan Willems" userId="S::s0210579@ad.ua.ac.be::1761f4ae-1697-45f2-8657-08e512a757a8" providerId="AD" clId="Web-{A6C4E08B-701C-4F75-948B-623D9B931245}" dt="2022-05-12T16:27:39.398" v="3" actId="14100"/>
          <ac:spMkLst>
            <pc:docMk/>
            <pc:sldMk cId="60411263" sldId="270"/>
            <ac:spMk id="2" creationId="{F8C47F62-402E-D6C1-3E2D-A84C57FEEB9C}"/>
          </ac:spMkLst>
        </pc:spChg>
      </pc:sldChg>
      <pc:sldChg chg="modSp">
        <pc:chgData name="Stan Willems" userId="S::s0210579@ad.ua.ac.be::1761f4ae-1697-45f2-8657-08e512a757a8" providerId="AD" clId="Web-{A6C4E08B-701C-4F75-948B-623D9B931245}" dt="2022-05-12T16:23:49.253" v="0" actId="14100"/>
        <pc:sldMkLst>
          <pc:docMk/>
          <pc:sldMk cId="3996401586" sldId="279"/>
        </pc:sldMkLst>
        <pc:spChg chg="mod">
          <ac:chgData name="Stan Willems" userId="S::s0210579@ad.ua.ac.be::1761f4ae-1697-45f2-8657-08e512a757a8" providerId="AD" clId="Web-{A6C4E08B-701C-4F75-948B-623D9B931245}" dt="2022-05-12T16:23:49.253" v="0" actId="14100"/>
          <ac:spMkLst>
            <pc:docMk/>
            <pc:sldMk cId="3996401586" sldId="279"/>
            <ac:spMk id="2" creationId="{8B104751-DD20-3B41-BCB9-348A96A51F2A}"/>
          </ac:spMkLst>
        </pc:spChg>
      </pc:sldChg>
      <pc:sldChg chg="modSp">
        <pc:chgData name="Stan Willems" userId="S::s0210579@ad.ua.ac.be::1761f4ae-1697-45f2-8657-08e512a757a8" providerId="AD" clId="Web-{A6C4E08B-701C-4F75-948B-623D9B931245}" dt="2022-05-12T16:30:20.214" v="7" actId="20577"/>
        <pc:sldMkLst>
          <pc:docMk/>
          <pc:sldMk cId="1326842373" sldId="284"/>
        </pc:sldMkLst>
        <pc:spChg chg="mod">
          <ac:chgData name="Stan Willems" userId="S::s0210579@ad.ua.ac.be::1761f4ae-1697-45f2-8657-08e512a757a8" providerId="AD" clId="Web-{A6C4E08B-701C-4F75-948B-623D9B931245}" dt="2022-05-12T16:30:20.214" v="7" actId="20577"/>
          <ac:spMkLst>
            <pc:docMk/>
            <pc:sldMk cId="1326842373" sldId="284"/>
            <ac:spMk id="3" creationId="{2DD23E41-15CC-74DE-7E14-6B44EE5654FF}"/>
          </ac:spMkLst>
        </pc:spChg>
      </pc:sldChg>
    </pc:docChg>
  </pc:docChgLst>
  <pc:docChgLst>
    <pc:chgData name="Stan Willems" userId="S::s0210579@ad.ua.ac.be::1761f4ae-1697-45f2-8657-08e512a757a8" providerId="AD" clId="Web-{F7C3CA01-8598-FD88-56F8-0BEC3B85A197}"/>
    <pc:docChg chg="modSld">
      <pc:chgData name="Stan Willems" userId="S::s0210579@ad.ua.ac.be::1761f4ae-1697-45f2-8657-08e512a757a8" providerId="AD" clId="Web-{F7C3CA01-8598-FD88-56F8-0BEC3B85A197}" dt="2022-05-12T16:47:46.030" v="0" actId="14100"/>
      <pc:docMkLst>
        <pc:docMk/>
      </pc:docMkLst>
      <pc:sldChg chg="modSp">
        <pc:chgData name="Stan Willems" userId="S::s0210579@ad.ua.ac.be::1761f4ae-1697-45f2-8657-08e512a757a8" providerId="AD" clId="Web-{F7C3CA01-8598-FD88-56F8-0BEC3B85A197}" dt="2022-05-12T16:47:46.030" v="0" actId="14100"/>
        <pc:sldMkLst>
          <pc:docMk/>
          <pc:sldMk cId="3348467645" sldId="276"/>
        </pc:sldMkLst>
        <pc:spChg chg="mod">
          <ac:chgData name="Stan Willems" userId="S::s0210579@ad.ua.ac.be::1761f4ae-1697-45f2-8657-08e512a757a8" providerId="AD" clId="Web-{F7C3CA01-8598-FD88-56F8-0BEC3B85A197}" dt="2022-05-12T16:47:46.030" v="0" actId="14100"/>
          <ac:spMkLst>
            <pc:docMk/>
            <pc:sldMk cId="3348467645" sldId="276"/>
            <ac:spMk id="2" creationId="{BBAD5A9C-A650-B9DF-CB8E-F22965088F01}"/>
          </ac:spMkLst>
        </pc:spChg>
      </pc:sldChg>
    </pc:docChg>
  </pc:docChgLst>
  <pc:docChgLst>
    <pc:chgData name="Simon Olivier" userId="S::s0211074@ad.ua.ac.be::eea54e11-64be-4d2b-8cd1-9276ef3dc825" providerId="AD" clId="Web-{08137E21-85EB-3245-2EAC-052ECE716D89}"/>
    <pc:docChg chg="modSld addMainMaster delMainMaster">
      <pc:chgData name="Simon Olivier" userId="S::s0211074@ad.ua.ac.be::eea54e11-64be-4d2b-8cd1-9276ef3dc825" providerId="AD" clId="Web-{08137E21-85EB-3245-2EAC-052ECE716D89}" dt="2022-05-12T09:02:40.947" v="39"/>
      <pc:docMkLst>
        <pc:docMk/>
      </pc:docMkLst>
      <pc:sldChg chg="modSp">
        <pc:chgData name="Simon Olivier" userId="S::s0211074@ad.ua.ac.be::eea54e11-64be-4d2b-8cd1-9276ef3dc825" providerId="AD" clId="Web-{08137E21-85EB-3245-2EAC-052ECE716D89}" dt="2022-05-12T08:50:04.358" v="2" actId="1076"/>
        <pc:sldMkLst>
          <pc:docMk/>
          <pc:sldMk cId="1812126465" sldId="260"/>
        </pc:sldMkLst>
        <pc:spChg chg="mod">
          <ac:chgData name="Simon Olivier" userId="S::s0211074@ad.ua.ac.be::eea54e11-64be-4d2b-8cd1-9276ef3dc825" providerId="AD" clId="Web-{08137E21-85EB-3245-2EAC-052ECE716D89}" dt="2022-05-12T08:50:04.358" v="2" actId="1076"/>
          <ac:spMkLst>
            <pc:docMk/>
            <pc:sldMk cId="1812126465" sldId="260"/>
            <ac:spMk id="2" creationId="{F7AB9258-45D8-27AC-AE63-1AAF41C9EE60}"/>
          </ac:spMkLst>
        </pc:spChg>
      </pc:sldChg>
      <pc:sldChg chg="delSp modSp mod modClrScheme delDesignElem chgLayout">
        <pc:chgData name="Simon Olivier" userId="S::s0211074@ad.ua.ac.be::eea54e11-64be-4d2b-8cd1-9276ef3dc825" providerId="AD" clId="Web-{08137E21-85EB-3245-2EAC-052ECE716D89}" dt="2022-05-12T08:58:21.651" v="14" actId="14100"/>
        <pc:sldMkLst>
          <pc:docMk/>
          <pc:sldMk cId="688714610" sldId="264"/>
        </pc:sldMkLst>
        <pc:spChg chg="mod ord">
          <ac:chgData name="Simon Olivier" userId="S::s0211074@ad.ua.ac.be::eea54e11-64be-4d2b-8cd1-9276ef3dc825" providerId="AD" clId="Web-{08137E21-85EB-3245-2EAC-052ECE716D89}" dt="2022-05-12T08:57:52.384" v="11" actId="1076"/>
          <ac:spMkLst>
            <pc:docMk/>
            <pc:sldMk cId="688714610" sldId="264"/>
            <ac:spMk id="2" creationId="{A4BC1F60-1392-99A5-36FE-8261AF82EE96}"/>
          </ac:spMkLst>
        </pc:spChg>
        <pc:spChg chg="mod ord">
          <ac:chgData name="Simon Olivier" userId="S::s0211074@ad.ua.ac.be::eea54e11-64be-4d2b-8cd1-9276ef3dc825" providerId="AD" clId="Web-{08137E21-85EB-3245-2EAC-052ECE716D89}" dt="2022-05-12T08:58:21.651" v="14" actId="14100"/>
          <ac:spMkLst>
            <pc:docMk/>
            <pc:sldMk cId="688714610" sldId="264"/>
            <ac:spMk id="3" creationId="{451AF3DE-B045-C6A6-9180-258046AD1991}"/>
          </ac:spMkLst>
        </pc:spChg>
        <pc:spChg chg="del">
          <ac:chgData name="Simon Olivier" userId="S::s0211074@ad.ua.ac.be::eea54e11-64be-4d2b-8cd1-9276ef3dc825" providerId="AD" clId="Web-{08137E21-85EB-3245-2EAC-052ECE716D89}" dt="2022-05-12T08:56:56.037" v="8"/>
          <ac:spMkLst>
            <pc:docMk/>
            <pc:sldMk cId="688714610" sldId="264"/>
            <ac:spMk id="123" creationId="{57ABABA7-0420-4200-9B65-1C1967CE9373}"/>
          </ac:spMkLst>
        </pc:spChg>
        <pc:spChg chg="del">
          <ac:chgData name="Simon Olivier" userId="S::s0211074@ad.ua.ac.be::eea54e11-64be-4d2b-8cd1-9276ef3dc825" providerId="AD" clId="Web-{08137E21-85EB-3245-2EAC-052ECE716D89}" dt="2022-05-12T08:56:56.037" v="8"/>
          <ac:spMkLst>
            <pc:docMk/>
            <pc:sldMk cId="688714610" sldId="264"/>
            <ac:spMk id="124" creationId="{A317EBE3-FF86-4DA1-BC9A-331F7F2144E9}"/>
          </ac:spMkLst>
        </pc:spChg>
        <pc:grpChg chg="del">
          <ac:chgData name="Simon Olivier" userId="S::s0211074@ad.ua.ac.be::eea54e11-64be-4d2b-8cd1-9276ef3dc825" providerId="AD" clId="Web-{08137E21-85EB-3245-2EAC-052ECE716D89}" dt="2022-05-12T08:56:56.037" v="8"/>
          <ac:grpSpMkLst>
            <pc:docMk/>
            <pc:sldMk cId="688714610" sldId="264"/>
            <ac:grpSpMk id="125" creationId="{7A03E380-9CD1-4ABA-A763-9F9D252B8908}"/>
          </ac:grpSpMkLst>
        </pc:grpChg>
        <pc:cxnChg chg="del">
          <ac:chgData name="Simon Olivier" userId="S::s0211074@ad.ua.ac.be::eea54e11-64be-4d2b-8cd1-9276ef3dc825" providerId="AD" clId="Web-{08137E21-85EB-3245-2EAC-052ECE716D89}" dt="2022-05-12T08:56:56.037" v="8"/>
          <ac:cxnSpMkLst>
            <pc:docMk/>
            <pc:sldMk cId="688714610" sldId="264"/>
            <ac:cxnSpMk id="127" creationId="{34D43EC1-35FA-4FC3-8526-F655CEB09D9C}"/>
          </ac:cxnSpMkLst>
        </pc:cxnChg>
      </pc:sldChg>
      <pc:sldChg chg="addSp modSp">
        <pc:chgData name="Simon Olivier" userId="S::s0211074@ad.ua.ac.be::eea54e11-64be-4d2b-8cd1-9276ef3dc825" providerId="AD" clId="Web-{08137E21-85EB-3245-2EAC-052ECE716D89}" dt="2022-05-12T09:02:40.947" v="39"/>
        <pc:sldMkLst>
          <pc:docMk/>
          <pc:sldMk cId="1065291534" sldId="265"/>
        </pc:sldMkLst>
        <pc:spChg chg="mod">
          <ac:chgData name="Simon Olivier" userId="S::s0211074@ad.ua.ac.be::eea54e11-64be-4d2b-8cd1-9276ef3dc825" providerId="AD" clId="Web-{08137E21-85EB-3245-2EAC-052ECE716D89}" dt="2022-05-12T08:59:26.718" v="27" actId="20577"/>
          <ac:spMkLst>
            <pc:docMk/>
            <pc:sldMk cId="1065291534" sldId="265"/>
            <ac:spMk id="2" creationId="{90D9482A-24F7-9D4D-40AB-8134C25DE220}"/>
          </ac:spMkLst>
        </pc:spChg>
        <pc:spChg chg="mod">
          <ac:chgData name="Simon Olivier" userId="S::s0211074@ad.ua.ac.be::eea54e11-64be-4d2b-8cd1-9276ef3dc825" providerId="AD" clId="Web-{08137E21-85EB-3245-2EAC-052ECE716D89}" dt="2022-05-12T08:59:51.532" v="31" actId="20577"/>
          <ac:spMkLst>
            <pc:docMk/>
            <pc:sldMk cId="1065291534" sldId="265"/>
            <ac:spMk id="3" creationId="{23D175BF-ABB3-E654-35C9-157E37E438B4}"/>
          </ac:spMkLst>
        </pc:spChg>
        <pc:picChg chg="mod">
          <ac:chgData name="Simon Olivier" userId="S::s0211074@ad.ua.ac.be::eea54e11-64be-4d2b-8cd1-9276ef3dc825" providerId="AD" clId="Web-{08137E21-85EB-3245-2EAC-052ECE716D89}" dt="2022-05-12T09:01:39.006" v="35" actId="1076"/>
          <ac:picMkLst>
            <pc:docMk/>
            <pc:sldMk cId="1065291534" sldId="265"/>
            <ac:picMk id="4" creationId="{43CAE386-8059-C270-2DC7-DC9A5F2C362C}"/>
          </ac:picMkLst>
        </pc:picChg>
        <pc:picChg chg="mod">
          <ac:chgData name="Simon Olivier" userId="S::s0211074@ad.ua.ac.be::eea54e11-64be-4d2b-8cd1-9276ef3dc825" providerId="AD" clId="Web-{08137E21-85EB-3245-2EAC-052ECE716D89}" dt="2022-05-12T09:01:37.147" v="34" actId="1076"/>
          <ac:picMkLst>
            <pc:docMk/>
            <pc:sldMk cId="1065291534" sldId="265"/>
            <ac:picMk id="5" creationId="{525EA4B9-F6F3-3F5D-61EC-EF9A64CC7F25}"/>
          </ac:picMkLst>
        </pc:picChg>
        <pc:cxnChg chg="add">
          <ac:chgData name="Simon Olivier" userId="S::s0211074@ad.ua.ac.be::eea54e11-64be-4d2b-8cd1-9276ef3dc825" providerId="AD" clId="Web-{08137E21-85EB-3245-2EAC-052ECE716D89}" dt="2022-05-12T09:01:52.835" v="36"/>
          <ac:cxnSpMkLst>
            <pc:docMk/>
            <pc:sldMk cId="1065291534" sldId="265"/>
            <ac:cxnSpMk id="6" creationId="{959C35CD-FB17-3648-C227-7DF74FB9EA89}"/>
          </ac:cxnSpMkLst>
        </pc:cxnChg>
        <pc:cxnChg chg="add">
          <ac:chgData name="Simon Olivier" userId="S::s0211074@ad.ua.ac.be::eea54e11-64be-4d2b-8cd1-9276ef3dc825" providerId="AD" clId="Web-{08137E21-85EB-3245-2EAC-052ECE716D89}" dt="2022-05-12T09:01:59.383" v="37"/>
          <ac:cxnSpMkLst>
            <pc:docMk/>
            <pc:sldMk cId="1065291534" sldId="265"/>
            <ac:cxnSpMk id="7" creationId="{A5FF34F1-0AAA-495E-9758-37395946CF40}"/>
          </ac:cxnSpMkLst>
        </pc:cxnChg>
        <pc:cxnChg chg="add">
          <ac:chgData name="Simon Olivier" userId="S::s0211074@ad.ua.ac.be::eea54e11-64be-4d2b-8cd1-9276ef3dc825" providerId="AD" clId="Web-{08137E21-85EB-3245-2EAC-052ECE716D89}" dt="2022-05-12T09:02:11.727" v="38"/>
          <ac:cxnSpMkLst>
            <pc:docMk/>
            <pc:sldMk cId="1065291534" sldId="265"/>
            <ac:cxnSpMk id="8" creationId="{4BF802DA-C3AD-F371-C33D-F0F5BC4C1890}"/>
          </ac:cxnSpMkLst>
        </pc:cxnChg>
        <pc:cxnChg chg="add">
          <ac:chgData name="Simon Olivier" userId="S::s0211074@ad.ua.ac.be::eea54e11-64be-4d2b-8cd1-9276ef3dc825" providerId="AD" clId="Web-{08137E21-85EB-3245-2EAC-052ECE716D89}" dt="2022-05-12T09:02:40.947" v="39"/>
          <ac:cxnSpMkLst>
            <pc:docMk/>
            <pc:sldMk cId="1065291534" sldId="265"/>
            <ac:cxnSpMk id="9" creationId="{CAAF58AD-8BE0-F695-DFA4-2CE8EC655F16}"/>
          </ac:cxnSpMkLst>
        </pc:cxnChg>
      </pc:sldChg>
      <pc:sldChg chg="modSp mod modClrScheme chgLayout">
        <pc:chgData name="Simon Olivier" userId="S::s0211074@ad.ua.ac.be::eea54e11-64be-4d2b-8cd1-9276ef3dc825" providerId="AD" clId="Web-{08137E21-85EB-3245-2EAC-052ECE716D89}" dt="2022-05-12T08:54:39.217" v="7"/>
        <pc:sldMkLst>
          <pc:docMk/>
          <pc:sldMk cId="2643400901" sldId="265"/>
        </pc:sldMkLst>
        <pc:spChg chg="mod ord">
          <ac:chgData name="Simon Olivier" userId="S::s0211074@ad.ua.ac.be::eea54e11-64be-4d2b-8cd1-9276ef3dc825" providerId="AD" clId="Web-{08137E21-85EB-3245-2EAC-052ECE716D89}" dt="2022-05-12T08:54:39.217" v="7"/>
          <ac:spMkLst>
            <pc:docMk/>
            <pc:sldMk cId="2643400901" sldId="265"/>
            <ac:spMk id="2" creationId="{A4BC1F60-1392-99A5-36FE-8261AF82EE96}"/>
          </ac:spMkLst>
        </pc:spChg>
        <pc:spChg chg="mod ord">
          <ac:chgData name="Simon Olivier" userId="S::s0211074@ad.ua.ac.be::eea54e11-64be-4d2b-8cd1-9276ef3dc825" providerId="AD" clId="Web-{08137E21-85EB-3245-2EAC-052ECE716D89}" dt="2022-05-12T08:54:39.217" v="7"/>
          <ac:spMkLst>
            <pc:docMk/>
            <pc:sldMk cId="2643400901" sldId="265"/>
            <ac:spMk id="3" creationId="{451AF3DE-B045-C6A6-9180-258046AD1991}"/>
          </ac:spMkLst>
        </pc:spChg>
      </pc:sldChg>
      <pc:sldChg chg="modSp mod modClrScheme chgLayout">
        <pc:chgData name="Simon Olivier" userId="S::s0211074@ad.ua.ac.be::eea54e11-64be-4d2b-8cd1-9276ef3dc825" providerId="AD" clId="Web-{08137E21-85EB-3245-2EAC-052ECE716D89}" dt="2022-05-12T08:53:49.542" v="5"/>
        <pc:sldMkLst>
          <pc:docMk/>
          <pc:sldMk cId="3333911418" sldId="265"/>
        </pc:sldMkLst>
        <pc:spChg chg="mod ord">
          <ac:chgData name="Simon Olivier" userId="S::s0211074@ad.ua.ac.be::eea54e11-64be-4d2b-8cd1-9276ef3dc825" providerId="AD" clId="Web-{08137E21-85EB-3245-2EAC-052ECE716D89}" dt="2022-05-12T08:53:49.542" v="5"/>
          <ac:spMkLst>
            <pc:docMk/>
            <pc:sldMk cId="3333911418" sldId="265"/>
            <ac:spMk id="2" creationId="{A4BC1F60-1392-99A5-36FE-8261AF82EE96}"/>
          </ac:spMkLst>
        </pc:spChg>
        <pc:spChg chg="mod ord">
          <ac:chgData name="Simon Olivier" userId="S::s0211074@ad.ua.ac.be::eea54e11-64be-4d2b-8cd1-9276ef3dc825" providerId="AD" clId="Web-{08137E21-85EB-3245-2EAC-052ECE716D89}" dt="2022-05-12T08:53:49.542" v="5"/>
          <ac:spMkLst>
            <pc:docMk/>
            <pc:sldMk cId="3333911418" sldId="265"/>
            <ac:spMk id="3" creationId="{451AF3DE-B045-C6A6-9180-258046AD1991}"/>
          </ac:spMkLst>
        </pc:spChg>
      </pc:sldChg>
      <pc:sldChg chg="modSp mod modClrScheme chgLayout">
        <pc:chgData name="Simon Olivier" userId="S::s0211074@ad.ua.ac.be::eea54e11-64be-4d2b-8cd1-9276ef3dc825" providerId="AD" clId="Web-{08137E21-85EB-3245-2EAC-052ECE716D89}" dt="2022-05-12T08:57:43.759" v="10"/>
        <pc:sldMkLst>
          <pc:docMk/>
          <pc:sldMk cId="4003175373" sldId="265"/>
        </pc:sldMkLst>
        <pc:spChg chg="mod ord">
          <ac:chgData name="Simon Olivier" userId="S::s0211074@ad.ua.ac.be::eea54e11-64be-4d2b-8cd1-9276ef3dc825" providerId="AD" clId="Web-{08137E21-85EB-3245-2EAC-052ECE716D89}" dt="2022-05-12T08:57:43.759" v="10"/>
          <ac:spMkLst>
            <pc:docMk/>
            <pc:sldMk cId="4003175373" sldId="265"/>
            <ac:spMk id="2" creationId="{A4BC1F60-1392-99A5-36FE-8261AF82EE96}"/>
          </ac:spMkLst>
        </pc:spChg>
        <pc:spChg chg="mod ord">
          <ac:chgData name="Simon Olivier" userId="S::s0211074@ad.ua.ac.be::eea54e11-64be-4d2b-8cd1-9276ef3dc825" providerId="AD" clId="Web-{08137E21-85EB-3245-2EAC-052ECE716D89}" dt="2022-05-12T08:57:43.759" v="10"/>
          <ac:spMkLst>
            <pc:docMk/>
            <pc:sldMk cId="4003175373" sldId="265"/>
            <ac:spMk id="3" creationId="{451AF3DE-B045-C6A6-9180-258046AD1991}"/>
          </ac:spMkLst>
        </pc:spChg>
      </pc:sldChg>
      <pc:sldChg chg="modSp mod modClrScheme chgLayout">
        <pc:chgData name="Simon Olivier" userId="S::s0211074@ad.ua.ac.be::eea54e11-64be-4d2b-8cd1-9276ef3dc825" providerId="AD" clId="Web-{08137E21-85EB-3245-2EAC-052ECE716D89}" dt="2022-05-12T08:54:39.217" v="7"/>
        <pc:sldMkLst>
          <pc:docMk/>
          <pc:sldMk cId="598144611" sldId="266"/>
        </pc:sldMkLst>
        <pc:spChg chg="mod ord">
          <ac:chgData name="Simon Olivier" userId="S::s0211074@ad.ua.ac.be::eea54e11-64be-4d2b-8cd1-9276ef3dc825" providerId="AD" clId="Web-{08137E21-85EB-3245-2EAC-052ECE716D89}" dt="2022-05-12T08:54:39.217" v="7"/>
          <ac:spMkLst>
            <pc:docMk/>
            <pc:sldMk cId="598144611" sldId="266"/>
            <ac:spMk id="2" creationId="{A4BC1F60-1392-99A5-36FE-8261AF82EE96}"/>
          </ac:spMkLst>
        </pc:spChg>
        <pc:spChg chg="mod ord">
          <ac:chgData name="Simon Olivier" userId="S::s0211074@ad.ua.ac.be::eea54e11-64be-4d2b-8cd1-9276ef3dc825" providerId="AD" clId="Web-{08137E21-85EB-3245-2EAC-052ECE716D89}" dt="2022-05-12T08:54:39.217" v="7"/>
          <ac:spMkLst>
            <pc:docMk/>
            <pc:sldMk cId="598144611" sldId="266"/>
            <ac:spMk id="3" creationId="{451AF3DE-B045-C6A6-9180-258046AD1991}"/>
          </ac:spMkLst>
        </pc:spChg>
      </pc:sldChg>
      <pc:sldChg chg="modSp mod modClrScheme chgLayout">
        <pc:chgData name="Simon Olivier" userId="S::s0211074@ad.ua.ac.be::eea54e11-64be-4d2b-8cd1-9276ef3dc825" providerId="AD" clId="Web-{08137E21-85EB-3245-2EAC-052ECE716D89}" dt="2022-05-12T08:54:39.217" v="7"/>
        <pc:sldMkLst>
          <pc:docMk/>
          <pc:sldMk cId="1968298796" sldId="267"/>
        </pc:sldMkLst>
        <pc:spChg chg="mod ord">
          <ac:chgData name="Simon Olivier" userId="S::s0211074@ad.ua.ac.be::eea54e11-64be-4d2b-8cd1-9276ef3dc825" providerId="AD" clId="Web-{08137E21-85EB-3245-2EAC-052ECE716D89}" dt="2022-05-12T08:54:39.217" v="7"/>
          <ac:spMkLst>
            <pc:docMk/>
            <pc:sldMk cId="1968298796" sldId="267"/>
            <ac:spMk id="2" creationId="{A4BC1F60-1392-99A5-36FE-8261AF82EE96}"/>
          </ac:spMkLst>
        </pc:spChg>
        <pc:spChg chg="mod ord">
          <ac:chgData name="Simon Olivier" userId="S::s0211074@ad.ua.ac.be::eea54e11-64be-4d2b-8cd1-9276ef3dc825" providerId="AD" clId="Web-{08137E21-85EB-3245-2EAC-052ECE716D89}" dt="2022-05-12T08:54:39.217" v="7"/>
          <ac:spMkLst>
            <pc:docMk/>
            <pc:sldMk cId="1968298796" sldId="267"/>
            <ac:spMk id="3" creationId="{451AF3DE-B045-C6A6-9180-258046AD1991}"/>
          </ac:spMkLst>
        </pc:spChg>
      </pc:sldChg>
      <pc:sldChg chg="modSp mod modClrScheme chgLayout">
        <pc:chgData name="Simon Olivier" userId="S::s0211074@ad.ua.ac.be::eea54e11-64be-4d2b-8cd1-9276ef3dc825" providerId="AD" clId="Web-{08137E21-85EB-3245-2EAC-052ECE716D89}" dt="2022-05-12T08:54:39.217" v="7"/>
        <pc:sldMkLst>
          <pc:docMk/>
          <pc:sldMk cId="628097909" sldId="268"/>
        </pc:sldMkLst>
        <pc:spChg chg="mod ord">
          <ac:chgData name="Simon Olivier" userId="S::s0211074@ad.ua.ac.be::eea54e11-64be-4d2b-8cd1-9276ef3dc825" providerId="AD" clId="Web-{08137E21-85EB-3245-2EAC-052ECE716D89}" dt="2022-05-12T08:54:39.217" v="7"/>
          <ac:spMkLst>
            <pc:docMk/>
            <pc:sldMk cId="628097909" sldId="268"/>
            <ac:spMk id="2" creationId="{AF23DF50-EA51-8972-CCF2-8C5D9DA6B223}"/>
          </ac:spMkLst>
        </pc:spChg>
        <pc:spChg chg="mod ord">
          <ac:chgData name="Simon Olivier" userId="S::s0211074@ad.ua.ac.be::eea54e11-64be-4d2b-8cd1-9276ef3dc825" providerId="AD" clId="Web-{08137E21-85EB-3245-2EAC-052ECE716D89}" dt="2022-05-12T08:54:39.217" v="7"/>
          <ac:spMkLst>
            <pc:docMk/>
            <pc:sldMk cId="628097909" sldId="268"/>
            <ac:spMk id="3" creationId="{3D66F5BA-B103-8572-9A6B-A762CB020779}"/>
          </ac:spMkLst>
        </pc:spChg>
      </pc:sldChg>
      <pc:sldMasterChg chg="del delSldLayout">
        <pc:chgData name="Simon Olivier" userId="S::s0211074@ad.ua.ac.be::eea54e11-64be-4d2b-8cd1-9276ef3dc825" providerId="AD" clId="Web-{08137E21-85EB-3245-2EAC-052ECE716D89}" dt="2022-05-12T08:53:07.899" v="3"/>
        <pc:sldMasterMkLst>
          <pc:docMk/>
          <pc:sldMasterMk cId="1802976536" sldId="2147483874"/>
        </pc:sldMasterMkLst>
        <pc:sldLayoutChg chg="del">
          <pc:chgData name="Simon Olivier" userId="S::s0211074@ad.ua.ac.be::eea54e11-64be-4d2b-8cd1-9276ef3dc825" providerId="AD" clId="Web-{08137E21-85EB-3245-2EAC-052ECE716D89}" dt="2022-05-12T08:53:07.899" v="3"/>
          <pc:sldLayoutMkLst>
            <pc:docMk/>
            <pc:sldMasterMk cId="1802976536" sldId="2147483874"/>
            <pc:sldLayoutMk cId="2440817217" sldId="2147483875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3:07.899" v="3"/>
          <pc:sldLayoutMkLst>
            <pc:docMk/>
            <pc:sldMasterMk cId="1802976536" sldId="2147483874"/>
            <pc:sldLayoutMk cId="2311413444" sldId="2147483876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3:07.899" v="3"/>
          <pc:sldLayoutMkLst>
            <pc:docMk/>
            <pc:sldMasterMk cId="1802976536" sldId="2147483874"/>
            <pc:sldLayoutMk cId="2275138385" sldId="2147483877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3:07.899" v="3"/>
          <pc:sldLayoutMkLst>
            <pc:docMk/>
            <pc:sldMasterMk cId="1802976536" sldId="2147483874"/>
            <pc:sldLayoutMk cId="27698620" sldId="2147483878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3:07.899" v="3"/>
          <pc:sldLayoutMkLst>
            <pc:docMk/>
            <pc:sldMasterMk cId="1802976536" sldId="2147483874"/>
            <pc:sldLayoutMk cId="152210024" sldId="2147483879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3:07.899" v="3"/>
          <pc:sldLayoutMkLst>
            <pc:docMk/>
            <pc:sldMasterMk cId="1802976536" sldId="2147483874"/>
            <pc:sldLayoutMk cId="2978590360" sldId="2147483880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3:07.899" v="3"/>
          <pc:sldLayoutMkLst>
            <pc:docMk/>
            <pc:sldMasterMk cId="1802976536" sldId="2147483874"/>
            <pc:sldLayoutMk cId="3216240222" sldId="2147483881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3:07.899" v="3"/>
          <pc:sldLayoutMkLst>
            <pc:docMk/>
            <pc:sldMasterMk cId="1802976536" sldId="2147483874"/>
            <pc:sldLayoutMk cId="2988687269" sldId="2147483882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3:07.899" v="3"/>
          <pc:sldLayoutMkLst>
            <pc:docMk/>
            <pc:sldMasterMk cId="1802976536" sldId="2147483874"/>
            <pc:sldLayoutMk cId="498752440" sldId="2147483883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3:07.899" v="3"/>
          <pc:sldLayoutMkLst>
            <pc:docMk/>
            <pc:sldMasterMk cId="1802976536" sldId="2147483874"/>
            <pc:sldLayoutMk cId="3090602712" sldId="2147483884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3:07.899" v="3"/>
          <pc:sldLayoutMkLst>
            <pc:docMk/>
            <pc:sldMasterMk cId="1802976536" sldId="2147483874"/>
            <pc:sldLayoutMk cId="2248547196" sldId="2147483885"/>
          </pc:sldLayoutMkLst>
        </pc:sldLayoutChg>
      </pc:sldMasterChg>
      <pc:sldMasterChg chg="add del addSldLayout delSldLayout modSldLayout">
        <pc:chgData name="Simon Olivier" userId="S::s0211074@ad.ua.ac.be::eea54e11-64be-4d2b-8cd1-9276ef3dc825" providerId="AD" clId="Web-{08137E21-85EB-3245-2EAC-052ECE716D89}" dt="2022-05-12T08:53:37.807" v="4"/>
        <pc:sldMasterMkLst>
          <pc:docMk/>
          <pc:sldMasterMk cId="461131659" sldId="2147483886"/>
        </pc:sldMasterMkLst>
        <pc:sldLayoutChg chg="add del mod replId">
          <pc:chgData name="Simon Olivier" userId="S::s0211074@ad.ua.ac.be::eea54e11-64be-4d2b-8cd1-9276ef3dc825" providerId="AD" clId="Web-{08137E21-85EB-3245-2EAC-052ECE716D89}" dt="2022-05-12T08:53:37.807" v="4"/>
          <pc:sldLayoutMkLst>
            <pc:docMk/>
            <pc:sldMasterMk cId="461131659" sldId="2147483886"/>
            <pc:sldLayoutMk cId="2054165311" sldId="2147483887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37.807" v="4"/>
          <pc:sldLayoutMkLst>
            <pc:docMk/>
            <pc:sldMasterMk cId="461131659" sldId="2147483886"/>
            <pc:sldLayoutMk cId="1306497641" sldId="2147483888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37.807" v="4"/>
          <pc:sldLayoutMkLst>
            <pc:docMk/>
            <pc:sldMasterMk cId="461131659" sldId="2147483886"/>
            <pc:sldLayoutMk cId="341031441" sldId="2147483889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37.807" v="4"/>
          <pc:sldLayoutMkLst>
            <pc:docMk/>
            <pc:sldMasterMk cId="461131659" sldId="2147483886"/>
            <pc:sldLayoutMk cId="1188266720" sldId="2147483890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37.807" v="4"/>
          <pc:sldLayoutMkLst>
            <pc:docMk/>
            <pc:sldMasterMk cId="461131659" sldId="2147483886"/>
            <pc:sldLayoutMk cId="3547995730" sldId="2147483891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37.807" v="4"/>
          <pc:sldLayoutMkLst>
            <pc:docMk/>
            <pc:sldMasterMk cId="461131659" sldId="2147483886"/>
            <pc:sldLayoutMk cId="3030254712" sldId="2147483892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37.807" v="4"/>
          <pc:sldLayoutMkLst>
            <pc:docMk/>
            <pc:sldMasterMk cId="461131659" sldId="2147483886"/>
            <pc:sldLayoutMk cId="3296251407" sldId="2147483893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37.807" v="4"/>
          <pc:sldLayoutMkLst>
            <pc:docMk/>
            <pc:sldMasterMk cId="461131659" sldId="2147483886"/>
            <pc:sldLayoutMk cId="1330748434" sldId="2147483894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37.807" v="4"/>
          <pc:sldLayoutMkLst>
            <pc:docMk/>
            <pc:sldMasterMk cId="461131659" sldId="2147483886"/>
            <pc:sldLayoutMk cId="1377899213" sldId="2147483895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37.807" v="4"/>
          <pc:sldLayoutMkLst>
            <pc:docMk/>
            <pc:sldMasterMk cId="461131659" sldId="2147483886"/>
            <pc:sldLayoutMk cId="739880141" sldId="2147483896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37.807" v="4"/>
          <pc:sldLayoutMkLst>
            <pc:docMk/>
            <pc:sldMasterMk cId="461131659" sldId="2147483886"/>
            <pc:sldLayoutMk cId="4160148360" sldId="2147483897"/>
          </pc:sldLayoutMkLst>
        </pc:sldLayoutChg>
      </pc:sldMasterChg>
      <pc:sldMasterChg chg="add del addSldLayout delSldLayout modSldLayout">
        <pc:chgData name="Simon Olivier" userId="S::s0211074@ad.ua.ac.be::eea54e11-64be-4d2b-8cd1-9276ef3dc825" providerId="AD" clId="Web-{08137E21-85EB-3245-2EAC-052ECE716D89}" dt="2022-05-12T08:53:49.542" v="5"/>
        <pc:sldMasterMkLst>
          <pc:docMk/>
          <pc:sldMasterMk cId="2909478479" sldId="2147483898"/>
        </pc:sldMasterMkLst>
        <pc:sldLayoutChg chg="add del mod replId">
          <pc:chgData name="Simon Olivier" userId="S::s0211074@ad.ua.ac.be::eea54e11-64be-4d2b-8cd1-9276ef3dc825" providerId="AD" clId="Web-{08137E21-85EB-3245-2EAC-052ECE716D89}" dt="2022-05-12T08:53:49.542" v="5"/>
          <pc:sldLayoutMkLst>
            <pc:docMk/>
            <pc:sldMasterMk cId="2909478479" sldId="2147483898"/>
            <pc:sldLayoutMk cId="256424411" sldId="2147483899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49.542" v="5"/>
          <pc:sldLayoutMkLst>
            <pc:docMk/>
            <pc:sldMasterMk cId="2909478479" sldId="2147483898"/>
            <pc:sldLayoutMk cId="910520910" sldId="2147483900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49.542" v="5"/>
          <pc:sldLayoutMkLst>
            <pc:docMk/>
            <pc:sldMasterMk cId="2909478479" sldId="2147483898"/>
            <pc:sldLayoutMk cId="4064678667" sldId="2147483901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49.542" v="5"/>
          <pc:sldLayoutMkLst>
            <pc:docMk/>
            <pc:sldMasterMk cId="2909478479" sldId="2147483898"/>
            <pc:sldLayoutMk cId="2346015658" sldId="2147483902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49.542" v="5"/>
          <pc:sldLayoutMkLst>
            <pc:docMk/>
            <pc:sldMasterMk cId="2909478479" sldId="2147483898"/>
            <pc:sldLayoutMk cId="197707220" sldId="2147483903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49.542" v="5"/>
          <pc:sldLayoutMkLst>
            <pc:docMk/>
            <pc:sldMasterMk cId="2909478479" sldId="2147483898"/>
            <pc:sldLayoutMk cId="2677966424" sldId="2147483904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49.542" v="5"/>
          <pc:sldLayoutMkLst>
            <pc:docMk/>
            <pc:sldMasterMk cId="2909478479" sldId="2147483898"/>
            <pc:sldLayoutMk cId="1011282453" sldId="2147483905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49.542" v="5"/>
          <pc:sldLayoutMkLst>
            <pc:docMk/>
            <pc:sldMasterMk cId="2909478479" sldId="2147483898"/>
            <pc:sldLayoutMk cId="3699500988" sldId="2147483906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49.542" v="5"/>
          <pc:sldLayoutMkLst>
            <pc:docMk/>
            <pc:sldMasterMk cId="2909478479" sldId="2147483898"/>
            <pc:sldLayoutMk cId="1427621927" sldId="2147483907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49.542" v="5"/>
          <pc:sldLayoutMkLst>
            <pc:docMk/>
            <pc:sldMasterMk cId="2909478479" sldId="2147483898"/>
            <pc:sldLayoutMk cId="897651588" sldId="2147483908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3:49.542" v="5"/>
          <pc:sldLayoutMkLst>
            <pc:docMk/>
            <pc:sldMasterMk cId="2909478479" sldId="2147483898"/>
            <pc:sldLayoutMk cId="3805987444" sldId="2147483909"/>
          </pc:sldLayoutMkLst>
        </pc:sldLayoutChg>
      </pc:sldMasterChg>
      <pc:sldMasterChg chg="add del addSldLayout delSldLayout modSldLayout">
        <pc:chgData name="Simon Olivier" userId="S::s0211074@ad.ua.ac.be::eea54e11-64be-4d2b-8cd1-9276ef3dc825" providerId="AD" clId="Web-{08137E21-85EB-3245-2EAC-052ECE716D89}" dt="2022-05-12T08:54:39.217" v="7"/>
        <pc:sldMasterMkLst>
          <pc:docMk/>
          <pc:sldMasterMk cId="3101422871" sldId="2147483910"/>
        </pc:sldMasterMkLst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2312901548" sldId="2147483911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3002826872" sldId="2147483912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3581828380" sldId="2147483913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2762582055" sldId="2147483914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393456077" sldId="2147483915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2638219936" sldId="2147483916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3256500391" sldId="2147483917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2264952779" sldId="2147483918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28831301" sldId="2147483919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3376075443" sldId="2147483920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3880902959" sldId="2147483921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2053353192" sldId="2147483922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3349318945" sldId="2147483923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1575607902" sldId="2147483924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2967253566" sldId="2147483925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2980568911" sldId="2147483926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3101422871" sldId="2147483910"/>
            <pc:sldLayoutMk cId="2002193138" sldId="2147483927"/>
          </pc:sldLayoutMkLst>
        </pc:sldLayoutChg>
      </pc:sldMasterChg>
      <pc:sldMasterChg chg="add del addSldLayout delSldLayout modSldLayout">
        <pc:chgData name="Simon Olivier" userId="S::s0211074@ad.ua.ac.be::eea54e11-64be-4d2b-8cd1-9276ef3dc825" providerId="AD" clId="Web-{08137E21-85EB-3245-2EAC-052ECE716D89}" dt="2022-05-12T08:54:39.217" v="7"/>
        <pc:sldMasterMkLst>
          <pc:docMk/>
          <pc:sldMasterMk cId="4103064417" sldId="2147483928"/>
        </pc:sldMasterMkLst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4103064417" sldId="2147483928"/>
            <pc:sldLayoutMk cId="1682375583" sldId="2147483929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4103064417" sldId="2147483928"/>
            <pc:sldLayoutMk cId="2189473852" sldId="2147483930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4103064417" sldId="2147483928"/>
            <pc:sldLayoutMk cId="922438550" sldId="2147483931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4103064417" sldId="2147483928"/>
            <pc:sldLayoutMk cId="2892070916" sldId="2147483932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4103064417" sldId="2147483928"/>
            <pc:sldLayoutMk cId="2945377922" sldId="2147483933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4103064417" sldId="2147483928"/>
            <pc:sldLayoutMk cId="716651875" sldId="2147483934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4103064417" sldId="2147483928"/>
            <pc:sldLayoutMk cId="3819905538" sldId="2147483935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4103064417" sldId="2147483928"/>
            <pc:sldLayoutMk cId="375526353" sldId="2147483936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4103064417" sldId="2147483928"/>
            <pc:sldLayoutMk cId="332250137" sldId="2147483937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4103064417" sldId="2147483928"/>
            <pc:sldLayoutMk cId="923745504" sldId="2147483938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4103064417" sldId="2147483928"/>
            <pc:sldLayoutMk cId="3484526166" sldId="2147483939"/>
          </pc:sldLayoutMkLst>
        </pc:sldLayoutChg>
      </pc:sldMasterChg>
      <pc:sldMasterChg chg="add addSldLayout modSldLayout">
        <pc:chgData name="Simon Olivier" userId="S::s0211074@ad.ua.ac.be::eea54e11-64be-4d2b-8cd1-9276ef3dc825" providerId="AD" clId="Web-{08137E21-85EB-3245-2EAC-052ECE716D89}" dt="2022-05-12T08:54:39.217" v="7"/>
        <pc:sldMasterMkLst>
          <pc:docMk/>
          <pc:sldMasterMk cId="1297828859" sldId="2147483940"/>
        </pc:sldMasterMkLst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1320755117" sldId="2147483941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4059969964" sldId="2147483942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2161743873" sldId="2147483943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478398193" sldId="2147483944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38267308" sldId="2147483945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2756489739" sldId="2147483946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3151027455" sldId="2147483947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1296338742" sldId="2147483948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3351982277" sldId="2147483949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2362809673" sldId="2147483950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3065722737" sldId="2147483951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3287740900" sldId="2147483952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92967174" sldId="2147483953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3511378972" sldId="2147483954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2160876458" sldId="2147483955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4:39.217" v="7"/>
          <pc:sldLayoutMkLst>
            <pc:docMk/>
            <pc:sldMasterMk cId="1297828859" sldId="2147483940"/>
            <pc:sldLayoutMk cId="2138944845" sldId="2147483956"/>
          </pc:sldLayoutMkLst>
        </pc:sldLayoutChg>
      </pc:sldMasterChg>
      <pc:sldMasterChg chg="del delSldLayout">
        <pc:chgData name="Simon Olivier" userId="S::s0211074@ad.ua.ac.be::eea54e11-64be-4d2b-8cd1-9276ef3dc825" providerId="AD" clId="Web-{08137E21-85EB-3245-2EAC-052ECE716D89}" dt="2022-05-12T08:56:56.037" v="8"/>
        <pc:sldMasterMkLst>
          <pc:docMk/>
          <pc:sldMasterMk cId="1590612566" sldId="2147484008"/>
        </pc:sldMasterMkLst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744822800" sldId="2147484009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2414422625" sldId="2147484010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3198494520" sldId="2147484011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945671837" sldId="2147484012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965118426" sldId="2147484013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1717868234" sldId="2147484014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3691264174" sldId="2147484015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339182381" sldId="2147484016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3254849096" sldId="2147484017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3255058992" sldId="2147484018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3914296361" sldId="2147484019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1887623584" sldId="2147484020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2760633603" sldId="2147484021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1502274563" sldId="2147484022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1229039426" sldId="2147484023"/>
          </pc:sldLayoutMkLst>
        </pc:sldLayoutChg>
        <pc:sldLayoutChg chg="del">
          <pc:chgData name="Simon Olivier" userId="S::s0211074@ad.ua.ac.be::eea54e11-64be-4d2b-8cd1-9276ef3dc825" providerId="AD" clId="Web-{08137E21-85EB-3245-2EAC-052ECE716D89}" dt="2022-05-12T08:56:56.037" v="8"/>
          <pc:sldLayoutMkLst>
            <pc:docMk/>
            <pc:sldMasterMk cId="1590612566" sldId="2147484008"/>
            <pc:sldLayoutMk cId="618937014" sldId="2147484024"/>
          </pc:sldLayoutMkLst>
        </pc:sldLayoutChg>
      </pc:sldMasterChg>
      <pc:sldMasterChg chg="add del addSldLayout delSldLayout modSldLayout">
        <pc:chgData name="Simon Olivier" userId="S::s0211074@ad.ua.ac.be::eea54e11-64be-4d2b-8cd1-9276ef3dc825" providerId="AD" clId="Web-{08137E21-85EB-3245-2EAC-052ECE716D89}" dt="2022-05-12T08:57:30.133" v="9"/>
        <pc:sldMasterMkLst>
          <pc:docMk/>
          <pc:sldMasterMk cId="1562286135" sldId="2147484025"/>
        </pc:sldMasterMkLst>
        <pc:sldLayoutChg chg="add del mod replId">
          <pc:chgData name="Simon Olivier" userId="S::s0211074@ad.ua.ac.be::eea54e11-64be-4d2b-8cd1-9276ef3dc825" providerId="AD" clId="Web-{08137E21-85EB-3245-2EAC-052ECE716D89}" dt="2022-05-12T08:57:30.133" v="9"/>
          <pc:sldLayoutMkLst>
            <pc:docMk/>
            <pc:sldMasterMk cId="1562286135" sldId="2147484025"/>
            <pc:sldLayoutMk cId="556587911" sldId="2147484026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30.133" v="9"/>
          <pc:sldLayoutMkLst>
            <pc:docMk/>
            <pc:sldMasterMk cId="1562286135" sldId="2147484025"/>
            <pc:sldLayoutMk cId="1083950660" sldId="2147484027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30.133" v="9"/>
          <pc:sldLayoutMkLst>
            <pc:docMk/>
            <pc:sldMasterMk cId="1562286135" sldId="2147484025"/>
            <pc:sldLayoutMk cId="3508393041" sldId="2147484028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30.133" v="9"/>
          <pc:sldLayoutMkLst>
            <pc:docMk/>
            <pc:sldMasterMk cId="1562286135" sldId="2147484025"/>
            <pc:sldLayoutMk cId="3780871945" sldId="2147484029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30.133" v="9"/>
          <pc:sldLayoutMkLst>
            <pc:docMk/>
            <pc:sldMasterMk cId="1562286135" sldId="2147484025"/>
            <pc:sldLayoutMk cId="3375571669" sldId="2147484030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30.133" v="9"/>
          <pc:sldLayoutMkLst>
            <pc:docMk/>
            <pc:sldMasterMk cId="1562286135" sldId="2147484025"/>
            <pc:sldLayoutMk cId="2091928499" sldId="2147484031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30.133" v="9"/>
          <pc:sldLayoutMkLst>
            <pc:docMk/>
            <pc:sldMasterMk cId="1562286135" sldId="2147484025"/>
            <pc:sldLayoutMk cId="2999530629" sldId="2147484032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30.133" v="9"/>
          <pc:sldLayoutMkLst>
            <pc:docMk/>
            <pc:sldMasterMk cId="1562286135" sldId="2147484025"/>
            <pc:sldLayoutMk cId="1704075517" sldId="2147484033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30.133" v="9"/>
          <pc:sldLayoutMkLst>
            <pc:docMk/>
            <pc:sldMasterMk cId="1562286135" sldId="2147484025"/>
            <pc:sldLayoutMk cId="3351193455" sldId="2147484034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30.133" v="9"/>
          <pc:sldLayoutMkLst>
            <pc:docMk/>
            <pc:sldMasterMk cId="1562286135" sldId="2147484025"/>
            <pc:sldLayoutMk cId="2589597677" sldId="2147484035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30.133" v="9"/>
          <pc:sldLayoutMkLst>
            <pc:docMk/>
            <pc:sldMasterMk cId="1562286135" sldId="2147484025"/>
            <pc:sldLayoutMk cId="3712650439" sldId="2147484036"/>
          </pc:sldLayoutMkLst>
        </pc:sldLayoutChg>
      </pc:sldMasterChg>
      <pc:sldMasterChg chg="add del addSldLayout delSldLayout modSldLayout">
        <pc:chgData name="Simon Olivier" userId="S::s0211074@ad.ua.ac.be::eea54e11-64be-4d2b-8cd1-9276ef3dc825" providerId="AD" clId="Web-{08137E21-85EB-3245-2EAC-052ECE716D89}" dt="2022-05-12T08:57:43.759" v="10"/>
        <pc:sldMasterMkLst>
          <pc:docMk/>
          <pc:sldMasterMk cId="2866666202" sldId="2147484037"/>
        </pc:sldMasterMkLst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2847730634" sldId="2147484038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4173285321" sldId="2147484039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2855742078" sldId="2147484040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295781401" sldId="2147484041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3126621847" sldId="2147484042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1222482026" sldId="2147484043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3511567909" sldId="2147484044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3607178291" sldId="2147484045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2807680235" sldId="2147484046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2941536500" sldId="2147484047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1690170359" sldId="2147484048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3072528473" sldId="2147484049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1624228466" sldId="2147484050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198939084" sldId="2147484051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808479024" sldId="2147484052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4227354175" sldId="2147484053"/>
          </pc:sldLayoutMkLst>
        </pc:sldLayoutChg>
        <pc:sldLayoutChg chg="add del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2866666202" sldId="2147484037"/>
            <pc:sldLayoutMk cId="3770435949" sldId="2147484054"/>
          </pc:sldLayoutMkLst>
        </pc:sldLayoutChg>
      </pc:sldMasterChg>
      <pc:sldMasterChg chg="add addSldLayout modSldLayout">
        <pc:chgData name="Simon Olivier" userId="S::s0211074@ad.ua.ac.be::eea54e11-64be-4d2b-8cd1-9276ef3dc825" providerId="AD" clId="Web-{08137E21-85EB-3245-2EAC-052ECE716D89}" dt="2022-05-12T08:57:43.759" v="10"/>
        <pc:sldMasterMkLst>
          <pc:docMk/>
          <pc:sldMasterMk cId="3450221863" sldId="2147484055"/>
        </pc:sldMasterMkLst>
        <pc:sldLayoutChg chg="add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3450221863" sldId="2147484055"/>
            <pc:sldLayoutMk cId="809039249" sldId="2147484056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3450221863" sldId="2147484055"/>
            <pc:sldLayoutMk cId="2993562957" sldId="2147484057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3450221863" sldId="2147484055"/>
            <pc:sldLayoutMk cId="2901580999" sldId="2147484058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3450221863" sldId="2147484055"/>
            <pc:sldLayoutMk cId="1614487529" sldId="2147484059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3450221863" sldId="2147484055"/>
            <pc:sldLayoutMk cId="3856050117" sldId="2147484060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3450221863" sldId="2147484055"/>
            <pc:sldLayoutMk cId="3354475918" sldId="2147484061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3450221863" sldId="2147484055"/>
            <pc:sldLayoutMk cId="4269259791" sldId="2147484062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3450221863" sldId="2147484055"/>
            <pc:sldLayoutMk cId="2374649232" sldId="2147484063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3450221863" sldId="2147484055"/>
            <pc:sldLayoutMk cId="505996471" sldId="2147484064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3450221863" sldId="2147484055"/>
            <pc:sldLayoutMk cId="3156831400" sldId="2147484065"/>
          </pc:sldLayoutMkLst>
        </pc:sldLayoutChg>
        <pc:sldLayoutChg chg="add mod replId">
          <pc:chgData name="Simon Olivier" userId="S::s0211074@ad.ua.ac.be::eea54e11-64be-4d2b-8cd1-9276ef3dc825" providerId="AD" clId="Web-{08137E21-85EB-3245-2EAC-052ECE716D89}" dt="2022-05-12T08:57:43.759" v="10"/>
          <pc:sldLayoutMkLst>
            <pc:docMk/>
            <pc:sldMasterMk cId="3450221863" sldId="2147484055"/>
            <pc:sldLayoutMk cId="4095740100" sldId="2147484066"/>
          </pc:sldLayoutMkLst>
        </pc:sldLayoutChg>
      </pc:sldMasterChg>
    </pc:docChg>
  </pc:docChgLst>
  <pc:docChgLst>
    <pc:chgData name="Dante Vuijst" userId="S::s0212854@ad.ua.ac.be::c11c05a1-6a44-4fca-9df5-9516c0866f94" providerId="AD" clId="Web-{7AE36BBC-EB51-D32A-C922-0DA86EACC152}"/>
    <pc:docChg chg="modSld">
      <pc:chgData name="Dante Vuijst" userId="S::s0212854@ad.ua.ac.be::c11c05a1-6a44-4fca-9df5-9516c0866f94" providerId="AD" clId="Web-{7AE36BBC-EB51-D32A-C922-0DA86EACC152}" dt="2022-06-07T22:56:28.174" v="29" actId="1076"/>
      <pc:docMkLst>
        <pc:docMk/>
      </pc:docMkLst>
      <pc:sldChg chg="addSp delSp modSp mod setBg">
        <pc:chgData name="Dante Vuijst" userId="S::s0212854@ad.ua.ac.be::c11c05a1-6a44-4fca-9df5-9516c0866f94" providerId="AD" clId="Web-{7AE36BBC-EB51-D32A-C922-0DA86EACC152}" dt="2022-06-07T22:56:28.174" v="29" actId="1076"/>
        <pc:sldMkLst>
          <pc:docMk/>
          <pc:sldMk cId="3468104819" sldId="286"/>
        </pc:sldMkLst>
        <pc:spChg chg="mod">
          <ac:chgData name="Dante Vuijst" userId="S::s0212854@ad.ua.ac.be::c11c05a1-6a44-4fca-9df5-9516c0866f94" providerId="AD" clId="Web-{7AE36BBC-EB51-D32A-C922-0DA86EACC152}" dt="2022-06-07T22:55:22.704" v="7"/>
          <ac:spMkLst>
            <pc:docMk/>
            <pc:sldMk cId="3468104819" sldId="286"/>
            <ac:spMk id="2" creationId="{EA6051DC-3724-E297-1BCA-838A9289F0DA}"/>
          </ac:spMkLst>
        </pc:spChg>
        <pc:spChg chg="add mod">
          <ac:chgData name="Dante Vuijst" userId="S::s0212854@ad.ua.ac.be::c11c05a1-6a44-4fca-9df5-9516c0866f94" providerId="AD" clId="Web-{7AE36BBC-EB51-D32A-C922-0DA86EACC152}" dt="2022-06-07T22:54:56.797" v="6" actId="20577"/>
          <ac:spMkLst>
            <pc:docMk/>
            <pc:sldMk cId="3468104819" sldId="286"/>
            <ac:spMk id="4" creationId="{A5EAD5FD-6DE6-4FE1-A85F-65A4BD8B9514}"/>
          </ac:spMkLst>
        </pc:spChg>
        <pc:spChg chg="del">
          <ac:chgData name="Dante Vuijst" userId="S::s0212854@ad.ua.ac.be::c11c05a1-6a44-4fca-9df5-9516c0866f94" providerId="AD" clId="Web-{7AE36BBC-EB51-D32A-C922-0DA86EACC152}" dt="2022-06-07T22:54:25.843" v="0"/>
          <ac:spMkLst>
            <pc:docMk/>
            <pc:sldMk cId="3468104819" sldId="286"/>
            <ac:spMk id="5" creationId="{FC54C570-CC57-F56D-1997-B23562B64819}"/>
          </ac:spMkLst>
        </pc:spChg>
        <pc:spChg chg="add mod">
          <ac:chgData name="Dante Vuijst" userId="S::s0212854@ad.ua.ac.be::c11c05a1-6a44-4fca-9df5-9516c0866f94" providerId="AD" clId="Web-{7AE36BBC-EB51-D32A-C922-0DA86EACC152}" dt="2022-06-07T22:56:28.174" v="29" actId="1076"/>
          <ac:spMkLst>
            <pc:docMk/>
            <pc:sldMk cId="3468104819" sldId="286"/>
            <ac:spMk id="7" creationId="{E243C483-03B2-2AF1-EA05-FAC66A480C9C}"/>
          </ac:spMkLst>
        </pc:spChg>
        <pc:spChg chg="add">
          <ac:chgData name="Dante Vuijst" userId="S::s0212854@ad.ua.ac.be::c11c05a1-6a44-4fca-9df5-9516c0866f94" providerId="AD" clId="Web-{7AE36BBC-EB51-D32A-C922-0DA86EACC152}" dt="2022-06-07T22:55:22.704" v="7"/>
          <ac:spMkLst>
            <pc:docMk/>
            <pc:sldMk cId="3468104819" sldId="286"/>
            <ac:spMk id="9" creationId="{4E4490D0-3672-446A-AC12-B4830333BDDD}"/>
          </ac:spMkLst>
        </pc:spChg>
        <pc:spChg chg="add">
          <ac:chgData name="Dante Vuijst" userId="S::s0212854@ad.ua.ac.be::c11c05a1-6a44-4fca-9df5-9516c0866f94" providerId="AD" clId="Web-{7AE36BBC-EB51-D32A-C922-0DA86EACC152}" dt="2022-06-07T22:55:22.704" v="7"/>
          <ac:spMkLst>
            <pc:docMk/>
            <pc:sldMk cId="3468104819" sldId="286"/>
            <ac:spMk id="11" creationId="{39CB82C2-DF65-4EC1-8280-F201D50F570B}"/>
          </ac:spMkLst>
        </pc:spChg>
        <pc:spChg chg="add">
          <ac:chgData name="Dante Vuijst" userId="S::s0212854@ad.ua.ac.be::c11c05a1-6a44-4fca-9df5-9516c0866f94" providerId="AD" clId="Web-{7AE36BBC-EB51-D32A-C922-0DA86EACC152}" dt="2022-06-07T22:55:22.704" v="7"/>
          <ac:spMkLst>
            <pc:docMk/>
            <pc:sldMk cId="3468104819" sldId="286"/>
            <ac:spMk id="15" creationId="{FA4CD5CB-D209-4D70-8CA4-629731C59219}"/>
          </ac:spMkLst>
        </pc:spChg>
        <pc:spChg chg="add">
          <ac:chgData name="Dante Vuijst" userId="S::s0212854@ad.ua.ac.be::c11c05a1-6a44-4fca-9df5-9516c0866f94" providerId="AD" clId="Web-{7AE36BBC-EB51-D32A-C922-0DA86EACC152}" dt="2022-06-07T22:55:22.704" v="7"/>
          <ac:spMkLst>
            <pc:docMk/>
            <pc:sldMk cId="3468104819" sldId="286"/>
            <ac:spMk id="19" creationId="{B4C27B90-DF2B-4D00-BA07-18ED774CD2F1}"/>
          </ac:spMkLst>
        </pc:spChg>
        <pc:spChg chg="add">
          <ac:chgData name="Dante Vuijst" userId="S::s0212854@ad.ua.ac.be::c11c05a1-6a44-4fca-9df5-9516c0866f94" providerId="AD" clId="Web-{7AE36BBC-EB51-D32A-C922-0DA86EACC152}" dt="2022-06-07T22:55:22.704" v="7"/>
          <ac:spMkLst>
            <pc:docMk/>
            <pc:sldMk cId="3468104819" sldId="286"/>
            <ac:spMk id="21" creationId="{593ACC25-C262-417A-8AA9-0641C772BDB6}"/>
          </ac:spMkLst>
        </pc:spChg>
        <pc:picChg chg="add mod ord">
          <ac:chgData name="Dante Vuijst" userId="S::s0212854@ad.ua.ac.be::c11c05a1-6a44-4fca-9df5-9516c0866f94" providerId="AD" clId="Web-{7AE36BBC-EB51-D32A-C922-0DA86EACC152}" dt="2022-06-07T22:55:22.704" v="7"/>
          <ac:picMkLst>
            <pc:docMk/>
            <pc:sldMk cId="3468104819" sldId="286"/>
            <ac:picMk id="3" creationId="{B9FBF08D-4EBB-E4F7-EA7B-90FC6A52BCFB}"/>
          </ac:picMkLst>
        </pc:picChg>
        <pc:picChg chg="del">
          <ac:chgData name="Dante Vuijst" userId="S::s0212854@ad.ua.ac.be::c11c05a1-6a44-4fca-9df5-9516c0866f94" providerId="AD" clId="Web-{7AE36BBC-EB51-D32A-C922-0DA86EACC152}" dt="2022-06-07T22:56:05.924" v="10"/>
          <ac:picMkLst>
            <pc:docMk/>
            <pc:sldMk cId="3468104819" sldId="286"/>
            <ac:picMk id="5" creationId="{C9947A6B-EB4A-5AD4-7D0D-83A8342184CE}"/>
          </ac:picMkLst>
        </pc:picChg>
        <pc:cxnChg chg="add">
          <ac:chgData name="Dante Vuijst" userId="S::s0212854@ad.ua.ac.be::c11c05a1-6a44-4fca-9df5-9516c0866f94" providerId="AD" clId="Web-{7AE36BBC-EB51-D32A-C922-0DA86EACC152}" dt="2022-06-07T22:55:22.704" v="7"/>
          <ac:cxnSpMkLst>
            <pc:docMk/>
            <pc:sldMk cId="3468104819" sldId="286"/>
            <ac:cxnSpMk id="13" creationId="{7E1D4427-852B-4B37-8E76-0E9F1810BA2A}"/>
          </ac:cxnSpMkLst>
        </pc:cxnChg>
        <pc:cxnChg chg="add">
          <ac:chgData name="Dante Vuijst" userId="S::s0212854@ad.ua.ac.be::c11c05a1-6a44-4fca-9df5-9516c0866f94" providerId="AD" clId="Web-{7AE36BBC-EB51-D32A-C922-0DA86EACC152}" dt="2022-06-07T22:55:22.704" v="7"/>
          <ac:cxnSpMkLst>
            <pc:docMk/>
            <pc:sldMk cId="3468104819" sldId="286"/>
            <ac:cxnSpMk id="17" creationId="{5C6A2BAE-B461-4B55-8E1F-0722ABDD1393}"/>
          </ac:cxnSpMkLst>
        </pc:cxnChg>
      </pc:sldChg>
    </pc:docChg>
  </pc:docChgLst>
  <pc:docChgLst>
    <pc:chgData name="Stan Willems" userId="S::s0210579@ad.ua.ac.be::1761f4ae-1697-45f2-8657-08e512a757a8" providerId="AD" clId="Web-{DDB2367C-C372-6D65-CC64-5A117F27E94A}"/>
    <pc:docChg chg="modSld">
      <pc:chgData name="Stan Willems" userId="S::s0210579@ad.ua.ac.be::1761f4ae-1697-45f2-8657-08e512a757a8" providerId="AD" clId="Web-{DDB2367C-C372-6D65-CC64-5A117F27E94A}" dt="2022-06-07T22:52:36.508" v="0"/>
      <pc:docMkLst>
        <pc:docMk/>
      </pc:docMkLst>
      <pc:sldChg chg="addSp delSp modSp">
        <pc:chgData name="Stan Willems" userId="S::s0210579@ad.ua.ac.be::1761f4ae-1697-45f2-8657-08e512a757a8" providerId="AD" clId="Web-{DDB2367C-C372-6D65-CC64-5A117F27E94A}" dt="2022-06-07T22:52:36.508" v="0"/>
        <pc:sldMkLst>
          <pc:docMk/>
          <pc:sldMk cId="3468104819" sldId="286"/>
        </pc:sldMkLst>
        <pc:spChg chg="add mod">
          <ac:chgData name="Stan Willems" userId="S::s0210579@ad.ua.ac.be::1761f4ae-1697-45f2-8657-08e512a757a8" providerId="AD" clId="Web-{DDB2367C-C372-6D65-CC64-5A117F27E94A}" dt="2022-06-07T22:52:36.508" v="0"/>
          <ac:spMkLst>
            <pc:docMk/>
            <pc:sldMk cId="3468104819" sldId="286"/>
            <ac:spMk id="5" creationId="{FC54C570-CC57-F56D-1997-B23562B64819}"/>
          </ac:spMkLst>
        </pc:spChg>
        <pc:picChg chg="del">
          <ac:chgData name="Stan Willems" userId="S::s0210579@ad.ua.ac.be::1761f4ae-1697-45f2-8657-08e512a757a8" providerId="AD" clId="Web-{DDB2367C-C372-6D65-CC64-5A117F27E94A}" dt="2022-06-07T22:52:36.508" v="0"/>
          <ac:picMkLst>
            <pc:docMk/>
            <pc:sldMk cId="3468104819" sldId="286"/>
            <ac:picMk id="4" creationId="{80C52BBA-148A-EAD2-3D43-1707B1B886B6}"/>
          </ac:picMkLst>
        </pc:picChg>
      </pc:sldChg>
    </pc:docChg>
  </pc:docChgLst>
  <pc:docChgLst>
    <pc:chgData name="Stan Willems" userId="S::s0210579@ad.ua.ac.be::1761f4ae-1697-45f2-8657-08e512a757a8" providerId="AD" clId="Web-{1AF790A9-EECC-B00C-FC3C-5D7434F96E3A}"/>
    <pc:docChg chg="addSld modSld sldOrd">
      <pc:chgData name="Stan Willems" userId="S::s0210579@ad.ua.ac.be::1761f4ae-1697-45f2-8657-08e512a757a8" providerId="AD" clId="Web-{1AF790A9-EECC-B00C-FC3C-5D7434F96E3A}" dt="2022-06-07T19:28:16.454" v="38" actId="20577"/>
      <pc:docMkLst>
        <pc:docMk/>
      </pc:docMkLst>
      <pc:sldChg chg="addSp delSp modSp">
        <pc:chgData name="Stan Willems" userId="S::s0210579@ad.ua.ac.be::1761f4ae-1697-45f2-8657-08e512a757a8" providerId="AD" clId="Web-{1AF790A9-EECC-B00C-FC3C-5D7434F96E3A}" dt="2022-06-07T19:26:48.218" v="19"/>
        <pc:sldMkLst>
          <pc:docMk/>
          <pc:sldMk cId="1288965610" sldId="285"/>
        </pc:sldMkLst>
        <pc:spChg chg="mod">
          <ac:chgData name="Stan Willems" userId="S::s0210579@ad.ua.ac.be::1761f4ae-1697-45f2-8657-08e512a757a8" providerId="AD" clId="Web-{1AF790A9-EECC-B00C-FC3C-5D7434F96E3A}" dt="2022-06-07T19:25:31.794" v="10" actId="20577"/>
          <ac:spMkLst>
            <pc:docMk/>
            <pc:sldMk cId="1288965610" sldId="285"/>
            <ac:spMk id="2" creationId="{DD7404AE-ABE7-E7F2-4B9C-5C7FF1DBB069}"/>
          </ac:spMkLst>
        </pc:spChg>
        <pc:spChg chg="del mod">
          <ac:chgData name="Stan Willems" userId="S::s0210579@ad.ua.ac.be::1761f4ae-1697-45f2-8657-08e512a757a8" providerId="AD" clId="Web-{1AF790A9-EECC-B00C-FC3C-5D7434F96E3A}" dt="2022-06-07T19:26:43.249" v="17"/>
          <ac:spMkLst>
            <pc:docMk/>
            <pc:sldMk cId="1288965610" sldId="285"/>
            <ac:spMk id="3" creationId="{25CFBBC3-2A41-3BCC-CD3B-86EAF1912704}"/>
          </ac:spMkLst>
        </pc:spChg>
        <pc:spChg chg="add mod">
          <ac:chgData name="Stan Willems" userId="S::s0210579@ad.ua.ac.be::1761f4ae-1697-45f2-8657-08e512a757a8" providerId="AD" clId="Web-{1AF790A9-EECC-B00C-FC3C-5D7434F96E3A}" dt="2022-06-07T19:26:48.218" v="19"/>
          <ac:spMkLst>
            <pc:docMk/>
            <pc:sldMk cId="1288965610" sldId="285"/>
            <ac:spMk id="6" creationId="{7C462CA2-36F0-35BA-0311-FDAFB3D5956A}"/>
          </ac:spMkLst>
        </pc:spChg>
        <pc:picChg chg="add del mod ord">
          <ac:chgData name="Stan Willems" userId="S::s0210579@ad.ua.ac.be::1761f4ae-1697-45f2-8657-08e512a757a8" providerId="AD" clId="Web-{1AF790A9-EECC-B00C-FC3C-5D7434F96E3A}" dt="2022-06-07T19:26:48.218" v="19"/>
          <ac:picMkLst>
            <pc:docMk/>
            <pc:sldMk cId="1288965610" sldId="285"/>
            <ac:picMk id="4" creationId="{A349ACF4-D4FB-E7C7-CC58-AB02F0407175}"/>
          </ac:picMkLst>
        </pc:picChg>
      </pc:sldChg>
      <pc:sldChg chg="modSp new ord">
        <pc:chgData name="Stan Willems" userId="S::s0210579@ad.ua.ac.be::1761f4ae-1697-45f2-8657-08e512a757a8" providerId="AD" clId="Web-{1AF790A9-EECC-B00C-FC3C-5D7434F96E3A}" dt="2022-06-07T19:28:16.454" v="38" actId="20577"/>
        <pc:sldMkLst>
          <pc:docMk/>
          <pc:sldMk cId="3468104819" sldId="286"/>
        </pc:sldMkLst>
        <pc:spChg chg="mod">
          <ac:chgData name="Stan Willems" userId="S::s0210579@ad.ua.ac.be::1761f4ae-1697-45f2-8657-08e512a757a8" providerId="AD" clId="Web-{1AF790A9-EECC-B00C-FC3C-5D7434F96E3A}" dt="2022-06-07T19:28:16.454" v="38" actId="20577"/>
          <ac:spMkLst>
            <pc:docMk/>
            <pc:sldMk cId="3468104819" sldId="286"/>
            <ac:spMk id="2" creationId="{EA6051DC-3724-E297-1BCA-838A9289F0DA}"/>
          </ac:spMkLst>
        </pc:spChg>
      </pc:sldChg>
    </pc:docChg>
  </pc:docChgLst>
  <pc:docChgLst>
    <pc:chgData name="Simon Olivier" userId="S::s0211074@ad.ua.ac.be::eea54e11-64be-4d2b-8cd1-9276ef3dc825" providerId="AD" clId="Web-{4BE5D0F3-45F6-E406-B2E1-A6877F17B750}"/>
    <pc:docChg chg="addSld delSld modSld sldOrd">
      <pc:chgData name="Simon Olivier" userId="S::s0211074@ad.ua.ac.be::eea54e11-64be-4d2b-8cd1-9276ef3dc825" providerId="AD" clId="Web-{4BE5D0F3-45F6-E406-B2E1-A6877F17B750}" dt="2022-05-12T10:31:31.750" v="293" actId="1076"/>
      <pc:docMkLst>
        <pc:docMk/>
      </pc:docMkLst>
      <pc:sldChg chg="addSp modSp">
        <pc:chgData name="Simon Olivier" userId="S::s0211074@ad.ua.ac.be::eea54e11-64be-4d2b-8cd1-9276ef3dc825" providerId="AD" clId="Web-{4BE5D0F3-45F6-E406-B2E1-A6877F17B750}" dt="2022-05-12T09:06:43.916" v="2" actId="1076"/>
        <pc:sldMkLst>
          <pc:docMk/>
          <pc:sldMk cId="1065291534" sldId="265"/>
        </pc:sldMkLst>
        <pc:picChg chg="add mod">
          <ac:chgData name="Simon Olivier" userId="S::s0211074@ad.ua.ac.be::eea54e11-64be-4d2b-8cd1-9276ef3dc825" providerId="AD" clId="Web-{4BE5D0F3-45F6-E406-B2E1-A6877F17B750}" dt="2022-05-12T09:06:43.916" v="2" actId="1076"/>
          <ac:picMkLst>
            <pc:docMk/>
            <pc:sldMk cId="1065291534" sldId="265"/>
            <ac:picMk id="6" creationId="{8A0478EA-2509-35CC-7C2C-6A48FC32C7B0}"/>
          </ac:picMkLst>
        </pc:picChg>
      </pc:sldChg>
      <pc:sldChg chg="addSp delSp modSp">
        <pc:chgData name="Simon Olivier" userId="S::s0211074@ad.ua.ac.be::eea54e11-64be-4d2b-8cd1-9276ef3dc825" providerId="AD" clId="Web-{4BE5D0F3-45F6-E406-B2E1-A6877F17B750}" dt="2022-05-12T10:01:46.559" v="274" actId="14100"/>
        <pc:sldMkLst>
          <pc:docMk/>
          <pc:sldMk cId="4240941187" sldId="266"/>
        </pc:sldMkLst>
        <pc:picChg chg="mod">
          <ac:chgData name="Simon Olivier" userId="S::s0211074@ad.ua.ac.be::eea54e11-64be-4d2b-8cd1-9276ef3dc825" providerId="AD" clId="Web-{4BE5D0F3-45F6-E406-B2E1-A6877F17B750}" dt="2022-05-12T10:01:39.793" v="273" actId="1076"/>
          <ac:picMkLst>
            <pc:docMk/>
            <pc:sldMk cId="4240941187" sldId="266"/>
            <ac:picMk id="4" creationId="{C15395BC-3605-60ED-540D-B2FA8055C352}"/>
          </ac:picMkLst>
        </pc:picChg>
        <pc:picChg chg="add del mod">
          <ac:chgData name="Simon Olivier" userId="S::s0211074@ad.ua.ac.be::eea54e11-64be-4d2b-8cd1-9276ef3dc825" providerId="AD" clId="Web-{4BE5D0F3-45F6-E406-B2E1-A6877F17B750}" dt="2022-05-12T09:08:09.417" v="5"/>
          <ac:picMkLst>
            <pc:docMk/>
            <pc:sldMk cId="4240941187" sldId="266"/>
            <ac:picMk id="5" creationId="{5A319202-3C36-53C6-16C6-C7888340D46E}"/>
          </ac:picMkLst>
        </pc:picChg>
        <pc:picChg chg="add mod modCrop">
          <ac:chgData name="Simon Olivier" userId="S::s0211074@ad.ua.ac.be::eea54e11-64be-4d2b-8cd1-9276ef3dc825" providerId="AD" clId="Web-{4BE5D0F3-45F6-E406-B2E1-A6877F17B750}" dt="2022-05-12T10:01:46.559" v="274" actId="14100"/>
          <ac:picMkLst>
            <pc:docMk/>
            <pc:sldMk cId="4240941187" sldId="266"/>
            <ac:picMk id="6" creationId="{0AF17238-D95F-65C8-3CCC-039F8F92157A}"/>
          </ac:picMkLst>
        </pc:picChg>
      </pc:sldChg>
      <pc:sldChg chg="addSp delSp modSp new">
        <pc:chgData name="Simon Olivier" userId="S::s0211074@ad.ua.ac.be::eea54e11-64be-4d2b-8cd1-9276ef3dc825" providerId="AD" clId="Web-{4BE5D0F3-45F6-E406-B2E1-A6877F17B750}" dt="2022-05-12T09:44:18.804" v="229"/>
        <pc:sldMkLst>
          <pc:docMk/>
          <pc:sldMk cId="2350685917" sldId="267"/>
        </pc:sldMkLst>
        <pc:spChg chg="mod">
          <ac:chgData name="Simon Olivier" userId="S::s0211074@ad.ua.ac.be::eea54e11-64be-4d2b-8cd1-9276ef3dc825" providerId="AD" clId="Web-{4BE5D0F3-45F6-E406-B2E1-A6877F17B750}" dt="2022-05-12T09:09:15.090" v="13" actId="20577"/>
          <ac:spMkLst>
            <pc:docMk/>
            <pc:sldMk cId="2350685917" sldId="267"/>
            <ac:spMk id="2" creationId="{C84D013A-FB31-AD60-132D-B22563A5C7B1}"/>
          </ac:spMkLst>
        </pc:spChg>
        <pc:spChg chg="del">
          <ac:chgData name="Simon Olivier" userId="S::s0211074@ad.ua.ac.be::eea54e11-64be-4d2b-8cd1-9276ef3dc825" providerId="AD" clId="Web-{4BE5D0F3-45F6-E406-B2E1-A6877F17B750}" dt="2022-05-12T09:13:54.549" v="14"/>
          <ac:spMkLst>
            <pc:docMk/>
            <pc:sldMk cId="2350685917" sldId="267"/>
            <ac:spMk id="3" creationId="{124EFE6A-FF13-200F-1FF2-8A4907465EB6}"/>
          </ac:spMkLst>
        </pc:spChg>
        <pc:spChg chg="add mod">
          <ac:chgData name="Simon Olivier" userId="S::s0211074@ad.ua.ac.be::eea54e11-64be-4d2b-8cd1-9276ef3dc825" providerId="AD" clId="Web-{4BE5D0F3-45F6-E406-B2E1-A6877F17B750}" dt="2022-05-12T09:27:15.299" v="47"/>
          <ac:spMkLst>
            <pc:docMk/>
            <pc:sldMk cId="2350685917" sldId="267"/>
            <ac:spMk id="15" creationId="{3136E367-F44F-E5F7-9C65-25CAD5ABDA0E}"/>
          </ac:spMkLst>
        </pc:spChg>
        <pc:picChg chg="add del mod ord">
          <ac:chgData name="Simon Olivier" userId="S::s0211074@ad.ua.ac.be::eea54e11-64be-4d2b-8cd1-9276ef3dc825" providerId="AD" clId="Web-{4BE5D0F3-45F6-E406-B2E1-A6877F17B750}" dt="2022-05-12T09:27:15.299" v="47"/>
          <ac:picMkLst>
            <pc:docMk/>
            <pc:sldMk cId="2350685917" sldId="267"/>
            <ac:picMk id="4" creationId="{AA8DA54B-57F2-12A0-A3DD-40C3298FC66E}"/>
          </ac:picMkLst>
        </pc:picChg>
        <pc:picChg chg="add del mod">
          <ac:chgData name="Simon Olivier" userId="S::s0211074@ad.ua.ac.be::eea54e11-64be-4d2b-8cd1-9276ef3dc825" providerId="AD" clId="Web-{4BE5D0F3-45F6-E406-B2E1-A6877F17B750}" dt="2022-05-12T09:44:18.804" v="229"/>
          <ac:picMkLst>
            <pc:docMk/>
            <pc:sldMk cId="2350685917" sldId="267"/>
            <ac:picMk id="5" creationId="{FDF95209-9CCA-A92E-044A-899378C37901}"/>
          </ac:picMkLst>
        </pc:picChg>
        <pc:picChg chg="add del mod">
          <ac:chgData name="Simon Olivier" userId="S::s0211074@ad.ua.ac.be::eea54e11-64be-4d2b-8cd1-9276ef3dc825" providerId="AD" clId="Web-{4BE5D0F3-45F6-E406-B2E1-A6877F17B750}" dt="2022-05-12T09:19:15.368" v="19"/>
          <ac:picMkLst>
            <pc:docMk/>
            <pc:sldMk cId="2350685917" sldId="267"/>
            <ac:picMk id="6" creationId="{4C1B64AD-9108-78C9-AEAD-F33EAF7474D7}"/>
          </ac:picMkLst>
        </pc:picChg>
        <pc:picChg chg="del">
          <ac:chgData name="Simon Olivier" userId="S::s0211074@ad.ua.ac.be::eea54e11-64be-4d2b-8cd1-9276ef3dc825" providerId="AD" clId="Web-{4BE5D0F3-45F6-E406-B2E1-A6877F17B750}" dt="2022-05-12T09:44:16.835" v="228"/>
          <ac:picMkLst>
            <pc:docMk/>
            <pc:sldMk cId="2350685917" sldId="267"/>
            <ac:picMk id="7" creationId="{A7471DC8-B932-52E6-8F20-AB5421FAF48B}"/>
          </ac:picMkLst>
        </pc:picChg>
        <pc:picChg chg="add del mod">
          <ac:chgData name="Simon Olivier" userId="S::s0211074@ad.ua.ac.be::eea54e11-64be-4d2b-8cd1-9276ef3dc825" providerId="AD" clId="Web-{4BE5D0F3-45F6-E406-B2E1-A6877F17B750}" dt="2022-05-12T09:44:16.835" v="227"/>
          <ac:picMkLst>
            <pc:docMk/>
            <pc:sldMk cId="2350685917" sldId="267"/>
            <ac:picMk id="8" creationId="{E8974DF6-3593-7407-590A-D6A943DBF714}"/>
          </ac:picMkLst>
        </pc:picChg>
        <pc:picChg chg="add del mod">
          <ac:chgData name="Simon Olivier" userId="S::s0211074@ad.ua.ac.be::eea54e11-64be-4d2b-8cd1-9276ef3dc825" providerId="AD" clId="Web-{4BE5D0F3-45F6-E406-B2E1-A6877F17B750}" dt="2022-05-12T09:44:16.835" v="226"/>
          <ac:picMkLst>
            <pc:docMk/>
            <pc:sldMk cId="2350685917" sldId="267"/>
            <ac:picMk id="9" creationId="{EC6EFCC6-BECC-332A-4276-D076C26BB346}"/>
          </ac:picMkLst>
        </pc:picChg>
        <pc:picChg chg="del">
          <ac:chgData name="Simon Olivier" userId="S::s0211074@ad.ua.ac.be::eea54e11-64be-4d2b-8cd1-9276ef3dc825" providerId="AD" clId="Web-{4BE5D0F3-45F6-E406-B2E1-A6877F17B750}" dt="2022-05-12T09:44:16.835" v="225"/>
          <ac:picMkLst>
            <pc:docMk/>
            <pc:sldMk cId="2350685917" sldId="267"/>
            <ac:picMk id="10" creationId="{11EC7F11-48E0-67A3-077F-FE2D655191A3}"/>
          </ac:picMkLst>
        </pc:picChg>
        <pc:picChg chg="add del mod">
          <ac:chgData name="Simon Olivier" userId="S::s0211074@ad.ua.ac.be::eea54e11-64be-4d2b-8cd1-9276ef3dc825" providerId="AD" clId="Web-{4BE5D0F3-45F6-E406-B2E1-A6877F17B750}" dt="2022-05-12T09:25:27.438" v="36"/>
          <ac:picMkLst>
            <pc:docMk/>
            <pc:sldMk cId="2350685917" sldId="267"/>
            <ac:picMk id="11" creationId="{87CCAB24-EB22-6AC8-4D1D-BD0B35976C48}"/>
          </ac:picMkLst>
        </pc:picChg>
        <pc:picChg chg="add del mod">
          <ac:chgData name="Simon Olivier" userId="S::s0211074@ad.ua.ac.be::eea54e11-64be-4d2b-8cd1-9276ef3dc825" providerId="AD" clId="Web-{4BE5D0F3-45F6-E406-B2E1-A6877F17B750}" dt="2022-05-12T09:25:24.844" v="35"/>
          <ac:picMkLst>
            <pc:docMk/>
            <pc:sldMk cId="2350685917" sldId="267"/>
            <ac:picMk id="12" creationId="{01344460-8BF7-0AE8-CF81-DABFC4DBA10C}"/>
          </ac:picMkLst>
        </pc:picChg>
        <pc:picChg chg="del">
          <ac:chgData name="Simon Olivier" userId="S::s0211074@ad.ua.ac.be::eea54e11-64be-4d2b-8cd1-9276ef3dc825" providerId="AD" clId="Web-{4BE5D0F3-45F6-E406-B2E1-A6877F17B750}" dt="2022-05-12T09:44:16.819" v="224"/>
          <ac:picMkLst>
            <pc:docMk/>
            <pc:sldMk cId="2350685917" sldId="267"/>
            <ac:picMk id="13" creationId="{75595E1F-7C84-C95E-E28A-61BA677320C1}"/>
          </ac:picMkLst>
        </pc:picChg>
      </pc:sldChg>
      <pc:sldChg chg="addSp delSp modSp new">
        <pc:chgData name="Simon Olivier" userId="S::s0211074@ad.ua.ac.be::eea54e11-64be-4d2b-8cd1-9276ef3dc825" providerId="AD" clId="Web-{4BE5D0F3-45F6-E406-B2E1-A6877F17B750}" dt="2022-05-12T09:48:31.215" v="245" actId="1076"/>
        <pc:sldMkLst>
          <pc:docMk/>
          <pc:sldMk cId="361474424" sldId="268"/>
        </pc:sldMkLst>
        <pc:spChg chg="mod">
          <ac:chgData name="Simon Olivier" userId="S::s0211074@ad.ua.ac.be::eea54e11-64be-4d2b-8cd1-9276ef3dc825" providerId="AD" clId="Web-{4BE5D0F3-45F6-E406-B2E1-A6877F17B750}" dt="2022-05-12T09:27:44.362" v="63" actId="20577"/>
          <ac:spMkLst>
            <pc:docMk/>
            <pc:sldMk cId="361474424" sldId="268"/>
            <ac:spMk id="2" creationId="{E7EF1A8F-4606-0268-D04E-B516C1017D95}"/>
          </ac:spMkLst>
        </pc:spChg>
        <pc:spChg chg="del">
          <ac:chgData name="Simon Olivier" userId="S::s0211074@ad.ua.ac.be::eea54e11-64be-4d2b-8cd1-9276ef3dc825" providerId="AD" clId="Web-{4BE5D0F3-45F6-E406-B2E1-A6877F17B750}" dt="2022-05-12T09:27:19.580" v="48"/>
          <ac:spMkLst>
            <pc:docMk/>
            <pc:sldMk cId="361474424" sldId="268"/>
            <ac:spMk id="3" creationId="{7FBBAF6F-F22C-D0F5-65CF-14271BD9910A}"/>
          </ac:spMkLst>
        </pc:spChg>
        <pc:picChg chg="add mod ord">
          <ac:chgData name="Simon Olivier" userId="S::s0211074@ad.ua.ac.be::eea54e11-64be-4d2b-8cd1-9276ef3dc825" providerId="AD" clId="Web-{4BE5D0F3-45F6-E406-B2E1-A6877F17B750}" dt="2022-05-12T09:27:22.549" v="49" actId="1076"/>
          <ac:picMkLst>
            <pc:docMk/>
            <pc:sldMk cId="361474424" sldId="268"/>
            <ac:picMk id="4" creationId="{62992EFF-0D12-5225-5955-7662F25336D9}"/>
          </ac:picMkLst>
        </pc:picChg>
        <pc:picChg chg="mod">
          <ac:chgData name="Simon Olivier" userId="S::s0211074@ad.ua.ac.be::eea54e11-64be-4d2b-8cd1-9276ef3dc825" providerId="AD" clId="Web-{4BE5D0F3-45F6-E406-B2E1-A6877F17B750}" dt="2022-05-12T09:48:31.215" v="245" actId="1076"/>
          <ac:picMkLst>
            <pc:docMk/>
            <pc:sldMk cId="361474424" sldId="268"/>
            <ac:picMk id="7" creationId="{7C8D19D9-0DC4-9C05-E470-445ACECA3FA5}"/>
          </ac:picMkLst>
        </pc:picChg>
      </pc:sldChg>
      <pc:sldChg chg="addSp delSp modSp new mod setBg">
        <pc:chgData name="Simon Olivier" userId="S::s0211074@ad.ua.ac.be::eea54e11-64be-4d2b-8cd1-9276ef3dc825" providerId="AD" clId="Web-{4BE5D0F3-45F6-E406-B2E1-A6877F17B750}" dt="2022-05-12T09:43:15.240" v="223"/>
        <pc:sldMkLst>
          <pc:docMk/>
          <pc:sldMk cId="1330468393" sldId="269"/>
        </pc:sldMkLst>
        <pc:spChg chg="mod">
          <ac:chgData name="Simon Olivier" userId="S::s0211074@ad.ua.ac.be::eea54e11-64be-4d2b-8cd1-9276ef3dc825" providerId="AD" clId="Web-{4BE5D0F3-45F6-E406-B2E1-A6877F17B750}" dt="2022-05-12T09:43:15.240" v="223"/>
          <ac:spMkLst>
            <pc:docMk/>
            <pc:sldMk cId="1330468393" sldId="269"/>
            <ac:spMk id="2" creationId="{A2B8A8D1-5CA7-FDB9-2F8C-B80335E6F79B}"/>
          </ac:spMkLst>
        </pc:spChg>
        <pc:spChg chg="del">
          <ac:chgData name="Simon Olivier" userId="S::s0211074@ad.ua.ac.be::eea54e11-64be-4d2b-8cd1-9276ef3dc825" providerId="AD" clId="Web-{4BE5D0F3-45F6-E406-B2E1-A6877F17B750}" dt="2022-05-12T09:43:15.240" v="223"/>
          <ac:spMkLst>
            <pc:docMk/>
            <pc:sldMk cId="1330468393" sldId="269"/>
            <ac:spMk id="3" creationId="{D24212CA-0659-56D3-00B4-5665654F67DF}"/>
          </ac:spMkLst>
        </pc:spChg>
        <pc:spChg chg="add">
          <ac:chgData name="Simon Olivier" userId="S::s0211074@ad.ua.ac.be::eea54e11-64be-4d2b-8cd1-9276ef3dc825" providerId="AD" clId="Web-{4BE5D0F3-45F6-E406-B2E1-A6877F17B750}" dt="2022-05-12T09:43:15.240" v="223"/>
          <ac:spMkLst>
            <pc:docMk/>
            <pc:sldMk cId="1330468393" sldId="269"/>
            <ac:spMk id="10" creationId="{4E4490D0-3672-446A-AC12-B4830333BDDD}"/>
          </ac:spMkLst>
        </pc:spChg>
        <pc:spChg chg="add">
          <ac:chgData name="Simon Olivier" userId="S::s0211074@ad.ua.ac.be::eea54e11-64be-4d2b-8cd1-9276ef3dc825" providerId="AD" clId="Web-{4BE5D0F3-45F6-E406-B2E1-A6877F17B750}" dt="2022-05-12T09:43:15.240" v="223"/>
          <ac:spMkLst>
            <pc:docMk/>
            <pc:sldMk cId="1330468393" sldId="269"/>
            <ac:spMk id="12" creationId="{39CB82C2-DF65-4EC1-8280-F201D50F570B}"/>
          </ac:spMkLst>
        </pc:spChg>
        <pc:spChg chg="add">
          <ac:chgData name="Simon Olivier" userId="S::s0211074@ad.ua.ac.be::eea54e11-64be-4d2b-8cd1-9276ef3dc825" providerId="AD" clId="Web-{4BE5D0F3-45F6-E406-B2E1-A6877F17B750}" dt="2022-05-12T09:43:15.240" v="223"/>
          <ac:spMkLst>
            <pc:docMk/>
            <pc:sldMk cId="1330468393" sldId="269"/>
            <ac:spMk id="16" creationId="{AE220058-3FCE-496E-ADF2-D8A6961F39F6}"/>
          </ac:spMkLst>
        </pc:spChg>
        <pc:spChg chg="add">
          <ac:chgData name="Simon Olivier" userId="S::s0211074@ad.ua.ac.be::eea54e11-64be-4d2b-8cd1-9276ef3dc825" providerId="AD" clId="Web-{4BE5D0F3-45F6-E406-B2E1-A6877F17B750}" dt="2022-05-12T09:43:15.240" v="223"/>
          <ac:spMkLst>
            <pc:docMk/>
            <pc:sldMk cId="1330468393" sldId="269"/>
            <ac:spMk id="20" creationId="{3E9C5090-7D25-41E3-A6D3-CCAEE505E785}"/>
          </ac:spMkLst>
        </pc:spChg>
        <pc:spChg chg="add">
          <ac:chgData name="Simon Olivier" userId="S::s0211074@ad.ua.ac.be::eea54e11-64be-4d2b-8cd1-9276ef3dc825" providerId="AD" clId="Web-{4BE5D0F3-45F6-E406-B2E1-A6877F17B750}" dt="2022-05-12T09:43:15.240" v="223"/>
          <ac:spMkLst>
            <pc:docMk/>
            <pc:sldMk cId="1330468393" sldId="269"/>
            <ac:spMk id="22" creationId="{11BF8809-0DAC-41E5-A212-ACB4A01BE95B}"/>
          </ac:spMkLst>
        </pc:spChg>
        <pc:picChg chg="mod">
          <ac:chgData name="Simon Olivier" userId="S::s0211074@ad.ua.ac.be::eea54e11-64be-4d2b-8cd1-9276ef3dc825" providerId="AD" clId="Web-{4BE5D0F3-45F6-E406-B2E1-A6877F17B750}" dt="2022-05-12T09:43:15.240" v="223"/>
          <ac:picMkLst>
            <pc:docMk/>
            <pc:sldMk cId="1330468393" sldId="269"/>
            <ac:picMk id="5" creationId="{882CA242-EB44-FA01-852F-EB266DA91B51}"/>
          </ac:picMkLst>
        </pc:picChg>
        <pc:cxnChg chg="add">
          <ac:chgData name="Simon Olivier" userId="S::s0211074@ad.ua.ac.be::eea54e11-64be-4d2b-8cd1-9276ef3dc825" providerId="AD" clId="Web-{4BE5D0F3-45F6-E406-B2E1-A6877F17B750}" dt="2022-05-12T09:43:15.240" v="223"/>
          <ac:cxnSpMkLst>
            <pc:docMk/>
            <pc:sldMk cId="1330468393" sldId="269"/>
            <ac:cxnSpMk id="14" creationId="{7E1D4427-852B-4B37-8E76-0E9F1810BA2A}"/>
          </ac:cxnSpMkLst>
        </pc:cxnChg>
        <pc:cxnChg chg="add">
          <ac:chgData name="Simon Olivier" userId="S::s0211074@ad.ua.ac.be::eea54e11-64be-4d2b-8cd1-9276ef3dc825" providerId="AD" clId="Web-{4BE5D0F3-45F6-E406-B2E1-A6877F17B750}" dt="2022-05-12T09:43:15.240" v="223"/>
          <ac:cxnSpMkLst>
            <pc:docMk/>
            <pc:sldMk cId="1330468393" sldId="269"/>
            <ac:cxnSpMk id="18" creationId="{E193F809-7E50-4AAD-8E26-878207931CB5}"/>
          </ac:cxnSpMkLst>
        </pc:cxnChg>
      </pc:sldChg>
      <pc:sldChg chg="addSp delSp modSp new">
        <pc:chgData name="Simon Olivier" userId="S::s0211074@ad.ua.ac.be::eea54e11-64be-4d2b-8cd1-9276ef3dc825" providerId="AD" clId="Web-{4BE5D0F3-45F6-E406-B2E1-A6877F17B750}" dt="2022-05-12T09:48:20.902" v="244" actId="1076"/>
        <pc:sldMkLst>
          <pc:docMk/>
          <pc:sldMk cId="60411263" sldId="270"/>
        </pc:sldMkLst>
        <pc:spChg chg="mod">
          <ac:chgData name="Simon Olivier" userId="S::s0211074@ad.ua.ac.be::eea54e11-64be-4d2b-8cd1-9276ef3dc825" providerId="AD" clId="Web-{4BE5D0F3-45F6-E406-B2E1-A6877F17B750}" dt="2022-05-12T09:27:59.331" v="84" actId="20577"/>
          <ac:spMkLst>
            <pc:docMk/>
            <pc:sldMk cId="60411263" sldId="270"/>
            <ac:spMk id="2" creationId="{F8C47F62-402E-D6C1-3E2D-A84C57FEEB9C}"/>
          </ac:spMkLst>
        </pc:spChg>
        <pc:spChg chg="add del mod">
          <ac:chgData name="Simon Olivier" userId="S::s0211074@ad.ua.ac.be::eea54e11-64be-4d2b-8cd1-9276ef3dc825" providerId="AD" clId="Web-{4BE5D0F3-45F6-E406-B2E1-A6877F17B750}" dt="2022-05-12T09:48:13.808" v="242"/>
          <ac:spMkLst>
            <pc:docMk/>
            <pc:sldMk cId="60411263" sldId="270"/>
            <ac:spMk id="6" creationId="{097DAB26-FE5A-4579-8E81-A44699AE7F03}"/>
          </ac:spMkLst>
        </pc:spChg>
        <pc:picChg chg="del mod">
          <ac:chgData name="Simon Olivier" userId="S::s0211074@ad.ua.ac.be::eea54e11-64be-4d2b-8cd1-9276ef3dc825" providerId="AD" clId="Web-{4BE5D0F3-45F6-E406-B2E1-A6877F17B750}" dt="2022-05-12T09:46:54.776" v="241"/>
          <ac:picMkLst>
            <pc:docMk/>
            <pc:sldMk cId="60411263" sldId="270"/>
            <ac:picMk id="5" creationId="{C9AF69B7-2E26-7588-1D92-70908AB710D5}"/>
          </ac:picMkLst>
        </pc:picChg>
        <pc:picChg chg="add mod ord">
          <ac:chgData name="Simon Olivier" userId="S::s0211074@ad.ua.ac.be::eea54e11-64be-4d2b-8cd1-9276ef3dc825" providerId="AD" clId="Web-{4BE5D0F3-45F6-E406-B2E1-A6877F17B750}" dt="2022-05-12T09:48:20.902" v="244" actId="1076"/>
          <ac:picMkLst>
            <pc:docMk/>
            <pc:sldMk cId="60411263" sldId="270"/>
            <ac:picMk id="7" creationId="{16A1651B-78FE-5A12-90BA-948C8368292D}"/>
          </ac:picMkLst>
        </pc:picChg>
      </pc:sldChg>
      <pc:sldChg chg="modSp new">
        <pc:chgData name="Simon Olivier" userId="S::s0211074@ad.ua.ac.be::eea54e11-64be-4d2b-8cd1-9276ef3dc825" providerId="AD" clId="Web-{4BE5D0F3-45F6-E406-B2E1-A6877F17B750}" dt="2022-05-12T09:28:22.254" v="97" actId="20577"/>
        <pc:sldMkLst>
          <pc:docMk/>
          <pc:sldMk cId="3801990693" sldId="271"/>
        </pc:sldMkLst>
        <pc:spChg chg="mod">
          <ac:chgData name="Simon Olivier" userId="S::s0211074@ad.ua.ac.be::eea54e11-64be-4d2b-8cd1-9276ef3dc825" providerId="AD" clId="Web-{4BE5D0F3-45F6-E406-B2E1-A6877F17B750}" dt="2022-05-12T09:28:22.254" v="97" actId="20577"/>
          <ac:spMkLst>
            <pc:docMk/>
            <pc:sldMk cId="3801990693" sldId="271"/>
            <ac:spMk id="2" creationId="{98C0EA1F-7582-7551-95CD-887CEBBE4330}"/>
          </ac:spMkLst>
        </pc:spChg>
      </pc:sldChg>
      <pc:sldChg chg="modSp new">
        <pc:chgData name="Simon Olivier" userId="S::s0211074@ad.ua.ac.be::eea54e11-64be-4d2b-8cd1-9276ef3dc825" providerId="AD" clId="Web-{4BE5D0F3-45F6-E406-B2E1-A6877F17B750}" dt="2022-05-12T09:28:39.738" v="116" actId="20577"/>
        <pc:sldMkLst>
          <pc:docMk/>
          <pc:sldMk cId="1487498292" sldId="272"/>
        </pc:sldMkLst>
        <pc:spChg chg="mod">
          <ac:chgData name="Simon Olivier" userId="S::s0211074@ad.ua.ac.be::eea54e11-64be-4d2b-8cd1-9276ef3dc825" providerId="AD" clId="Web-{4BE5D0F3-45F6-E406-B2E1-A6877F17B750}" dt="2022-05-12T09:28:39.738" v="116" actId="20577"/>
          <ac:spMkLst>
            <pc:docMk/>
            <pc:sldMk cId="1487498292" sldId="272"/>
            <ac:spMk id="2" creationId="{27AF6300-6C79-8371-EB90-8D2051F59FD6}"/>
          </ac:spMkLst>
        </pc:spChg>
      </pc:sldChg>
      <pc:sldChg chg="modSp new">
        <pc:chgData name="Simon Olivier" userId="S::s0211074@ad.ua.ac.be::eea54e11-64be-4d2b-8cd1-9276ef3dc825" providerId="AD" clId="Web-{4BE5D0F3-45F6-E406-B2E1-A6877F17B750}" dt="2022-05-12T09:42:54.255" v="219" actId="14100"/>
        <pc:sldMkLst>
          <pc:docMk/>
          <pc:sldMk cId="843624768" sldId="275"/>
        </pc:sldMkLst>
        <pc:spChg chg="mod">
          <ac:chgData name="Simon Olivier" userId="S::s0211074@ad.ua.ac.be::eea54e11-64be-4d2b-8cd1-9276ef3dc825" providerId="AD" clId="Web-{4BE5D0F3-45F6-E406-B2E1-A6877F17B750}" dt="2022-05-12T09:29:42.536" v="137" actId="20577"/>
          <ac:spMkLst>
            <pc:docMk/>
            <pc:sldMk cId="843624768" sldId="275"/>
            <ac:spMk id="2" creationId="{DA31FE2E-B5C3-B54C-BDC9-A08E1E1D3264}"/>
          </ac:spMkLst>
        </pc:spChg>
        <pc:picChg chg="mod">
          <ac:chgData name="Simon Olivier" userId="S::s0211074@ad.ua.ac.be::eea54e11-64be-4d2b-8cd1-9276ef3dc825" providerId="AD" clId="Web-{4BE5D0F3-45F6-E406-B2E1-A6877F17B750}" dt="2022-05-12T09:42:54.255" v="219" actId="14100"/>
          <ac:picMkLst>
            <pc:docMk/>
            <pc:sldMk cId="843624768" sldId="275"/>
            <ac:picMk id="4" creationId="{321581A1-FD0F-9860-5800-F58D62C58562}"/>
          </ac:picMkLst>
        </pc:picChg>
      </pc:sldChg>
      <pc:sldChg chg="addSp delSp modSp new">
        <pc:chgData name="Simon Olivier" userId="S::s0211074@ad.ua.ac.be::eea54e11-64be-4d2b-8cd1-9276ef3dc825" providerId="AD" clId="Web-{4BE5D0F3-45F6-E406-B2E1-A6877F17B750}" dt="2022-05-12T09:45:34.790" v="235" actId="1076"/>
        <pc:sldMkLst>
          <pc:docMk/>
          <pc:sldMk cId="3348467645" sldId="276"/>
        </pc:sldMkLst>
        <pc:spChg chg="mod">
          <ac:chgData name="Simon Olivier" userId="S::s0211074@ad.ua.ac.be::eea54e11-64be-4d2b-8cd1-9276ef3dc825" providerId="AD" clId="Web-{4BE5D0F3-45F6-E406-B2E1-A6877F17B750}" dt="2022-05-12T09:30:06.506" v="149" actId="20577"/>
          <ac:spMkLst>
            <pc:docMk/>
            <pc:sldMk cId="3348467645" sldId="276"/>
            <ac:spMk id="2" creationId="{BBAD5A9C-A650-B9DF-CB8E-F22965088F01}"/>
          </ac:spMkLst>
        </pc:spChg>
        <pc:spChg chg="add del mod">
          <ac:chgData name="Simon Olivier" userId="S::s0211074@ad.ua.ac.be::eea54e11-64be-4d2b-8cd1-9276ef3dc825" providerId="AD" clId="Web-{4BE5D0F3-45F6-E406-B2E1-A6877F17B750}" dt="2022-05-12T09:45:27.071" v="232"/>
          <ac:spMkLst>
            <pc:docMk/>
            <pc:sldMk cId="3348467645" sldId="276"/>
            <ac:spMk id="7" creationId="{BA030B5E-AC01-9DE2-3EDF-AD1E9E0FA8FB}"/>
          </ac:spMkLst>
        </pc:spChg>
        <pc:picChg chg="del mod">
          <ac:chgData name="Simon Olivier" userId="S::s0211074@ad.ua.ac.be::eea54e11-64be-4d2b-8cd1-9276ef3dc825" providerId="AD" clId="Web-{4BE5D0F3-45F6-E406-B2E1-A6877F17B750}" dt="2022-05-12T09:44:38.398" v="231"/>
          <ac:picMkLst>
            <pc:docMk/>
            <pc:sldMk cId="3348467645" sldId="276"/>
            <ac:picMk id="4" creationId="{821B9227-0908-4E16-5358-C99950729349}"/>
          </ac:picMkLst>
        </pc:picChg>
        <pc:picChg chg="mod">
          <ac:chgData name="Simon Olivier" userId="S::s0211074@ad.ua.ac.be::eea54e11-64be-4d2b-8cd1-9276ef3dc825" providerId="AD" clId="Web-{4BE5D0F3-45F6-E406-B2E1-A6877F17B750}" dt="2022-05-12T09:45:34.790" v="235" actId="1076"/>
          <ac:picMkLst>
            <pc:docMk/>
            <pc:sldMk cId="3348467645" sldId="276"/>
            <ac:picMk id="5" creationId="{7F0BB110-1112-0BEB-D78C-0AB547235E5C}"/>
          </ac:picMkLst>
        </pc:picChg>
      </pc:sldChg>
      <pc:sldChg chg="addSp delSp modSp new">
        <pc:chgData name="Simon Olivier" userId="S::s0211074@ad.ua.ac.be::eea54e11-64be-4d2b-8cd1-9276ef3dc825" providerId="AD" clId="Web-{4BE5D0F3-45F6-E406-B2E1-A6877F17B750}" dt="2022-05-12T09:46:32.634" v="240" actId="1076"/>
        <pc:sldMkLst>
          <pc:docMk/>
          <pc:sldMk cId="4271714144" sldId="277"/>
        </pc:sldMkLst>
        <pc:spChg chg="mod">
          <ac:chgData name="Simon Olivier" userId="S::s0211074@ad.ua.ac.be::eea54e11-64be-4d2b-8cd1-9276ef3dc825" providerId="AD" clId="Web-{4BE5D0F3-45F6-E406-B2E1-A6877F17B750}" dt="2022-05-12T09:30:19.381" v="164" actId="20577"/>
          <ac:spMkLst>
            <pc:docMk/>
            <pc:sldMk cId="4271714144" sldId="277"/>
            <ac:spMk id="2" creationId="{0FB5E14F-8AA0-FC74-B1D0-0B1C03C9CA5E}"/>
          </ac:spMkLst>
        </pc:spChg>
        <pc:spChg chg="add">
          <ac:chgData name="Simon Olivier" userId="S::s0211074@ad.ua.ac.be::eea54e11-64be-4d2b-8cd1-9276ef3dc825" providerId="AD" clId="Web-{4BE5D0F3-45F6-E406-B2E1-A6877F17B750}" dt="2022-05-12T09:40:20.877" v="208"/>
          <ac:spMkLst>
            <pc:docMk/>
            <pc:sldMk cId="4271714144" sldId="277"/>
            <ac:spMk id="6" creationId="{E383DBAF-AA69-8332-3EC7-0B8C47A4C414}"/>
          </ac:spMkLst>
        </pc:spChg>
        <pc:spChg chg="add mod">
          <ac:chgData name="Simon Olivier" userId="S::s0211074@ad.ua.ac.be::eea54e11-64be-4d2b-8cd1-9276ef3dc825" providerId="AD" clId="Web-{4BE5D0F3-45F6-E406-B2E1-A6877F17B750}" dt="2022-05-12T09:44:28.069" v="230"/>
          <ac:spMkLst>
            <pc:docMk/>
            <pc:sldMk cId="4271714144" sldId="277"/>
            <ac:spMk id="9" creationId="{F84E30F5-A9D3-6418-320F-D44B9AD6945F}"/>
          </ac:spMkLst>
        </pc:spChg>
        <pc:picChg chg="del">
          <ac:chgData name="Simon Olivier" userId="S::s0211074@ad.ua.ac.be::eea54e11-64be-4d2b-8cd1-9276ef3dc825" providerId="AD" clId="Web-{4BE5D0F3-45F6-E406-B2E1-A6877F17B750}" dt="2022-05-12T09:44:28.069" v="230"/>
          <ac:picMkLst>
            <pc:docMk/>
            <pc:sldMk cId="4271714144" sldId="277"/>
            <ac:picMk id="4" creationId="{2CD703D3-8333-40F8-FFA5-D087950CBFC0}"/>
          </ac:picMkLst>
        </pc:picChg>
        <pc:picChg chg="mod">
          <ac:chgData name="Simon Olivier" userId="S::s0211074@ad.ua.ac.be::eea54e11-64be-4d2b-8cd1-9276ef3dc825" providerId="AD" clId="Web-{4BE5D0F3-45F6-E406-B2E1-A6877F17B750}" dt="2022-05-12T09:46:32.634" v="240" actId="1076"/>
          <ac:picMkLst>
            <pc:docMk/>
            <pc:sldMk cId="4271714144" sldId="277"/>
            <ac:picMk id="5" creationId="{E9D7CF9D-D251-5DF6-D93E-590B804DA025}"/>
          </ac:picMkLst>
        </pc:picChg>
        <pc:picChg chg="add del mod">
          <ac:chgData name="Simon Olivier" userId="S::s0211074@ad.ua.ac.be::eea54e11-64be-4d2b-8cd1-9276ef3dc825" providerId="AD" clId="Web-{4BE5D0F3-45F6-E406-B2E1-A6877F17B750}" dt="2022-05-12T09:40:51.471" v="213"/>
          <ac:picMkLst>
            <pc:docMk/>
            <pc:sldMk cId="4271714144" sldId="277"/>
            <ac:picMk id="7" creationId="{5BA62AC7-F582-0C0C-CA25-DE3C1FF88E8A}"/>
          </ac:picMkLst>
        </pc:picChg>
      </pc:sldChg>
      <pc:sldChg chg="addSp delSp modSp new">
        <pc:chgData name="Simon Olivier" userId="S::s0211074@ad.ua.ac.be::eea54e11-64be-4d2b-8cd1-9276ef3dc825" providerId="AD" clId="Web-{4BE5D0F3-45F6-E406-B2E1-A6877F17B750}" dt="2022-05-12T09:41:36.535" v="216" actId="14100"/>
        <pc:sldMkLst>
          <pc:docMk/>
          <pc:sldMk cId="2244044560" sldId="278"/>
        </pc:sldMkLst>
        <pc:spChg chg="mod">
          <ac:chgData name="Simon Olivier" userId="S::s0211074@ad.ua.ac.be::eea54e11-64be-4d2b-8cd1-9276ef3dc825" providerId="AD" clId="Web-{4BE5D0F3-45F6-E406-B2E1-A6877F17B750}" dt="2022-05-12T09:30:33.303" v="175" actId="20577"/>
          <ac:spMkLst>
            <pc:docMk/>
            <pc:sldMk cId="2244044560" sldId="278"/>
            <ac:spMk id="2" creationId="{C3D6F150-3AB7-089B-649F-82AD1A41836D}"/>
          </ac:spMkLst>
        </pc:spChg>
        <pc:spChg chg="del">
          <ac:chgData name="Simon Olivier" userId="S::s0211074@ad.ua.ac.be::eea54e11-64be-4d2b-8cd1-9276ef3dc825" providerId="AD" clId="Web-{4BE5D0F3-45F6-E406-B2E1-A6877F17B750}" dt="2022-05-12T09:41:31.222" v="214"/>
          <ac:spMkLst>
            <pc:docMk/>
            <pc:sldMk cId="2244044560" sldId="278"/>
            <ac:spMk id="3" creationId="{70CBECBA-3CFC-88EA-61DF-61CCEE1046DC}"/>
          </ac:spMkLst>
        </pc:spChg>
        <pc:picChg chg="add mod ord">
          <ac:chgData name="Simon Olivier" userId="S::s0211074@ad.ua.ac.be::eea54e11-64be-4d2b-8cd1-9276ef3dc825" providerId="AD" clId="Web-{4BE5D0F3-45F6-E406-B2E1-A6877F17B750}" dt="2022-05-12T09:41:36.535" v="216" actId="14100"/>
          <ac:picMkLst>
            <pc:docMk/>
            <pc:sldMk cId="2244044560" sldId="278"/>
            <ac:picMk id="4" creationId="{32B90FAD-DEEC-230F-D831-73AA1C82B85C}"/>
          </ac:picMkLst>
        </pc:picChg>
      </pc:sldChg>
      <pc:sldChg chg="modSp new">
        <pc:chgData name="Simon Olivier" userId="S::s0211074@ad.ua.ac.be::eea54e11-64be-4d2b-8cd1-9276ef3dc825" providerId="AD" clId="Web-{4BE5D0F3-45F6-E406-B2E1-A6877F17B750}" dt="2022-05-12T09:30:56.538" v="191" actId="20577"/>
        <pc:sldMkLst>
          <pc:docMk/>
          <pc:sldMk cId="3996401586" sldId="279"/>
        </pc:sldMkLst>
        <pc:spChg chg="mod">
          <ac:chgData name="Simon Olivier" userId="S::s0211074@ad.ua.ac.be::eea54e11-64be-4d2b-8cd1-9276ef3dc825" providerId="AD" clId="Web-{4BE5D0F3-45F6-E406-B2E1-A6877F17B750}" dt="2022-05-12T09:30:56.538" v="191" actId="20577"/>
          <ac:spMkLst>
            <pc:docMk/>
            <pc:sldMk cId="3996401586" sldId="279"/>
            <ac:spMk id="2" creationId="{8B104751-DD20-3B41-BCB9-348A96A51F2A}"/>
          </ac:spMkLst>
        </pc:spChg>
      </pc:sldChg>
      <pc:sldChg chg="modSp new ord">
        <pc:chgData name="Simon Olivier" userId="S::s0211074@ad.ua.ac.be::eea54e11-64be-4d2b-8cd1-9276ef3dc825" providerId="AD" clId="Web-{4BE5D0F3-45F6-E406-B2E1-A6877F17B750}" dt="2022-05-12T09:46:25.587" v="239" actId="1076"/>
        <pc:sldMkLst>
          <pc:docMk/>
          <pc:sldMk cId="184392484" sldId="280"/>
        </pc:sldMkLst>
        <pc:spChg chg="mod">
          <ac:chgData name="Simon Olivier" userId="S::s0211074@ad.ua.ac.be::eea54e11-64be-4d2b-8cd1-9276ef3dc825" providerId="AD" clId="Web-{4BE5D0F3-45F6-E406-B2E1-A6877F17B750}" dt="2022-05-12T09:31:05.851" v="207" actId="20577"/>
          <ac:spMkLst>
            <pc:docMk/>
            <pc:sldMk cId="184392484" sldId="280"/>
            <ac:spMk id="2" creationId="{E670C13B-4184-5C20-6751-EC08FA924FB5}"/>
          </ac:spMkLst>
        </pc:spChg>
        <pc:picChg chg="mod">
          <ac:chgData name="Simon Olivier" userId="S::s0211074@ad.ua.ac.be::eea54e11-64be-4d2b-8cd1-9276ef3dc825" providerId="AD" clId="Web-{4BE5D0F3-45F6-E406-B2E1-A6877F17B750}" dt="2022-05-12T09:46:14.150" v="237" actId="1076"/>
          <ac:picMkLst>
            <pc:docMk/>
            <pc:sldMk cId="184392484" sldId="280"/>
            <ac:picMk id="4" creationId="{AD69621B-CDAF-F99E-80CC-E67D64E8497F}"/>
          </ac:picMkLst>
        </pc:picChg>
        <pc:picChg chg="mod">
          <ac:chgData name="Simon Olivier" userId="S::s0211074@ad.ua.ac.be::eea54e11-64be-4d2b-8cd1-9276ef3dc825" providerId="AD" clId="Web-{4BE5D0F3-45F6-E406-B2E1-A6877F17B750}" dt="2022-05-12T09:46:25.587" v="239" actId="1076"/>
          <ac:picMkLst>
            <pc:docMk/>
            <pc:sldMk cId="184392484" sldId="280"/>
            <ac:picMk id="5" creationId="{7BAC1545-F7DA-EA9C-7FAA-7D0B9F0F939C}"/>
          </ac:picMkLst>
        </pc:picChg>
      </pc:sldChg>
      <pc:sldChg chg="modSp new ord">
        <pc:chgData name="Simon Olivier" userId="S::s0211074@ad.ua.ac.be::eea54e11-64be-4d2b-8cd1-9276ef3dc825" providerId="AD" clId="Web-{4BE5D0F3-45F6-E406-B2E1-A6877F17B750}" dt="2022-05-12T10:31:31.750" v="293" actId="1076"/>
        <pc:sldMkLst>
          <pc:docMk/>
          <pc:sldMk cId="3449860010" sldId="281"/>
        </pc:sldMkLst>
        <pc:spChg chg="mod">
          <ac:chgData name="Simon Olivier" userId="S::s0211074@ad.ua.ac.be::eea54e11-64be-4d2b-8cd1-9276ef3dc825" providerId="AD" clId="Web-{4BE5D0F3-45F6-E406-B2E1-A6877F17B750}" dt="2022-05-12T10:08:46.958" v="285" actId="20577"/>
          <ac:spMkLst>
            <pc:docMk/>
            <pc:sldMk cId="3449860010" sldId="281"/>
            <ac:spMk id="2" creationId="{28EBF22D-BF14-47AE-EE50-FB1213CBABED}"/>
          </ac:spMkLst>
        </pc:spChg>
        <pc:picChg chg="mod">
          <ac:chgData name="Simon Olivier" userId="S::s0211074@ad.ua.ac.be::eea54e11-64be-4d2b-8cd1-9276ef3dc825" providerId="AD" clId="Web-{4BE5D0F3-45F6-E406-B2E1-A6877F17B750}" dt="2022-05-12T10:31:31.750" v="293" actId="1076"/>
          <ac:picMkLst>
            <pc:docMk/>
            <pc:sldMk cId="3449860010" sldId="281"/>
            <ac:picMk id="4" creationId="{B4B861F4-0D96-1E49-62CB-49EEFFBE04C9}"/>
          </ac:picMkLst>
        </pc:picChg>
        <pc:picChg chg="mod">
          <ac:chgData name="Simon Olivier" userId="S::s0211074@ad.ua.ac.be::eea54e11-64be-4d2b-8cd1-9276ef3dc825" providerId="AD" clId="Web-{4BE5D0F3-45F6-E406-B2E1-A6877F17B750}" dt="2022-05-12T10:31:07.249" v="289" actId="1076"/>
          <ac:picMkLst>
            <pc:docMk/>
            <pc:sldMk cId="3449860010" sldId="281"/>
            <ac:picMk id="12" creationId="{585F1F68-461A-B28E-C1DB-EF3C6E8ADC98}"/>
          </ac:picMkLst>
        </pc:picChg>
      </pc:sldChg>
      <pc:sldChg chg="new del">
        <pc:chgData name="Simon Olivier" userId="S::s0211074@ad.ua.ac.be::eea54e11-64be-4d2b-8cd1-9276ef3dc825" providerId="AD" clId="Web-{4BE5D0F3-45F6-E406-B2E1-A6877F17B750}" dt="2022-05-12T10:27:24.761" v="287"/>
        <pc:sldMkLst>
          <pc:docMk/>
          <pc:sldMk cId="1950177933" sldId="282"/>
        </pc:sldMkLst>
      </pc:sldChg>
      <pc:sldChg chg="new">
        <pc:chgData name="Simon Olivier" userId="S::s0211074@ad.ua.ac.be::eea54e11-64be-4d2b-8cd1-9276ef3dc825" providerId="AD" clId="Web-{4BE5D0F3-45F6-E406-B2E1-A6877F17B750}" dt="2022-05-12T09:54:38.706" v="249"/>
        <pc:sldMkLst>
          <pc:docMk/>
          <pc:sldMk cId="1951573601" sldId="283"/>
        </pc:sldMkLst>
      </pc:sldChg>
      <pc:sldChg chg="new del">
        <pc:chgData name="Simon Olivier" userId="S::s0211074@ad.ua.ac.be::eea54e11-64be-4d2b-8cd1-9276ef3dc825" providerId="AD" clId="Web-{4BE5D0F3-45F6-E406-B2E1-A6877F17B750}" dt="2022-05-12T10:27:23.370" v="286"/>
        <pc:sldMkLst>
          <pc:docMk/>
          <pc:sldMk cId="4018708345" sldId="284"/>
        </pc:sldMkLst>
      </pc:sldChg>
      <pc:sldChg chg="new del">
        <pc:chgData name="Simon Olivier" userId="S::s0211074@ad.ua.ac.be::eea54e11-64be-4d2b-8cd1-9276ef3dc825" providerId="AD" clId="Web-{4BE5D0F3-45F6-E406-B2E1-A6877F17B750}" dt="2022-05-12T10:27:26.479" v="288"/>
        <pc:sldMkLst>
          <pc:docMk/>
          <pc:sldMk cId="3055338758" sldId="285"/>
        </pc:sldMkLst>
      </pc:sldChg>
    </pc:docChg>
  </pc:docChgLst>
  <pc:docChgLst>
    <pc:chgData name="Robbe Teughels" userId="S::s0211127@ad.ua.ac.be::2754f032-4673-4a0b-81c0-f68a222a78b2" providerId="AD" clId="Web-{2FADD4F6-CC3A-5766-9B95-9AAE02FADDBC}"/>
    <pc:docChg chg="sldOrd">
      <pc:chgData name="Robbe Teughels" userId="S::s0211127@ad.ua.ac.be::2754f032-4673-4a0b-81c0-f68a222a78b2" providerId="AD" clId="Web-{2FADD4F6-CC3A-5766-9B95-9AAE02FADDBC}" dt="2022-05-12T16:33:07.251" v="1"/>
      <pc:docMkLst>
        <pc:docMk/>
      </pc:docMkLst>
      <pc:sldChg chg="ord">
        <pc:chgData name="Robbe Teughels" userId="S::s0211127@ad.ua.ac.be::2754f032-4673-4a0b-81c0-f68a222a78b2" providerId="AD" clId="Web-{2FADD4F6-CC3A-5766-9B95-9AAE02FADDBC}" dt="2022-05-12T16:33:07.251" v="1"/>
        <pc:sldMkLst>
          <pc:docMk/>
          <pc:sldMk cId="1326842373" sldId="284"/>
        </pc:sldMkLst>
      </pc:sldChg>
    </pc:docChg>
  </pc:docChgLst>
  <pc:docChgLst>
    <pc:chgData name="Robbe Teughels" userId="S::s0211127@ad.ua.ac.be::2754f032-4673-4a0b-81c0-f68a222a78b2" providerId="AD" clId="Web-{840E86F0-1C3B-BF7C-86B6-C834637CD05D}"/>
    <pc:docChg chg="modSld sldOrd">
      <pc:chgData name="Robbe Teughels" userId="S::s0211127@ad.ua.ac.be::2754f032-4673-4a0b-81c0-f68a222a78b2" providerId="AD" clId="Web-{840E86F0-1C3B-BF7C-86B6-C834637CD05D}" dt="2022-05-12T10:20:59.929" v="37"/>
      <pc:docMkLst>
        <pc:docMk/>
      </pc:docMkLst>
      <pc:sldChg chg="addSp delSp modSp mod setBg">
        <pc:chgData name="Robbe Teughels" userId="S::s0211127@ad.ua.ac.be::2754f032-4673-4a0b-81c0-f68a222a78b2" providerId="AD" clId="Web-{840E86F0-1C3B-BF7C-86B6-C834637CD05D}" dt="2022-05-12T10:20:44.663" v="35"/>
        <pc:sldMkLst>
          <pc:docMk/>
          <pc:sldMk cId="4240941187" sldId="266"/>
        </pc:sldMkLst>
        <pc:spChg chg="mod">
          <ac:chgData name="Robbe Teughels" userId="S::s0211127@ad.ua.ac.be::2754f032-4673-4a0b-81c0-f68a222a78b2" providerId="AD" clId="Web-{840E86F0-1C3B-BF7C-86B6-C834637CD05D}" dt="2022-05-12T10:20:44.663" v="35"/>
          <ac:spMkLst>
            <pc:docMk/>
            <pc:sldMk cId="4240941187" sldId="266"/>
            <ac:spMk id="2" creationId="{1D2BB0F3-A6A9-6532-AD21-0185C2DEB6F4}"/>
          </ac:spMkLst>
        </pc:spChg>
        <pc:spChg chg="add del mod">
          <ac:chgData name="Robbe Teughels" userId="S::s0211127@ad.ua.ac.be::2754f032-4673-4a0b-81c0-f68a222a78b2" providerId="AD" clId="Web-{840E86F0-1C3B-BF7C-86B6-C834637CD05D}" dt="2022-05-12T10:20:44.663" v="35"/>
          <ac:spMkLst>
            <pc:docMk/>
            <pc:sldMk cId="4240941187" sldId="266"/>
            <ac:spMk id="5" creationId="{CA7059A2-0BA4-1347-70B9-A3C5F8B856E1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44.663" v="35"/>
          <ac:spMkLst>
            <pc:docMk/>
            <pc:sldMk cId="4240941187" sldId="266"/>
            <ac:spMk id="11" creationId="{4E4490D0-3672-446A-AC12-B4830333BDDD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44.663" v="35"/>
          <ac:spMkLst>
            <pc:docMk/>
            <pc:sldMk cId="4240941187" sldId="266"/>
            <ac:spMk id="13" creationId="{39CB82C2-DF65-4EC1-8280-F201D50F570B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44.663" v="35"/>
          <ac:spMkLst>
            <pc:docMk/>
            <pc:sldMk cId="4240941187" sldId="266"/>
            <ac:spMk id="17" creationId="{C4AAA502-5435-489E-9538-3A40E6C71461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44.663" v="35"/>
          <ac:spMkLst>
            <pc:docMk/>
            <pc:sldMk cId="4240941187" sldId="266"/>
            <ac:spMk id="21" creationId="{DE42378B-2E28-4810-8421-7A473A40E376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44.663" v="35"/>
          <ac:spMkLst>
            <pc:docMk/>
            <pc:sldMk cId="4240941187" sldId="266"/>
            <ac:spMk id="23" creationId="{0D91DD17-237F-4811-BC0E-128EB1BD7CFE}"/>
          </ac:spMkLst>
        </pc:spChg>
        <pc:picChg chg="del">
          <ac:chgData name="Robbe Teughels" userId="S::s0211127@ad.ua.ac.be::2754f032-4673-4a0b-81c0-f68a222a78b2" providerId="AD" clId="Web-{840E86F0-1C3B-BF7C-86B6-C834637CD05D}" dt="2022-05-12T10:20:21.553" v="21"/>
          <ac:picMkLst>
            <pc:docMk/>
            <pc:sldMk cId="4240941187" sldId="266"/>
            <ac:picMk id="4" creationId="{C15395BC-3605-60ED-540D-B2FA8055C352}"/>
          </ac:picMkLst>
        </pc:picChg>
        <pc:picChg chg="mod">
          <ac:chgData name="Robbe Teughels" userId="S::s0211127@ad.ua.ac.be::2754f032-4673-4a0b-81c0-f68a222a78b2" providerId="AD" clId="Web-{840E86F0-1C3B-BF7C-86B6-C834637CD05D}" dt="2022-05-12T10:20:44.663" v="35"/>
          <ac:picMkLst>
            <pc:docMk/>
            <pc:sldMk cId="4240941187" sldId="266"/>
            <ac:picMk id="6" creationId="{0AF17238-D95F-65C8-3CCC-039F8F92157A}"/>
          </ac:picMkLst>
        </pc:picChg>
        <pc:cxnChg chg="add">
          <ac:chgData name="Robbe Teughels" userId="S::s0211127@ad.ua.ac.be::2754f032-4673-4a0b-81c0-f68a222a78b2" providerId="AD" clId="Web-{840E86F0-1C3B-BF7C-86B6-C834637CD05D}" dt="2022-05-12T10:20:44.663" v="35"/>
          <ac:cxnSpMkLst>
            <pc:docMk/>
            <pc:sldMk cId="4240941187" sldId="266"/>
            <ac:cxnSpMk id="15" creationId="{7E1D4427-852B-4B37-8E76-0E9F1810BA2A}"/>
          </ac:cxnSpMkLst>
        </pc:cxnChg>
        <pc:cxnChg chg="add">
          <ac:chgData name="Robbe Teughels" userId="S::s0211127@ad.ua.ac.be::2754f032-4673-4a0b-81c0-f68a222a78b2" providerId="AD" clId="Web-{840E86F0-1C3B-BF7C-86B6-C834637CD05D}" dt="2022-05-12T10:20:44.663" v="35"/>
          <ac:cxnSpMkLst>
            <pc:docMk/>
            <pc:sldMk cId="4240941187" sldId="266"/>
            <ac:cxnSpMk id="19" creationId="{C9AC0290-4702-4519-B0F4-C2A46880997B}"/>
          </ac:cxnSpMkLst>
        </pc:cxnChg>
      </pc:sldChg>
      <pc:sldChg chg="addSp modSp mod setBg">
        <pc:chgData name="Robbe Teughels" userId="S::s0211127@ad.ua.ac.be::2754f032-4673-4a0b-81c0-f68a222a78b2" providerId="AD" clId="Web-{840E86F0-1C3B-BF7C-86B6-C834637CD05D}" dt="2022-05-12T10:20:50.632" v="36"/>
        <pc:sldMkLst>
          <pc:docMk/>
          <pc:sldMk cId="361474424" sldId="268"/>
        </pc:sldMkLst>
        <pc:spChg chg="mod">
          <ac:chgData name="Robbe Teughels" userId="S::s0211127@ad.ua.ac.be::2754f032-4673-4a0b-81c0-f68a222a78b2" providerId="AD" clId="Web-{840E86F0-1C3B-BF7C-86B6-C834637CD05D}" dt="2022-05-12T10:20:50.632" v="36"/>
          <ac:spMkLst>
            <pc:docMk/>
            <pc:sldMk cId="361474424" sldId="268"/>
            <ac:spMk id="2" creationId="{E7EF1A8F-4606-0268-D04E-B516C1017D95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50.632" v="36"/>
          <ac:spMkLst>
            <pc:docMk/>
            <pc:sldMk cId="361474424" sldId="268"/>
            <ac:spMk id="12" creationId="{4E4490D0-3672-446A-AC12-B4830333BDDD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50.632" v="36"/>
          <ac:spMkLst>
            <pc:docMk/>
            <pc:sldMk cId="361474424" sldId="268"/>
            <ac:spMk id="14" creationId="{39CB82C2-DF65-4EC1-8280-F201D50F570B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50.632" v="36"/>
          <ac:spMkLst>
            <pc:docMk/>
            <pc:sldMk cId="361474424" sldId="268"/>
            <ac:spMk id="18" creationId="{C4AAA502-5435-489E-9538-3A40E6C71461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50.632" v="36"/>
          <ac:spMkLst>
            <pc:docMk/>
            <pc:sldMk cId="361474424" sldId="268"/>
            <ac:spMk id="22" creationId="{DE42378B-2E28-4810-8421-7A473A40E376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50.632" v="36"/>
          <ac:spMkLst>
            <pc:docMk/>
            <pc:sldMk cId="361474424" sldId="268"/>
            <ac:spMk id="24" creationId="{0D91DD17-237F-4811-BC0E-128EB1BD7CFE}"/>
          </ac:spMkLst>
        </pc:spChg>
        <pc:picChg chg="mod">
          <ac:chgData name="Robbe Teughels" userId="S::s0211127@ad.ua.ac.be::2754f032-4673-4a0b-81c0-f68a222a78b2" providerId="AD" clId="Web-{840E86F0-1C3B-BF7C-86B6-C834637CD05D}" dt="2022-05-12T10:20:50.632" v="36"/>
          <ac:picMkLst>
            <pc:docMk/>
            <pc:sldMk cId="361474424" sldId="268"/>
            <ac:picMk id="7" creationId="{7C8D19D9-0DC4-9C05-E470-445ACECA3FA5}"/>
          </ac:picMkLst>
        </pc:picChg>
        <pc:cxnChg chg="add">
          <ac:chgData name="Robbe Teughels" userId="S::s0211127@ad.ua.ac.be::2754f032-4673-4a0b-81c0-f68a222a78b2" providerId="AD" clId="Web-{840E86F0-1C3B-BF7C-86B6-C834637CD05D}" dt="2022-05-12T10:20:50.632" v="36"/>
          <ac:cxnSpMkLst>
            <pc:docMk/>
            <pc:sldMk cId="361474424" sldId="268"/>
            <ac:cxnSpMk id="16" creationId="{7E1D4427-852B-4B37-8E76-0E9F1810BA2A}"/>
          </ac:cxnSpMkLst>
        </pc:cxnChg>
        <pc:cxnChg chg="add">
          <ac:chgData name="Robbe Teughels" userId="S::s0211127@ad.ua.ac.be::2754f032-4673-4a0b-81c0-f68a222a78b2" providerId="AD" clId="Web-{840E86F0-1C3B-BF7C-86B6-C834637CD05D}" dt="2022-05-12T10:20:50.632" v="36"/>
          <ac:cxnSpMkLst>
            <pc:docMk/>
            <pc:sldMk cId="361474424" sldId="268"/>
            <ac:cxnSpMk id="20" creationId="{C9AC0290-4702-4519-B0F4-C2A46880997B}"/>
          </ac:cxnSpMkLst>
        </pc:cxnChg>
      </pc:sldChg>
      <pc:sldChg chg="addSp delSp modSp mod setBg">
        <pc:chgData name="Robbe Teughels" userId="S::s0211127@ad.ua.ac.be::2754f032-4673-4a0b-81c0-f68a222a78b2" providerId="AD" clId="Web-{840E86F0-1C3B-BF7C-86B6-C834637CD05D}" dt="2022-05-12T09:48:51.120" v="9"/>
        <pc:sldMkLst>
          <pc:docMk/>
          <pc:sldMk cId="60411263" sldId="270"/>
        </pc:sldMkLst>
        <pc:spChg chg="mod">
          <ac:chgData name="Robbe Teughels" userId="S::s0211127@ad.ua.ac.be::2754f032-4673-4a0b-81c0-f68a222a78b2" providerId="AD" clId="Web-{840E86F0-1C3B-BF7C-86B6-C834637CD05D}" dt="2022-05-12T09:45:41.476" v="1"/>
          <ac:spMkLst>
            <pc:docMk/>
            <pc:sldMk cId="60411263" sldId="270"/>
            <ac:spMk id="2" creationId="{F8C47F62-402E-D6C1-3E2D-A84C57FEEB9C}"/>
          </ac:spMkLst>
        </pc:spChg>
        <pc:spChg chg="del">
          <ac:chgData name="Robbe Teughels" userId="S::s0211127@ad.ua.ac.be::2754f032-4673-4a0b-81c0-f68a222a78b2" providerId="AD" clId="Web-{840E86F0-1C3B-BF7C-86B6-C834637CD05D}" dt="2022-05-12T09:45:41.476" v="1"/>
          <ac:spMkLst>
            <pc:docMk/>
            <pc:sldMk cId="60411263" sldId="270"/>
            <ac:spMk id="3" creationId="{33AD04D1-9A03-0F0C-3BAC-2D599EC7C1B9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8:51.120" v="9"/>
          <ac:spMkLst>
            <pc:docMk/>
            <pc:sldMk cId="60411263" sldId="270"/>
            <ac:spMk id="10" creationId="{4E4490D0-3672-446A-AC12-B4830333BDDD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8:51.120" v="9"/>
          <ac:spMkLst>
            <pc:docMk/>
            <pc:sldMk cId="60411263" sldId="270"/>
            <ac:spMk id="12" creationId="{39CB82C2-DF65-4EC1-8280-F201D50F570B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8:51.120" v="9"/>
          <ac:spMkLst>
            <pc:docMk/>
            <pc:sldMk cId="60411263" sldId="270"/>
            <ac:spMk id="16" creationId="{FA4CD5CB-D209-4D70-8CA4-629731C59219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8:51.120" v="9"/>
          <ac:spMkLst>
            <pc:docMk/>
            <pc:sldMk cId="60411263" sldId="270"/>
            <ac:spMk id="20" creationId="{B4C27B90-DF2B-4D00-BA07-18ED774CD2F1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8:51.120" v="9"/>
          <ac:spMkLst>
            <pc:docMk/>
            <pc:sldMk cId="60411263" sldId="270"/>
            <ac:spMk id="22" creationId="{593ACC25-C262-417A-8AA9-0641C772BDB6}"/>
          </ac:spMkLst>
        </pc:spChg>
        <pc:spChg chg="add">
          <ac:chgData name="Robbe Teughels" userId="S::s0211127@ad.ua.ac.be::2754f032-4673-4a0b-81c0-f68a222a78b2" providerId="AD" clId="Web-{840E86F0-1C3B-BF7C-86B6-C834637CD05D}" dt="2022-05-12T09:48:51.120" v="9"/>
          <ac:spMkLst>
            <pc:docMk/>
            <pc:sldMk cId="60411263" sldId="270"/>
            <ac:spMk id="27" creationId="{4E4490D0-3672-446A-AC12-B4830333BDDD}"/>
          </ac:spMkLst>
        </pc:spChg>
        <pc:spChg chg="add">
          <ac:chgData name="Robbe Teughels" userId="S::s0211127@ad.ua.ac.be::2754f032-4673-4a0b-81c0-f68a222a78b2" providerId="AD" clId="Web-{840E86F0-1C3B-BF7C-86B6-C834637CD05D}" dt="2022-05-12T09:48:51.120" v="9"/>
          <ac:spMkLst>
            <pc:docMk/>
            <pc:sldMk cId="60411263" sldId="270"/>
            <ac:spMk id="29" creationId="{39CB82C2-DF65-4EC1-8280-F201D50F570B}"/>
          </ac:spMkLst>
        </pc:spChg>
        <pc:spChg chg="add">
          <ac:chgData name="Robbe Teughels" userId="S::s0211127@ad.ua.ac.be::2754f032-4673-4a0b-81c0-f68a222a78b2" providerId="AD" clId="Web-{840E86F0-1C3B-BF7C-86B6-C834637CD05D}" dt="2022-05-12T09:48:51.120" v="9"/>
          <ac:spMkLst>
            <pc:docMk/>
            <pc:sldMk cId="60411263" sldId="270"/>
            <ac:spMk id="33" creationId="{FA4CD5CB-D209-4D70-8CA4-629731C59219}"/>
          </ac:spMkLst>
        </pc:spChg>
        <pc:spChg chg="add">
          <ac:chgData name="Robbe Teughels" userId="S::s0211127@ad.ua.ac.be::2754f032-4673-4a0b-81c0-f68a222a78b2" providerId="AD" clId="Web-{840E86F0-1C3B-BF7C-86B6-C834637CD05D}" dt="2022-05-12T09:48:51.120" v="9"/>
          <ac:spMkLst>
            <pc:docMk/>
            <pc:sldMk cId="60411263" sldId="270"/>
            <ac:spMk id="37" creationId="{B4C27B90-DF2B-4D00-BA07-18ED774CD2F1}"/>
          </ac:spMkLst>
        </pc:spChg>
        <pc:spChg chg="add">
          <ac:chgData name="Robbe Teughels" userId="S::s0211127@ad.ua.ac.be::2754f032-4673-4a0b-81c0-f68a222a78b2" providerId="AD" clId="Web-{840E86F0-1C3B-BF7C-86B6-C834637CD05D}" dt="2022-05-12T09:48:51.120" v="9"/>
          <ac:spMkLst>
            <pc:docMk/>
            <pc:sldMk cId="60411263" sldId="270"/>
            <ac:spMk id="39" creationId="{593ACC25-C262-417A-8AA9-0641C772BDB6}"/>
          </ac:spMkLst>
        </pc:spChg>
        <pc:picChg chg="mod">
          <ac:chgData name="Robbe Teughels" userId="S::s0211127@ad.ua.ac.be::2754f032-4673-4a0b-81c0-f68a222a78b2" providerId="AD" clId="Web-{840E86F0-1C3B-BF7C-86B6-C834637CD05D}" dt="2022-05-12T09:45:41.476" v="1"/>
          <ac:picMkLst>
            <pc:docMk/>
            <pc:sldMk cId="60411263" sldId="270"/>
            <ac:picMk id="5" creationId="{C9AF69B7-2E26-7588-1D92-70908AB710D5}"/>
          </ac:picMkLst>
        </pc:picChg>
        <pc:picChg chg="mod">
          <ac:chgData name="Robbe Teughels" userId="S::s0211127@ad.ua.ac.be::2754f032-4673-4a0b-81c0-f68a222a78b2" providerId="AD" clId="Web-{840E86F0-1C3B-BF7C-86B6-C834637CD05D}" dt="2022-05-12T09:48:51.120" v="9"/>
          <ac:picMkLst>
            <pc:docMk/>
            <pc:sldMk cId="60411263" sldId="270"/>
            <ac:picMk id="7" creationId="{16A1651B-78FE-5A12-90BA-948C8368292D}"/>
          </ac:picMkLst>
        </pc:picChg>
        <pc:cxnChg chg="add del">
          <ac:chgData name="Robbe Teughels" userId="S::s0211127@ad.ua.ac.be::2754f032-4673-4a0b-81c0-f68a222a78b2" providerId="AD" clId="Web-{840E86F0-1C3B-BF7C-86B6-C834637CD05D}" dt="2022-05-12T09:48:51.120" v="9"/>
          <ac:cxnSpMkLst>
            <pc:docMk/>
            <pc:sldMk cId="60411263" sldId="270"/>
            <ac:cxnSpMk id="14" creationId="{7E1D4427-852B-4B37-8E76-0E9F1810BA2A}"/>
          </ac:cxnSpMkLst>
        </pc:cxnChg>
        <pc:cxnChg chg="add del">
          <ac:chgData name="Robbe Teughels" userId="S::s0211127@ad.ua.ac.be::2754f032-4673-4a0b-81c0-f68a222a78b2" providerId="AD" clId="Web-{840E86F0-1C3B-BF7C-86B6-C834637CD05D}" dt="2022-05-12T09:48:51.120" v="9"/>
          <ac:cxnSpMkLst>
            <pc:docMk/>
            <pc:sldMk cId="60411263" sldId="270"/>
            <ac:cxnSpMk id="18" creationId="{5C6A2BAE-B461-4B55-8E1F-0722ABDD1393}"/>
          </ac:cxnSpMkLst>
        </pc:cxnChg>
        <pc:cxnChg chg="add">
          <ac:chgData name="Robbe Teughels" userId="S::s0211127@ad.ua.ac.be::2754f032-4673-4a0b-81c0-f68a222a78b2" providerId="AD" clId="Web-{840E86F0-1C3B-BF7C-86B6-C834637CD05D}" dt="2022-05-12T09:48:51.120" v="9"/>
          <ac:cxnSpMkLst>
            <pc:docMk/>
            <pc:sldMk cId="60411263" sldId="270"/>
            <ac:cxnSpMk id="31" creationId="{7E1D4427-852B-4B37-8E76-0E9F1810BA2A}"/>
          </ac:cxnSpMkLst>
        </pc:cxnChg>
        <pc:cxnChg chg="add">
          <ac:chgData name="Robbe Teughels" userId="S::s0211127@ad.ua.ac.be::2754f032-4673-4a0b-81c0-f68a222a78b2" providerId="AD" clId="Web-{840E86F0-1C3B-BF7C-86B6-C834637CD05D}" dt="2022-05-12T09:48:51.120" v="9"/>
          <ac:cxnSpMkLst>
            <pc:docMk/>
            <pc:sldMk cId="60411263" sldId="270"/>
            <ac:cxnSpMk id="35" creationId="{5C6A2BAE-B461-4B55-8E1F-0722ABDD1393}"/>
          </ac:cxnSpMkLst>
        </pc:cxnChg>
      </pc:sldChg>
      <pc:sldChg chg="addSp modSp mod ord setBg addAnim">
        <pc:chgData name="Robbe Teughels" userId="S::s0211127@ad.ua.ac.be::2754f032-4673-4a0b-81c0-f68a222a78b2" providerId="AD" clId="Web-{840E86F0-1C3B-BF7C-86B6-C834637CD05D}" dt="2022-05-12T09:56:31.783" v="14"/>
        <pc:sldMkLst>
          <pc:docMk/>
          <pc:sldMk cId="1487498292" sldId="272"/>
        </pc:sldMkLst>
        <pc:spChg chg="mod">
          <ac:chgData name="Robbe Teughels" userId="S::s0211127@ad.ua.ac.be::2754f032-4673-4a0b-81c0-f68a222a78b2" providerId="AD" clId="Web-{840E86F0-1C3B-BF7C-86B6-C834637CD05D}" dt="2022-05-12T09:49:05.401" v="10"/>
          <ac:spMkLst>
            <pc:docMk/>
            <pc:sldMk cId="1487498292" sldId="272"/>
            <ac:spMk id="2" creationId="{27AF6300-6C79-8371-EB90-8D2051F59FD6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05.401" v="10"/>
          <ac:spMkLst>
            <pc:docMk/>
            <pc:sldMk cId="1487498292" sldId="272"/>
            <ac:spMk id="17" creationId="{25C8D2C1-DA83-420D-9635-D52CE066B5DA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05.401" v="10"/>
          <ac:spMkLst>
            <pc:docMk/>
            <pc:sldMk cId="1487498292" sldId="272"/>
            <ac:spMk id="19" creationId="{434F74C9-6A0B-409E-AD1C-45B58BE91BB8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05.401" v="10"/>
          <ac:spMkLst>
            <pc:docMk/>
            <pc:sldMk cId="1487498292" sldId="272"/>
            <ac:spMk id="23" creationId="{A9286AD2-18A9-4868-A4E3-7A2097A20810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05.401" v="10"/>
          <ac:spMkLst>
            <pc:docMk/>
            <pc:sldMk cId="1487498292" sldId="272"/>
            <ac:spMk id="27" creationId="{1AB8ECB2-FB64-476F-A62F-36D68C8C7C60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05.401" v="10"/>
          <ac:spMkLst>
            <pc:docMk/>
            <pc:sldMk cId="1487498292" sldId="272"/>
            <ac:spMk id="29" creationId="{289CEAD5-ED2F-4675-9E4C-80B8A0E8A0A1}"/>
          </ac:spMkLst>
        </pc:spChg>
        <pc:picChg chg="mod">
          <ac:chgData name="Robbe Teughels" userId="S::s0211127@ad.ua.ac.be::2754f032-4673-4a0b-81c0-f68a222a78b2" providerId="AD" clId="Web-{840E86F0-1C3B-BF7C-86B6-C834637CD05D}" dt="2022-05-12T09:49:05.401" v="10"/>
          <ac:picMkLst>
            <pc:docMk/>
            <pc:sldMk cId="1487498292" sldId="272"/>
            <ac:picMk id="12" creationId="{DE5E4941-D9F7-F575-BC74-8568AF75A611}"/>
          </ac:picMkLst>
        </pc:picChg>
        <pc:cxnChg chg="add">
          <ac:chgData name="Robbe Teughels" userId="S::s0211127@ad.ua.ac.be::2754f032-4673-4a0b-81c0-f68a222a78b2" providerId="AD" clId="Web-{840E86F0-1C3B-BF7C-86B6-C834637CD05D}" dt="2022-05-12T09:49:05.401" v="10"/>
          <ac:cxnSpMkLst>
            <pc:docMk/>
            <pc:sldMk cId="1487498292" sldId="272"/>
            <ac:cxnSpMk id="21" creationId="{F5486A9D-1265-4B57-91E6-68E666B978BC}"/>
          </ac:cxnSpMkLst>
        </pc:cxnChg>
        <pc:cxnChg chg="add">
          <ac:chgData name="Robbe Teughels" userId="S::s0211127@ad.ua.ac.be::2754f032-4673-4a0b-81c0-f68a222a78b2" providerId="AD" clId="Web-{840E86F0-1C3B-BF7C-86B6-C834637CD05D}" dt="2022-05-12T09:49:05.401" v="10"/>
          <ac:cxnSpMkLst>
            <pc:docMk/>
            <pc:sldMk cId="1487498292" sldId="272"/>
            <ac:cxnSpMk id="25" creationId="{E7A7CD63-7EC3-44F3-95D0-595C4019FF24}"/>
          </ac:cxnSpMkLst>
        </pc:cxnChg>
      </pc:sldChg>
      <pc:sldChg chg="addSp modSp mod ord setBg">
        <pc:chgData name="Robbe Teughels" userId="S::s0211127@ad.ua.ac.be::2754f032-4673-4a0b-81c0-f68a222a78b2" providerId="AD" clId="Web-{840E86F0-1C3B-BF7C-86B6-C834637CD05D}" dt="2022-05-12T09:56:38.283" v="15"/>
        <pc:sldMkLst>
          <pc:docMk/>
          <pc:sldMk cId="3465428586" sldId="274"/>
        </pc:sldMkLst>
        <pc:spChg chg="mod">
          <ac:chgData name="Robbe Teughels" userId="S::s0211127@ad.ua.ac.be::2754f032-4673-4a0b-81c0-f68a222a78b2" providerId="AD" clId="Web-{840E86F0-1C3B-BF7C-86B6-C834637CD05D}" dt="2022-05-12T09:45:59.195" v="3"/>
          <ac:spMkLst>
            <pc:docMk/>
            <pc:sldMk cId="3465428586" sldId="274"/>
            <ac:spMk id="2" creationId="{C84D013A-FB31-AD60-132D-B22563A5C7B1}"/>
          </ac:spMkLst>
        </pc:spChg>
        <pc:spChg chg="add">
          <ac:chgData name="Robbe Teughels" userId="S::s0211127@ad.ua.ac.be::2754f032-4673-4a0b-81c0-f68a222a78b2" providerId="AD" clId="Web-{840E86F0-1C3B-BF7C-86B6-C834637CD05D}" dt="2022-05-12T09:45:59.195" v="3"/>
          <ac:spMkLst>
            <pc:docMk/>
            <pc:sldMk cId="3465428586" sldId="274"/>
            <ac:spMk id="11" creationId="{4E4490D0-3672-446A-AC12-B4830333BDDD}"/>
          </ac:spMkLst>
        </pc:spChg>
        <pc:spChg chg="add">
          <ac:chgData name="Robbe Teughels" userId="S::s0211127@ad.ua.ac.be::2754f032-4673-4a0b-81c0-f68a222a78b2" providerId="AD" clId="Web-{840E86F0-1C3B-BF7C-86B6-C834637CD05D}" dt="2022-05-12T09:45:59.195" v="3"/>
          <ac:spMkLst>
            <pc:docMk/>
            <pc:sldMk cId="3465428586" sldId="274"/>
            <ac:spMk id="12" creationId="{39CB82C2-DF65-4EC1-8280-F201D50F570B}"/>
          </ac:spMkLst>
        </pc:spChg>
        <pc:spChg chg="add">
          <ac:chgData name="Robbe Teughels" userId="S::s0211127@ad.ua.ac.be::2754f032-4673-4a0b-81c0-f68a222a78b2" providerId="AD" clId="Web-{840E86F0-1C3B-BF7C-86B6-C834637CD05D}" dt="2022-05-12T09:45:59.195" v="3"/>
          <ac:spMkLst>
            <pc:docMk/>
            <pc:sldMk cId="3465428586" sldId="274"/>
            <ac:spMk id="17" creationId="{FA4CD5CB-D209-4D70-8CA4-629731C59219}"/>
          </ac:spMkLst>
        </pc:spChg>
        <pc:spChg chg="add">
          <ac:chgData name="Robbe Teughels" userId="S::s0211127@ad.ua.ac.be::2754f032-4673-4a0b-81c0-f68a222a78b2" providerId="AD" clId="Web-{840E86F0-1C3B-BF7C-86B6-C834637CD05D}" dt="2022-05-12T09:45:59.195" v="3"/>
          <ac:spMkLst>
            <pc:docMk/>
            <pc:sldMk cId="3465428586" sldId="274"/>
            <ac:spMk id="21" creationId="{B4C27B90-DF2B-4D00-BA07-18ED774CD2F1}"/>
          </ac:spMkLst>
        </pc:spChg>
        <pc:spChg chg="add">
          <ac:chgData name="Robbe Teughels" userId="S::s0211127@ad.ua.ac.be::2754f032-4673-4a0b-81c0-f68a222a78b2" providerId="AD" clId="Web-{840E86F0-1C3B-BF7C-86B6-C834637CD05D}" dt="2022-05-12T09:45:59.195" v="3"/>
          <ac:spMkLst>
            <pc:docMk/>
            <pc:sldMk cId="3465428586" sldId="274"/>
            <ac:spMk id="23" creationId="{593ACC25-C262-417A-8AA9-0641C772BDB6}"/>
          </ac:spMkLst>
        </pc:spChg>
        <pc:picChg chg="mod">
          <ac:chgData name="Robbe Teughels" userId="S::s0211127@ad.ua.ac.be::2754f032-4673-4a0b-81c0-f68a222a78b2" providerId="AD" clId="Web-{840E86F0-1C3B-BF7C-86B6-C834637CD05D}" dt="2022-05-12T09:45:59.195" v="3"/>
          <ac:picMkLst>
            <pc:docMk/>
            <pc:sldMk cId="3465428586" sldId="274"/>
            <ac:picMk id="6" creationId="{50F47226-30E9-DE20-FBC9-515A6F1F09AA}"/>
          </ac:picMkLst>
        </pc:picChg>
        <pc:cxnChg chg="add">
          <ac:chgData name="Robbe Teughels" userId="S::s0211127@ad.ua.ac.be::2754f032-4673-4a0b-81c0-f68a222a78b2" providerId="AD" clId="Web-{840E86F0-1C3B-BF7C-86B6-C834637CD05D}" dt="2022-05-12T09:45:59.195" v="3"/>
          <ac:cxnSpMkLst>
            <pc:docMk/>
            <pc:sldMk cId="3465428586" sldId="274"/>
            <ac:cxnSpMk id="15" creationId="{7E1D4427-852B-4B37-8E76-0E9F1810BA2A}"/>
          </ac:cxnSpMkLst>
        </pc:cxnChg>
        <pc:cxnChg chg="add">
          <ac:chgData name="Robbe Teughels" userId="S::s0211127@ad.ua.ac.be::2754f032-4673-4a0b-81c0-f68a222a78b2" providerId="AD" clId="Web-{840E86F0-1C3B-BF7C-86B6-C834637CD05D}" dt="2022-05-12T09:45:59.195" v="3"/>
          <ac:cxnSpMkLst>
            <pc:docMk/>
            <pc:sldMk cId="3465428586" sldId="274"/>
            <ac:cxnSpMk id="19" creationId="{5C6A2BAE-B461-4B55-8E1F-0722ABDD1393}"/>
          </ac:cxnSpMkLst>
        </pc:cxnChg>
      </pc:sldChg>
      <pc:sldChg chg="addSp delSp modSp mod setBg">
        <pc:chgData name="Robbe Teughels" userId="S::s0211127@ad.ua.ac.be::2754f032-4673-4a0b-81c0-f68a222a78b2" providerId="AD" clId="Web-{840E86F0-1C3B-BF7C-86B6-C834637CD05D}" dt="2022-05-12T09:48:46.713" v="8"/>
        <pc:sldMkLst>
          <pc:docMk/>
          <pc:sldMk cId="843624768" sldId="275"/>
        </pc:sldMkLst>
        <pc:spChg chg="mod">
          <ac:chgData name="Robbe Teughels" userId="S::s0211127@ad.ua.ac.be::2754f032-4673-4a0b-81c0-f68a222a78b2" providerId="AD" clId="Web-{840E86F0-1C3B-BF7C-86B6-C834637CD05D}" dt="2022-05-12T09:47:26.181" v="7"/>
          <ac:spMkLst>
            <pc:docMk/>
            <pc:sldMk cId="843624768" sldId="275"/>
            <ac:spMk id="2" creationId="{DA31FE2E-B5C3-B54C-BDC9-A08E1E1D3264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7:05.087" v="6"/>
          <ac:spMkLst>
            <pc:docMk/>
            <pc:sldMk cId="843624768" sldId="275"/>
            <ac:spMk id="9" creationId="{4E4490D0-3672-446A-AC12-B4830333BDDD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7:05.087" v="6"/>
          <ac:spMkLst>
            <pc:docMk/>
            <pc:sldMk cId="843624768" sldId="275"/>
            <ac:spMk id="11" creationId="{39CB82C2-DF65-4EC1-8280-F201D50F570B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7:05.087" v="6"/>
          <ac:spMkLst>
            <pc:docMk/>
            <pc:sldMk cId="843624768" sldId="275"/>
            <ac:spMk id="15" creationId="{FA4CD5CB-D209-4D70-8CA4-629731C59219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7:05.087" v="6"/>
          <ac:spMkLst>
            <pc:docMk/>
            <pc:sldMk cId="843624768" sldId="275"/>
            <ac:spMk id="19" creationId="{B4C27B90-DF2B-4D00-BA07-18ED774CD2F1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7:05.087" v="6"/>
          <ac:spMkLst>
            <pc:docMk/>
            <pc:sldMk cId="843624768" sldId="275"/>
            <ac:spMk id="21" creationId="{593ACC25-C262-417A-8AA9-0641C772BDB6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7:26.181" v="7"/>
          <ac:spMkLst>
            <pc:docMk/>
            <pc:sldMk cId="843624768" sldId="275"/>
            <ac:spMk id="26" creationId="{4E4490D0-3672-446A-AC12-B4830333BDDD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7:26.181" v="7"/>
          <ac:spMkLst>
            <pc:docMk/>
            <pc:sldMk cId="843624768" sldId="275"/>
            <ac:spMk id="28" creationId="{39CB82C2-DF65-4EC1-8280-F201D50F570B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7:26.181" v="7"/>
          <ac:spMkLst>
            <pc:docMk/>
            <pc:sldMk cId="843624768" sldId="275"/>
            <ac:spMk id="32" creationId="{FA4CD5CB-D209-4D70-8CA4-629731C59219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7:26.181" v="7"/>
          <ac:spMkLst>
            <pc:docMk/>
            <pc:sldMk cId="843624768" sldId="275"/>
            <ac:spMk id="36" creationId="{B4C27B90-DF2B-4D00-BA07-18ED774CD2F1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7:26.181" v="7"/>
          <ac:spMkLst>
            <pc:docMk/>
            <pc:sldMk cId="843624768" sldId="275"/>
            <ac:spMk id="38" creationId="{593ACC25-C262-417A-8AA9-0641C772BDB6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8:46.713" v="8"/>
          <ac:spMkLst>
            <pc:docMk/>
            <pc:sldMk cId="843624768" sldId="275"/>
            <ac:spMk id="43" creationId="{25C8D2C1-DA83-420D-9635-D52CE066B5DA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8:46.713" v="8"/>
          <ac:spMkLst>
            <pc:docMk/>
            <pc:sldMk cId="843624768" sldId="275"/>
            <ac:spMk id="45" creationId="{434F74C9-6A0B-409E-AD1C-45B58BE91BB8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8:46.713" v="8"/>
          <ac:spMkLst>
            <pc:docMk/>
            <pc:sldMk cId="843624768" sldId="275"/>
            <ac:spMk id="49" creationId="{A9286AD2-18A9-4868-A4E3-7A2097A20810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8:46.713" v="8"/>
          <ac:spMkLst>
            <pc:docMk/>
            <pc:sldMk cId="843624768" sldId="275"/>
            <ac:spMk id="53" creationId="{1AB8ECB2-FB64-476F-A62F-36D68C8C7C60}"/>
          </ac:spMkLst>
        </pc:spChg>
        <pc:spChg chg="add del">
          <ac:chgData name="Robbe Teughels" userId="S::s0211127@ad.ua.ac.be::2754f032-4673-4a0b-81c0-f68a222a78b2" providerId="AD" clId="Web-{840E86F0-1C3B-BF7C-86B6-C834637CD05D}" dt="2022-05-12T09:48:46.713" v="8"/>
          <ac:spMkLst>
            <pc:docMk/>
            <pc:sldMk cId="843624768" sldId="275"/>
            <ac:spMk id="55" creationId="{289CEAD5-ED2F-4675-9E4C-80B8A0E8A0A1}"/>
          </ac:spMkLst>
        </pc:spChg>
        <pc:spChg chg="add">
          <ac:chgData name="Robbe Teughels" userId="S::s0211127@ad.ua.ac.be::2754f032-4673-4a0b-81c0-f68a222a78b2" providerId="AD" clId="Web-{840E86F0-1C3B-BF7C-86B6-C834637CD05D}" dt="2022-05-12T09:48:46.713" v="8"/>
          <ac:spMkLst>
            <pc:docMk/>
            <pc:sldMk cId="843624768" sldId="275"/>
            <ac:spMk id="60" creationId="{25C8D2C1-DA83-420D-9635-D52CE066B5DA}"/>
          </ac:spMkLst>
        </pc:spChg>
        <pc:spChg chg="add">
          <ac:chgData name="Robbe Teughels" userId="S::s0211127@ad.ua.ac.be::2754f032-4673-4a0b-81c0-f68a222a78b2" providerId="AD" clId="Web-{840E86F0-1C3B-BF7C-86B6-C834637CD05D}" dt="2022-05-12T09:48:46.713" v="8"/>
          <ac:spMkLst>
            <pc:docMk/>
            <pc:sldMk cId="843624768" sldId="275"/>
            <ac:spMk id="62" creationId="{434F74C9-6A0B-409E-AD1C-45B58BE91BB8}"/>
          </ac:spMkLst>
        </pc:spChg>
        <pc:spChg chg="add">
          <ac:chgData name="Robbe Teughels" userId="S::s0211127@ad.ua.ac.be::2754f032-4673-4a0b-81c0-f68a222a78b2" providerId="AD" clId="Web-{840E86F0-1C3B-BF7C-86B6-C834637CD05D}" dt="2022-05-12T09:48:46.713" v="8"/>
          <ac:spMkLst>
            <pc:docMk/>
            <pc:sldMk cId="843624768" sldId="275"/>
            <ac:spMk id="66" creationId="{A9286AD2-18A9-4868-A4E3-7A2097A20810}"/>
          </ac:spMkLst>
        </pc:spChg>
        <pc:spChg chg="add">
          <ac:chgData name="Robbe Teughels" userId="S::s0211127@ad.ua.ac.be::2754f032-4673-4a0b-81c0-f68a222a78b2" providerId="AD" clId="Web-{840E86F0-1C3B-BF7C-86B6-C834637CD05D}" dt="2022-05-12T09:48:46.713" v="8"/>
          <ac:spMkLst>
            <pc:docMk/>
            <pc:sldMk cId="843624768" sldId="275"/>
            <ac:spMk id="70" creationId="{1AB8ECB2-FB64-476F-A62F-36D68C8C7C60}"/>
          </ac:spMkLst>
        </pc:spChg>
        <pc:spChg chg="add">
          <ac:chgData name="Robbe Teughels" userId="S::s0211127@ad.ua.ac.be::2754f032-4673-4a0b-81c0-f68a222a78b2" providerId="AD" clId="Web-{840E86F0-1C3B-BF7C-86B6-C834637CD05D}" dt="2022-05-12T09:48:46.713" v="8"/>
          <ac:spMkLst>
            <pc:docMk/>
            <pc:sldMk cId="843624768" sldId="275"/>
            <ac:spMk id="72" creationId="{289CEAD5-ED2F-4675-9E4C-80B8A0E8A0A1}"/>
          </ac:spMkLst>
        </pc:spChg>
        <pc:picChg chg="mod">
          <ac:chgData name="Robbe Teughels" userId="S::s0211127@ad.ua.ac.be::2754f032-4673-4a0b-81c0-f68a222a78b2" providerId="AD" clId="Web-{840E86F0-1C3B-BF7C-86B6-C834637CD05D}" dt="2022-05-12T09:45:53.383" v="2"/>
          <ac:picMkLst>
            <pc:docMk/>
            <pc:sldMk cId="843624768" sldId="275"/>
            <ac:picMk id="4" creationId="{321581A1-FD0F-9860-5800-F58D62C58562}"/>
          </ac:picMkLst>
        </pc:picChg>
        <pc:picChg chg="mod">
          <ac:chgData name="Robbe Teughels" userId="S::s0211127@ad.ua.ac.be::2754f032-4673-4a0b-81c0-f68a222a78b2" providerId="AD" clId="Web-{840E86F0-1C3B-BF7C-86B6-C834637CD05D}" dt="2022-05-12T09:47:26.181" v="7"/>
          <ac:picMkLst>
            <pc:docMk/>
            <pc:sldMk cId="843624768" sldId="275"/>
            <ac:picMk id="5" creationId="{6E09EC50-6412-FA34-DFD7-D060D3B7A60D}"/>
          </ac:picMkLst>
        </pc:picChg>
        <pc:picChg chg="mod">
          <ac:chgData name="Robbe Teughels" userId="S::s0211127@ad.ua.ac.be::2754f032-4673-4a0b-81c0-f68a222a78b2" providerId="AD" clId="Web-{840E86F0-1C3B-BF7C-86B6-C834637CD05D}" dt="2022-05-12T09:47:05.087" v="6"/>
          <ac:picMkLst>
            <pc:docMk/>
            <pc:sldMk cId="843624768" sldId="275"/>
            <ac:picMk id="10" creationId="{EDE1DB1E-754F-4E50-52B3-4CD29E38EC49}"/>
          </ac:picMkLst>
        </pc:picChg>
        <pc:cxnChg chg="add del">
          <ac:chgData name="Robbe Teughels" userId="S::s0211127@ad.ua.ac.be::2754f032-4673-4a0b-81c0-f68a222a78b2" providerId="AD" clId="Web-{840E86F0-1C3B-BF7C-86B6-C834637CD05D}" dt="2022-05-12T09:47:05.087" v="6"/>
          <ac:cxnSpMkLst>
            <pc:docMk/>
            <pc:sldMk cId="843624768" sldId="275"/>
            <ac:cxnSpMk id="13" creationId="{7E1D4427-852B-4B37-8E76-0E9F1810BA2A}"/>
          </ac:cxnSpMkLst>
        </pc:cxnChg>
        <pc:cxnChg chg="add del">
          <ac:chgData name="Robbe Teughels" userId="S::s0211127@ad.ua.ac.be::2754f032-4673-4a0b-81c0-f68a222a78b2" providerId="AD" clId="Web-{840E86F0-1C3B-BF7C-86B6-C834637CD05D}" dt="2022-05-12T09:47:05.087" v="6"/>
          <ac:cxnSpMkLst>
            <pc:docMk/>
            <pc:sldMk cId="843624768" sldId="275"/>
            <ac:cxnSpMk id="17" creationId="{5C6A2BAE-B461-4B55-8E1F-0722ABDD1393}"/>
          </ac:cxnSpMkLst>
        </pc:cxnChg>
        <pc:cxnChg chg="add del">
          <ac:chgData name="Robbe Teughels" userId="S::s0211127@ad.ua.ac.be::2754f032-4673-4a0b-81c0-f68a222a78b2" providerId="AD" clId="Web-{840E86F0-1C3B-BF7C-86B6-C834637CD05D}" dt="2022-05-12T09:47:26.181" v="7"/>
          <ac:cxnSpMkLst>
            <pc:docMk/>
            <pc:sldMk cId="843624768" sldId="275"/>
            <ac:cxnSpMk id="30" creationId="{7E1D4427-852B-4B37-8E76-0E9F1810BA2A}"/>
          </ac:cxnSpMkLst>
        </pc:cxnChg>
        <pc:cxnChg chg="add del">
          <ac:chgData name="Robbe Teughels" userId="S::s0211127@ad.ua.ac.be::2754f032-4673-4a0b-81c0-f68a222a78b2" providerId="AD" clId="Web-{840E86F0-1C3B-BF7C-86B6-C834637CD05D}" dt="2022-05-12T09:47:26.181" v="7"/>
          <ac:cxnSpMkLst>
            <pc:docMk/>
            <pc:sldMk cId="843624768" sldId="275"/>
            <ac:cxnSpMk id="34" creationId="{5C6A2BAE-B461-4B55-8E1F-0722ABDD1393}"/>
          </ac:cxnSpMkLst>
        </pc:cxnChg>
        <pc:cxnChg chg="add del">
          <ac:chgData name="Robbe Teughels" userId="S::s0211127@ad.ua.ac.be::2754f032-4673-4a0b-81c0-f68a222a78b2" providerId="AD" clId="Web-{840E86F0-1C3B-BF7C-86B6-C834637CD05D}" dt="2022-05-12T09:48:46.713" v="8"/>
          <ac:cxnSpMkLst>
            <pc:docMk/>
            <pc:sldMk cId="843624768" sldId="275"/>
            <ac:cxnSpMk id="47" creationId="{F5486A9D-1265-4B57-91E6-68E666B978BC}"/>
          </ac:cxnSpMkLst>
        </pc:cxnChg>
        <pc:cxnChg chg="add del">
          <ac:chgData name="Robbe Teughels" userId="S::s0211127@ad.ua.ac.be::2754f032-4673-4a0b-81c0-f68a222a78b2" providerId="AD" clId="Web-{840E86F0-1C3B-BF7C-86B6-C834637CD05D}" dt="2022-05-12T09:48:46.713" v="8"/>
          <ac:cxnSpMkLst>
            <pc:docMk/>
            <pc:sldMk cId="843624768" sldId="275"/>
            <ac:cxnSpMk id="51" creationId="{E7A7CD63-7EC3-44F3-95D0-595C4019FF24}"/>
          </ac:cxnSpMkLst>
        </pc:cxnChg>
        <pc:cxnChg chg="add">
          <ac:chgData name="Robbe Teughels" userId="S::s0211127@ad.ua.ac.be::2754f032-4673-4a0b-81c0-f68a222a78b2" providerId="AD" clId="Web-{840E86F0-1C3B-BF7C-86B6-C834637CD05D}" dt="2022-05-12T09:48:46.713" v="8"/>
          <ac:cxnSpMkLst>
            <pc:docMk/>
            <pc:sldMk cId="843624768" sldId="275"/>
            <ac:cxnSpMk id="64" creationId="{F5486A9D-1265-4B57-91E6-68E666B978BC}"/>
          </ac:cxnSpMkLst>
        </pc:cxnChg>
        <pc:cxnChg chg="add">
          <ac:chgData name="Robbe Teughels" userId="S::s0211127@ad.ua.ac.be::2754f032-4673-4a0b-81c0-f68a222a78b2" providerId="AD" clId="Web-{840E86F0-1C3B-BF7C-86B6-C834637CD05D}" dt="2022-05-12T09:48:46.713" v="8"/>
          <ac:cxnSpMkLst>
            <pc:docMk/>
            <pc:sldMk cId="843624768" sldId="275"/>
            <ac:cxnSpMk id="68" creationId="{E7A7CD63-7EC3-44F3-95D0-595C4019FF24}"/>
          </ac:cxnSpMkLst>
        </pc:cxnChg>
      </pc:sldChg>
      <pc:sldChg chg="addSp modSp mod setBg">
        <pc:chgData name="Robbe Teughels" userId="S::s0211127@ad.ua.ac.be::2754f032-4673-4a0b-81c0-f68a222a78b2" providerId="AD" clId="Web-{840E86F0-1C3B-BF7C-86B6-C834637CD05D}" dt="2022-05-12T09:46:04.696" v="4"/>
        <pc:sldMkLst>
          <pc:docMk/>
          <pc:sldMk cId="3348467645" sldId="276"/>
        </pc:sldMkLst>
        <pc:spChg chg="mod">
          <ac:chgData name="Robbe Teughels" userId="S::s0211127@ad.ua.ac.be::2754f032-4673-4a0b-81c0-f68a222a78b2" providerId="AD" clId="Web-{840E86F0-1C3B-BF7C-86B6-C834637CD05D}" dt="2022-05-12T09:46:04.696" v="4"/>
          <ac:spMkLst>
            <pc:docMk/>
            <pc:sldMk cId="3348467645" sldId="276"/>
            <ac:spMk id="2" creationId="{BBAD5A9C-A650-B9DF-CB8E-F22965088F01}"/>
          </ac:spMkLst>
        </pc:spChg>
        <pc:spChg chg="add">
          <ac:chgData name="Robbe Teughels" userId="S::s0211127@ad.ua.ac.be::2754f032-4673-4a0b-81c0-f68a222a78b2" providerId="AD" clId="Web-{840E86F0-1C3B-BF7C-86B6-C834637CD05D}" dt="2022-05-12T09:46:04.696" v="4"/>
          <ac:spMkLst>
            <pc:docMk/>
            <pc:sldMk cId="3348467645" sldId="276"/>
            <ac:spMk id="10" creationId="{4E4490D0-3672-446A-AC12-B4830333BDDD}"/>
          </ac:spMkLst>
        </pc:spChg>
        <pc:spChg chg="add">
          <ac:chgData name="Robbe Teughels" userId="S::s0211127@ad.ua.ac.be::2754f032-4673-4a0b-81c0-f68a222a78b2" providerId="AD" clId="Web-{840E86F0-1C3B-BF7C-86B6-C834637CD05D}" dt="2022-05-12T09:46:04.696" v="4"/>
          <ac:spMkLst>
            <pc:docMk/>
            <pc:sldMk cId="3348467645" sldId="276"/>
            <ac:spMk id="12" creationId="{39CB82C2-DF65-4EC1-8280-F201D50F570B}"/>
          </ac:spMkLst>
        </pc:spChg>
        <pc:spChg chg="add">
          <ac:chgData name="Robbe Teughels" userId="S::s0211127@ad.ua.ac.be::2754f032-4673-4a0b-81c0-f68a222a78b2" providerId="AD" clId="Web-{840E86F0-1C3B-BF7C-86B6-C834637CD05D}" dt="2022-05-12T09:46:04.696" v="4"/>
          <ac:spMkLst>
            <pc:docMk/>
            <pc:sldMk cId="3348467645" sldId="276"/>
            <ac:spMk id="16" creationId="{FA4CD5CB-D209-4D70-8CA4-629731C59219}"/>
          </ac:spMkLst>
        </pc:spChg>
        <pc:spChg chg="add">
          <ac:chgData name="Robbe Teughels" userId="S::s0211127@ad.ua.ac.be::2754f032-4673-4a0b-81c0-f68a222a78b2" providerId="AD" clId="Web-{840E86F0-1C3B-BF7C-86B6-C834637CD05D}" dt="2022-05-12T09:46:04.696" v="4"/>
          <ac:spMkLst>
            <pc:docMk/>
            <pc:sldMk cId="3348467645" sldId="276"/>
            <ac:spMk id="20" creationId="{B4C27B90-DF2B-4D00-BA07-18ED774CD2F1}"/>
          </ac:spMkLst>
        </pc:spChg>
        <pc:spChg chg="add">
          <ac:chgData name="Robbe Teughels" userId="S::s0211127@ad.ua.ac.be::2754f032-4673-4a0b-81c0-f68a222a78b2" providerId="AD" clId="Web-{840E86F0-1C3B-BF7C-86B6-C834637CD05D}" dt="2022-05-12T09:46:04.696" v="4"/>
          <ac:spMkLst>
            <pc:docMk/>
            <pc:sldMk cId="3348467645" sldId="276"/>
            <ac:spMk id="22" creationId="{593ACC25-C262-417A-8AA9-0641C772BDB6}"/>
          </ac:spMkLst>
        </pc:spChg>
        <pc:picChg chg="mod">
          <ac:chgData name="Robbe Teughels" userId="S::s0211127@ad.ua.ac.be::2754f032-4673-4a0b-81c0-f68a222a78b2" providerId="AD" clId="Web-{840E86F0-1C3B-BF7C-86B6-C834637CD05D}" dt="2022-05-12T09:46:04.696" v="4"/>
          <ac:picMkLst>
            <pc:docMk/>
            <pc:sldMk cId="3348467645" sldId="276"/>
            <ac:picMk id="5" creationId="{7F0BB110-1112-0BEB-D78C-0AB547235E5C}"/>
          </ac:picMkLst>
        </pc:picChg>
        <pc:cxnChg chg="add">
          <ac:chgData name="Robbe Teughels" userId="S::s0211127@ad.ua.ac.be::2754f032-4673-4a0b-81c0-f68a222a78b2" providerId="AD" clId="Web-{840E86F0-1C3B-BF7C-86B6-C834637CD05D}" dt="2022-05-12T09:46:04.696" v="4"/>
          <ac:cxnSpMkLst>
            <pc:docMk/>
            <pc:sldMk cId="3348467645" sldId="276"/>
            <ac:cxnSpMk id="14" creationId="{7E1D4427-852B-4B37-8E76-0E9F1810BA2A}"/>
          </ac:cxnSpMkLst>
        </pc:cxnChg>
        <pc:cxnChg chg="add">
          <ac:chgData name="Robbe Teughels" userId="S::s0211127@ad.ua.ac.be::2754f032-4673-4a0b-81c0-f68a222a78b2" providerId="AD" clId="Web-{840E86F0-1C3B-BF7C-86B6-C834637CD05D}" dt="2022-05-12T09:46:04.696" v="4"/>
          <ac:cxnSpMkLst>
            <pc:docMk/>
            <pc:sldMk cId="3348467645" sldId="276"/>
            <ac:cxnSpMk id="18" creationId="{5C6A2BAE-B461-4B55-8E1F-0722ABDD1393}"/>
          </ac:cxnSpMkLst>
        </pc:cxnChg>
      </pc:sldChg>
      <pc:sldChg chg="addSp delSp modSp mod setBg">
        <pc:chgData name="Robbe Teughels" userId="S::s0211127@ad.ua.ac.be::2754f032-4673-4a0b-81c0-f68a222a78b2" providerId="AD" clId="Web-{840E86F0-1C3B-BF7C-86B6-C834637CD05D}" dt="2022-05-12T09:49:21.355" v="12"/>
        <pc:sldMkLst>
          <pc:docMk/>
          <pc:sldMk cId="4271714144" sldId="277"/>
        </pc:sldMkLst>
        <pc:spChg chg="mod">
          <ac:chgData name="Robbe Teughels" userId="S::s0211127@ad.ua.ac.be::2754f032-4673-4a0b-81c0-f68a222a78b2" providerId="AD" clId="Web-{840E86F0-1C3B-BF7C-86B6-C834637CD05D}" dt="2022-05-12T09:49:21.355" v="12"/>
          <ac:spMkLst>
            <pc:docMk/>
            <pc:sldMk cId="4271714144" sldId="277"/>
            <ac:spMk id="2" creationId="{0FB5E14F-8AA0-FC74-B1D0-0B1C03C9CA5E}"/>
          </ac:spMkLst>
        </pc:spChg>
        <pc:spChg chg="del">
          <ac:chgData name="Robbe Teughels" userId="S::s0211127@ad.ua.ac.be::2754f032-4673-4a0b-81c0-f68a222a78b2" providerId="AD" clId="Web-{840E86F0-1C3B-BF7C-86B6-C834637CD05D}" dt="2022-05-12T09:40:34.206" v="0"/>
          <ac:spMkLst>
            <pc:docMk/>
            <pc:sldMk cId="4271714144" sldId="277"/>
            <ac:spMk id="6" creationId="{E383DBAF-AA69-8332-3EC7-0B8C47A4C414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21.355" v="12"/>
          <ac:spMkLst>
            <pc:docMk/>
            <pc:sldMk cId="4271714144" sldId="277"/>
            <ac:spMk id="15" creationId="{BB2B8762-61F0-4F1B-9364-D633EE9D6AF5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21.355" v="12"/>
          <ac:spMkLst>
            <pc:docMk/>
            <pc:sldMk cId="4271714144" sldId="277"/>
            <ac:spMk id="17" creationId="{E97675C8-1328-460C-9EBF-6B446B67EAD3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21.355" v="12"/>
          <ac:spMkLst>
            <pc:docMk/>
            <pc:sldMk cId="4271714144" sldId="277"/>
            <ac:spMk id="21" creationId="{C6417104-D4C1-4710-9982-2154A7F48492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21.355" v="12"/>
          <ac:spMkLst>
            <pc:docMk/>
            <pc:sldMk cId="4271714144" sldId="277"/>
            <ac:spMk id="23" creationId="{626F1402-2DEC-4071-84AF-350C7BF00D43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21.355" v="12"/>
          <ac:spMkLst>
            <pc:docMk/>
            <pc:sldMk cId="4271714144" sldId="277"/>
            <ac:spMk id="27" creationId="{DA52A394-10F4-4AA5-90E4-634D1E919DBA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21.355" v="12"/>
          <ac:spMkLst>
            <pc:docMk/>
            <pc:sldMk cId="4271714144" sldId="277"/>
            <ac:spMk id="29" creationId="{07BDDC51-8BB2-42BE-8EA8-39B3E9AC1EF6}"/>
          </ac:spMkLst>
        </pc:spChg>
        <pc:picChg chg="mod ord">
          <ac:chgData name="Robbe Teughels" userId="S::s0211127@ad.ua.ac.be::2754f032-4673-4a0b-81c0-f68a222a78b2" providerId="AD" clId="Web-{840E86F0-1C3B-BF7C-86B6-C834637CD05D}" dt="2022-05-12T09:49:21.355" v="12"/>
          <ac:picMkLst>
            <pc:docMk/>
            <pc:sldMk cId="4271714144" sldId="277"/>
            <ac:picMk id="8" creationId="{BAD328F3-2C80-92D6-B0DC-D3BEC06C8A7A}"/>
          </ac:picMkLst>
        </pc:picChg>
        <pc:picChg chg="mod">
          <ac:chgData name="Robbe Teughels" userId="S::s0211127@ad.ua.ac.be::2754f032-4673-4a0b-81c0-f68a222a78b2" providerId="AD" clId="Web-{840E86F0-1C3B-BF7C-86B6-C834637CD05D}" dt="2022-05-12T09:49:21.355" v="12"/>
          <ac:picMkLst>
            <pc:docMk/>
            <pc:sldMk cId="4271714144" sldId="277"/>
            <ac:picMk id="10" creationId="{A3EB82ED-E98D-FD74-FED9-D2361DC90680}"/>
          </ac:picMkLst>
        </pc:picChg>
        <pc:cxnChg chg="add">
          <ac:chgData name="Robbe Teughels" userId="S::s0211127@ad.ua.ac.be::2754f032-4673-4a0b-81c0-f68a222a78b2" providerId="AD" clId="Web-{840E86F0-1C3B-BF7C-86B6-C834637CD05D}" dt="2022-05-12T09:49:21.355" v="12"/>
          <ac:cxnSpMkLst>
            <pc:docMk/>
            <pc:sldMk cId="4271714144" sldId="277"/>
            <ac:cxnSpMk id="19" creationId="{514EE78B-AF71-4195-A01B-F1165D9233BF}"/>
          </ac:cxnSpMkLst>
        </pc:cxnChg>
        <pc:cxnChg chg="add">
          <ac:chgData name="Robbe Teughels" userId="S::s0211127@ad.ua.ac.be::2754f032-4673-4a0b-81c0-f68a222a78b2" providerId="AD" clId="Web-{840E86F0-1C3B-BF7C-86B6-C834637CD05D}" dt="2022-05-12T09:49:21.355" v="12"/>
          <ac:cxnSpMkLst>
            <pc:docMk/>
            <pc:sldMk cId="4271714144" sldId="277"/>
            <ac:cxnSpMk id="25" creationId="{04733B62-1719-4677-A612-CA0AC0AD7482}"/>
          </ac:cxnSpMkLst>
        </pc:cxnChg>
      </pc:sldChg>
      <pc:sldChg chg="addSp modSp mod setBg">
        <pc:chgData name="Robbe Teughels" userId="S::s0211127@ad.ua.ac.be::2754f032-4673-4a0b-81c0-f68a222a78b2" providerId="AD" clId="Web-{840E86F0-1C3B-BF7C-86B6-C834637CD05D}" dt="2022-05-12T09:46:17.930" v="5"/>
        <pc:sldMkLst>
          <pc:docMk/>
          <pc:sldMk cId="2244044560" sldId="278"/>
        </pc:sldMkLst>
        <pc:spChg chg="mod">
          <ac:chgData name="Robbe Teughels" userId="S::s0211127@ad.ua.ac.be::2754f032-4673-4a0b-81c0-f68a222a78b2" providerId="AD" clId="Web-{840E86F0-1C3B-BF7C-86B6-C834637CD05D}" dt="2022-05-12T09:46:17.930" v="5"/>
          <ac:spMkLst>
            <pc:docMk/>
            <pc:sldMk cId="2244044560" sldId="278"/>
            <ac:spMk id="2" creationId="{C3D6F150-3AB7-089B-649F-82AD1A41836D}"/>
          </ac:spMkLst>
        </pc:spChg>
        <pc:spChg chg="add">
          <ac:chgData name="Robbe Teughels" userId="S::s0211127@ad.ua.ac.be::2754f032-4673-4a0b-81c0-f68a222a78b2" providerId="AD" clId="Web-{840E86F0-1C3B-BF7C-86B6-C834637CD05D}" dt="2022-05-12T09:46:17.930" v="5"/>
          <ac:spMkLst>
            <pc:docMk/>
            <pc:sldMk cId="2244044560" sldId="278"/>
            <ac:spMk id="9" creationId="{4E4490D0-3672-446A-AC12-B4830333BDDD}"/>
          </ac:spMkLst>
        </pc:spChg>
        <pc:spChg chg="add">
          <ac:chgData name="Robbe Teughels" userId="S::s0211127@ad.ua.ac.be::2754f032-4673-4a0b-81c0-f68a222a78b2" providerId="AD" clId="Web-{840E86F0-1C3B-BF7C-86B6-C834637CD05D}" dt="2022-05-12T09:46:17.930" v="5"/>
          <ac:spMkLst>
            <pc:docMk/>
            <pc:sldMk cId="2244044560" sldId="278"/>
            <ac:spMk id="11" creationId="{39CB82C2-DF65-4EC1-8280-F201D50F570B}"/>
          </ac:spMkLst>
        </pc:spChg>
        <pc:spChg chg="add">
          <ac:chgData name="Robbe Teughels" userId="S::s0211127@ad.ua.ac.be::2754f032-4673-4a0b-81c0-f68a222a78b2" providerId="AD" clId="Web-{840E86F0-1C3B-BF7C-86B6-C834637CD05D}" dt="2022-05-12T09:46:17.930" v="5"/>
          <ac:spMkLst>
            <pc:docMk/>
            <pc:sldMk cId="2244044560" sldId="278"/>
            <ac:spMk id="15" creationId="{FA4CD5CB-D209-4D70-8CA4-629731C59219}"/>
          </ac:spMkLst>
        </pc:spChg>
        <pc:spChg chg="add">
          <ac:chgData name="Robbe Teughels" userId="S::s0211127@ad.ua.ac.be::2754f032-4673-4a0b-81c0-f68a222a78b2" providerId="AD" clId="Web-{840E86F0-1C3B-BF7C-86B6-C834637CD05D}" dt="2022-05-12T09:46:17.930" v="5"/>
          <ac:spMkLst>
            <pc:docMk/>
            <pc:sldMk cId="2244044560" sldId="278"/>
            <ac:spMk id="19" creationId="{B4C27B90-DF2B-4D00-BA07-18ED774CD2F1}"/>
          </ac:spMkLst>
        </pc:spChg>
        <pc:spChg chg="add">
          <ac:chgData name="Robbe Teughels" userId="S::s0211127@ad.ua.ac.be::2754f032-4673-4a0b-81c0-f68a222a78b2" providerId="AD" clId="Web-{840E86F0-1C3B-BF7C-86B6-C834637CD05D}" dt="2022-05-12T09:46:17.930" v="5"/>
          <ac:spMkLst>
            <pc:docMk/>
            <pc:sldMk cId="2244044560" sldId="278"/>
            <ac:spMk id="21" creationId="{593ACC25-C262-417A-8AA9-0641C772BDB6}"/>
          </ac:spMkLst>
        </pc:spChg>
        <pc:picChg chg="mod">
          <ac:chgData name="Robbe Teughels" userId="S::s0211127@ad.ua.ac.be::2754f032-4673-4a0b-81c0-f68a222a78b2" providerId="AD" clId="Web-{840E86F0-1C3B-BF7C-86B6-C834637CD05D}" dt="2022-05-12T09:46:17.930" v="5"/>
          <ac:picMkLst>
            <pc:docMk/>
            <pc:sldMk cId="2244044560" sldId="278"/>
            <ac:picMk id="4" creationId="{32B90FAD-DEEC-230F-D831-73AA1C82B85C}"/>
          </ac:picMkLst>
        </pc:picChg>
        <pc:cxnChg chg="add">
          <ac:chgData name="Robbe Teughels" userId="S::s0211127@ad.ua.ac.be::2754f032-4673-4a0b-81c0-f68a222a78b2" providerId="AD" clId="Web-{840E86F0-1C3B-BF7C-86B6-C834637CD05D}" dt="2022-05-12T09:46:17.930" v="5"/>
          <ac:cxnSpMkLst>
            <pc:docMk/>
            <pc:sldMk cId="2244044560" sldId="278"/>
            <ac:cxnSpMk id="13" creationId="{7E1D4427-852B-4B37-8E76-0E9F1810BA2A}"/>
          </ac:cxnSpMkLst>
        </pc:cxnChg>
        <pc:cxnChg chg="add">
          <ac:chgData name="Robbe Teughels" userId="S::s0211127@ad.ua.ac.be::2754f032-4673-4a0b-81c0-f68a222a78b2" providerId="AD" clId="Web-{840E86F0-1C3B-BF7C-86B6-C834637CD05D}" dt="2022-05-12T09:46:17.930" v="5"/>
          <ac:cxnSpMkLst>
            <pc:docMk/>
            <pc:sldMk cId="2244044560" sldId="278"/>
            <ac:cxnSpMk id="17" creationId="{5C6A2BAE-B461-4B55-8E1F-0722ABDD1393}"/>
          </ac:cxnSpMkLst>
        </pc:cxnChg>
      </pc:sldChg>
      <pc:sldChg chg="addSp delSp modSp mod setBg">
        <pc:chgData name="Robbe Teughels" userId="S::s0211127@ad.ua.ac.be::2754f032-4673-4a0b-81c0-f68a222a78b2" providerId="AD" clId="Web-{840E86F0-1C3B-BF7C-86B6-C834637CD05D}" dt="2022-05-12T09:49:56.871" v="13"/>
        <pc:sldMkLst>
          <pc:docMk/>
          <pc:sldMk cId="3996401586" sldId="279"/>
        </pc:sldMkLst>
        <pc:spChg chg="mod">
          <ac:chgData name="Robbe Teughels" userId="S::s0211127@ad.ua.ac.be::2754f032-4673-4a0b-81c0-f68a222a78b2" providerId="AD" clId="Web-{840E86F0-1C3B-BF7C-86B6-C834637CD05D}" dt="2022-05-12T09:49:56.871" v="13"/>
          <ac:spMkLst>
            <pc:docMk/>
            <pc:sldMk cId="3996401586" sldId="279"/>
            <ac:spMk id="2" creationId="{8B104751-DD20-3B41-BCB9-348A96A51F2A}"/>
          </ac:spMkLst>
        </pc:spChg>
        <pc:spChg chg="del">
          <ac:chgData name="Robbe Teughels" userId="S::s0211127@ad.ua.ac.be::2754f032-4673-4a0b-81c0-f68a222a78b2" providerId="AD" clId="Web-{840E86F0-1C3B-BF7C-86B6-C834637CD05D}" dt="2022-05-12T09:49:56.871" v="13"/>
          <ac:spMkLst>
            <pc:docMk/>
            <pc:sldMk cId="3996401586" sldId="279"/>
            <ac:spMk id="3" creationId="{4FF51983-180D-B279-E655-9CF7822750C8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56.871" v="13"/>
          <ac:spMkLst>
            <pc:docMk/>
            <pc:sldMk cId="3996401586" sldId="279"/>
            <ac:spMk id="10" creationId="{4E4490D0-3672-446A-AC12-B4830333BDDD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56.871" v="13"/>
          <ac:spMkLst>
            <pc:docMk/>
            <pc:sldMk cId="3996401586" sldId="279"/>
            <ac:spMk id="12" creationId="{39CB82C2-DF65-4EC1-8280-F201D50F570B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56.871" v="13"/>
          <ac:spMkLst>
            <pc:docMk/>
            <pc:sldMk cId="3996401586" sldId="279"/>
            <ac:spMk id="16" creationId="{FA4CD5CB-D209-4D70-8CA4-629731C59219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56.871" v="13"/>
          <ac:spMkLst>
            <pc:docMk/>
            <pc:sldMk cId="3996401586" sldId="279"/>
            <ac:spMk id="20" creationId="{B4C27B90-DF2B-4D00-BA07-18ED774CD2F1}"/>
          </ac:spMkLst>
        </pc:spChg>
        <pc:spChg chg="add">
          <ac:chgData name="Robbe Teughels" userId="S::s0211127@ad.ua.ac.be::2754f032-4673-4a0b-81c0-f68a222a78b2" providerId="AD" clId="Web-{840E86F0-1C3B-BF7C-86B6-C834637CD05D}" dt="2022-05-12T09:49:56.871" v="13"/>
          <ac:spMkLst>
            <pc:docMk/>
            <pc:sldMk cId="3996401586" sldId="279"/>
            <ac:spMk id="22" creationId="{593ACC25-C262-417A-8AA9-0641C772BDB6}"/>
          </ac:spMkLst>
        </pc:spChg>
        <pc:picChg chg="mod">
          <ac:chgData name="Robbe Teughels" userId="S::s0211127@ad.ua.ac.be::2754f032-4673-4a0b-81c0-f68a222a78b2" providerId="AD" clId="Web-{840E86F0-1C3B-BF7C-86B6-C834637CD05D}" dt="2022-05-12T09:49:56.871" v="13"/>
          <ac:picMkLst>
            <pc:docMk/>
            <pc:sldMk cId="3996401586" sldId="279"/>
            <ac:picMk id="5" creationId="{F244511B-DAEF-AFA2-3094-31C7EEBB777F}"/>
          </ac:picMkLst>
        </pc:picChg>
        <pc:cxnChg chg="add">
          <ac:chgData name="Robbe Teughels" userId="S::s0211127@ad.ua.ac.be::2754f032-4673-4a0b-81c0-f68a222a78b2" providerId="AD" clId="Web-{840E86F0-1C3B-BF7C-86B6-C834637CD05D}" dt="2022-05-12T09:49:56.871" v="13"/>
          <ac:cxnSpMkLst>
            <pc:docMk/>
            <pc:sldMk cId="3996401586" sldId="279"/>
            <ac:cxnSpMk id="14" creationId="{7E1D4427-852B-4B37-8E76-0E9F1810BA2A}"/>
          </ac:cxnSpMkLst>
        </pc:cxnChg>
        <pc:cxnChg chg="add">
          <ac:chgData name="Robbe Teughels" userId="S::s0211127@ad.ua.ac.be::2754f032-4673-4a0b-81c0-f68a222a78b2" providerId="AD" clId="Web-{840E86F0-1C3B-BF7C-86B6-C834637CD05D}" dt="2022-05-12T09:49:56.871" v="13"/>
          <ac:cxnSpMkLst>
            <pc:docMk/>
            <pc:sldMk cId="3996401586" sldId="279"/>
            <ac:cxnSpMk id="18" creationId="{5C6A2BAE-B461-4B55-8E1F-0722ABDD1393}"/>
          </ac:cxnSpMkLst>
        </pc:cxnChg>
      </pc:sldChg>
      <pc:sldChg chg="addSp delSp modSp mod setBg">
        <pc:chgData name="Robbe Teughels" userId="S::s0211127@ad.ua.ac.be::2754f032-4673-4a0b-81c0-f68a222a78b2" providerId="AD" clId="Web-{840E86F0-1C3B-BF7C-86B6-C834637CD05D}" dt="2022-05-12T10:12:26.562" v="19"/>
        <pc:sldMkLst>
          <pc:docMk/>
          <pc:sldMk cId="3449860010" sldId="281"/>
        </pc:sldMkLst>
        <pc:spChg chg="mod">
          <ac:chgData name="Robbe Teughels" userId="S::s0211127@ad.ua.ac.be::2754f032-4673-4a0b-81c0-f68a222a78b2" providerId="AD" clId="Web-{840E86F0-1C3B-BF7C-86B6-C834637CD05D}" dt="2022-05-12T10:12:26.562" v="19"/>
          <ac:spMkLst>
            <pc:docMk/>
            <pc:sldMk cId="3449860010" sldId="281"/>
            <ac:spMk id="2" creationId="{28EBF22D-BF14-47AE-EE50-FB1213CBABED}"/>
          </ac:spMkLst>
        </pc:spChg>
        <pc:spChg chg="del">
          <ac:chgData name="Robbe Teughels" userId="S::s0211127@ad.ua.ac.be::2754f032-4673-4a0b-81c0-f68a222a78b2" providerId="AD" clId="Web-{840E86F0-1C3B-BF7C-86B6-C834637CD05D}" dt="2022-05-12T10:12:21.281" v="16"/>
          <ac:spMkLst>
            <pc:docMk/>
            <pc:sldMk cId="3449860010" sldId="281"/>
            <ac:spMk id="3" creationId="{749840D2-F76C-F341-C578-31920E22B294}"/>
          </ac:spMkLst>
        </pc:spChg>
        <pc:spChg chg="add">
          <ac:chgData name="Robbe Teughels" userId="S::s0211127@ad.ua.ac.be::2754f032-4673-4a0b-81c0-f68a222a78b2" providerId="AD" clId="Web-{840E86F0-1C3B-BF7C-86B6-C834637CD05D}" dt="2022-05-12T10:12:26.562" v="19"/>
          <ac:spMkLst>
            <pc:docMk/>
            <pc:sldMk cId="3449860010" sldId="281"/>
            <ac:spMk id="9" creationId="{4E4490D0-3672-446A-AC12-B4830333BDDD}"/>
          </ac:spMkLst>
        </pc:spChg>
        <pc:spChg chg="add">
          <ac:chgData name="Robbe Teughels" userId="S::s0211127@ad.ua.ac.be::2754f032-4673-4a0b-81c0-f68a222a78b2" providerId="AD" clId="Web-{840E86F0-1C3B-BF7C-86B6-C834637CD05D}" dt="2022-05-12T10:12:26.562" v="19"/>
          <ac:spMkLst>
            <pc:docMk/>
            <pc:sldMk cId="3449860010" sldId="281"/>
            <ac:spMk id="11" creationId="{39CB82C2-DF65-4EC1-8280-F201D50F570B}"/>
          </ac:spMkLst>
        </pc:spChg>
        <pc:spChg chg="add">
          <ac:chgData name="Robbe Teughels" userId="S::s0211127@ad.ua.ac.be::2754f032-4673-4a0b-81c0-f68a222a78b2" providerId="AD" clId="Web-{840E86F0-1C3B-BF7C-86B6-C834637CD05D}" dt="2022-05-12T10:12:26.562" v="19"/>
          <ac:spMkLst>
            <pc:docMk/>
            <pc:sldMk cId="3449860010" sldId="281"/>
            <ac:spMk id="15" creationId="{FA4CD5CB-D209-4D70-8CA4-629731C59219}"/>
          </ac:spMkLst>
        </pc:spChg>
        <pc:spChg chg="add">
          <ac:chgData name="Robbe Teughels" userId="S::s0211127@ad.ua.ac.be::2754f032-4673-4a0b-81c0-f68a222a78b2" providerId="AD" clId="Web-{840E86F0-1C3B-BF7C-86B6-C834637CD05D}" dt="2022-05-12T10:12:26.562" v="19"/>
          <ac:spMkLst>
            <pc:docMk/>
            <pc:sldMk cId="3449860010" sldId="281"/>
            <ac:spMk id="19" creationId="{B4C27B90-DF2B-4D00-BA07-18ED774CD2F1}"/>
          </ac:spMkLst>
        </pc:spChg>
        <pc:spChg chg="add">
          <ac:chgData name="Robbe Teughels" userId="S::s0211127@ad.ua.ac.be::2754f032-4673-4a0b-81c0-f68a222a78b2" providerId="AD" clId="Web-{840E86F0-1C3B-BF7C-86B6-C834637CD05D}" dt="2022-05-12T10:12:26.562" v="19"/>
          <ac:spMkLst>
            <pc:docMk/>
            <pc:sldMk cId="3449860010" sldId="281"/>
            <ac:spMk id="21" creationId="{593ACC25-C262-417A-8AA9-0641C772BDB6}"/>
          </ac:spMkLst>
        </pc:spChg>
        <pc:picChg chg="add mod ord">
          <ac:chgData name="Robbe Teughels" userId="S::s0211127@ad.ua.ac.be::2754f032-4673-4a0b-81c0-f68a222a78b2" providerId="AD" clId="Web-{840E86F0-1C3B-BF7C-86B6-C834637CD05D}" dt="2022-05-12T10:12:26.562" v="19"/>
          <ac:picMkLst>
            <pc:docMk/>
            <pc:sldMk cId="3449860010" sldId="281"/>
            <ac:picMk id="4" creationId="{B4B861F4-0D96-1E49-62CB-49EEFFBE04C9}"/>
          </ac:picMkLst>
        </pc:picChg>
        <pc:cxnChg chg="add">
          <ac:chgData name="Robbe Teughels" userId="S::s0211127@ad.ua.ac.be::2754f032-4673-4a0b-81c0-f68a222a78b2" providerId="AD" clId="Web-{840E86F0-1C3B-BF7C-86B6-C834637CD05D}" dt="2022-05-12T10:12:26.562" v="19"/>
          <ac:cxnSpMkLst>
            <pc:docMk/>
            <pc:sldMk cId="3449860010" sldId="281"/>
            <ac:cxnSpMk id="13" creationId="{7E1D4427-852B-4B37-8E76-0E9F1810BA2A}"/>
          </ac:cxnSpMkLst>
        </pc:cxnChg>
        <pc:cxnChg chg="add">
          <ac:chgData name="Robbe Teughels" userId="S::s0211127@ad.ua.ac.be::2754f032-4673-4a0b-81c0-f68a222a78b2" providerId="AD" clId="Web-{840E86F0-1C3B-BF7C-86B6-C834637CD05D}" dt="2022-05-12T10:12:26.562" v="19"/>
          <ac:cxnSpMkLst>
            <pc:docMk/>
            <pc:sldMk cId="3449860010" sldId="281"/>
            <ac:cxnSpMk id="17" creationId="{5C6A2BAE-B461-4B55-8E1F-0722ABDD1393}"/>
          </ac:cxnSpMkLst>
        </pc:cxnChg>
      </pc:sldChg>
      <pc:sldChg chg="addSp delSp modSp mod ord setBg">
        <pc:chgData name="Robbe Teughels" userId="S::s0211127@ad.ua.ac.be::2754f032-4673-4a0b-81c0-f68a222a78b2" providerId="AD" clId="Web-{840E86F0-1C3B-BF7C-86B6-C834637CD05D}" dt="2022-05-12T10:20:59.929" v="37"/>
        <pc:sldMkLst>
          <pc:docMk/>
          <pc:sldMk cId="1951573601" sldId="283"/>
        </pc:sldMkLst>
        <pc:spChg chg="mod">
          <ac:chgData name="Robbe Teughels" userId="S::s0211127@ad.ua.ac.be::2754f032-4673-4a0b-81c0-f68a222a78b2" providerId="AD" clId="Web-{840E86F0-1C3B-BF7C-86B6-C834637CD05D}" dt="2022-05-12T10:20:59.929" v="37"/>
          <ac:spMkLst>
            <pc:docMk/>
            <pc:sldMk cId="1951573601" sldId="283"/>
            <ac:spMk id="2" creationId="{BF959788-6DC3-6A16-3A18-48C78BEC137C}"/>
          </ac:spMkLst>
        </pc:spChg>
        <pc:spChg chg="del">
          <ac:chgData name="Robbe Teughels" userId="S::s0211127@ad.ua.ac.be::2754f032-4673-4a0b-81c0-f68a222a78b2" providerId="AD" clId="Web-{840E86F0-1C3B-BF7C-86B6-C834637CD05D}" dt="2022-05-12T10:20:27.085" v="22"/>
          <ac:spMkLst>
            <pc:docMk/>
            <pc:sldMk cId="1951573601" sldId="283"/>
            <ac:spMk id="3" creationId="{99A56210-5EDF-B484-3077-8DA566BA1526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59.929" v="37"/>
          <ac:spMkLst>
            <pc:docMk/>
            <pc:sldMk cId="1951573601" sldId="283"/>
            <ac:spMk id="9" creationId="{4E4490D0-3672-446A-AC12-B4830333BDDD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59.929" v="37"/>
          <ac:spMkLst>
            <pc:docMk/>
            <pc:sldMk cId="1951573601" sldId="283"/>
            <ac:spMk id="11" creationId="{39CB82C2-DF65-4EC1-8280-F201D50F570B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59.929" v="37"/>
          <ac:spMkLst>
            <pc:docMk/>
            <pc:sldMk cId="1951573601" sldId="283"/>
            <ac:spMk id="15" creationId="{C4AAA502-5435-489E-9538-3A40E6C71461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59.929" v="37"/>
          <ac:spMkLst>
            <pc:docMk/>
            <pc:sldMk cId="1951573601" sldId="283"/>
            <ac:spMk id="19" creationId="{DE42378B-2E28-4810-8421-7A473A40E376}"/>
          </ac:spMkLst>
        </pc:spChg>
        <pc:spChg chg="add">
          <ac:chgData name="Robbe Teughels" userId="S::s0211127@ad.ua.ac.be::2754f032-4673-4a0b-81c0-f68a222a78b2" providerId="AD" clId="Web-{840E86F0-1C3B-BF7C-86B6-C834637CD05D}" dt="2022-05-12T10:20:59.929" v="37"/>
          <ac:spMkLst>
            <pc:docMk/>
            <pc:sldMk cId="1951573601" sldId="283"/>
            <ac:spMk id="21" creationId="{0D91DD17-237F-4811-BC0E-128EB1BD7CFE}"/>
          </ac:spMkLst>
        </pc:spChg>
        <pc:picChg chg="add mod ord">
          <ac:chgData name="Robbe Teughels" userId="S::s0211127@ad.ua.ac.be::2754f032-4673-4a0b-81c0-f68a222a78b2" providerId="AD" clId="Web-{840E86F0-1C3B-BF7C-86B6-C834637CD05D}" dt="2022-05-12T10:20:59.929" v="37"/>
          <ac:picMkLst>
            <pc:docMk/>
            <pc:sldMk cId="1951573601" sldId="283"/>
            <ac:picMk id="4" creationId="{F86546B7-C2EC-9B5B-536B-AE730DA643C9}"/>
          </ac:picMkLst>
        </pc:picChg>
        <pc:cxnChg chg="add">
          <ac:chgData name="Robbe Teughels" userId="S::s0211127@ad.ua.ac.be::2754f032-4673-4a0b-81c0-f68a222a78b2" providerId="AD" clId="Web-{840E86F0-1C3B-BF7C-86B6-C834637CD05D}" dt="2022-05-12T10:20:59.929" v="37"/>
          <ac:cxnSpMkLst>
            <pc:docMk/>
            <pc:sldMk cId="1951573601" sldId="283"/>
            <ac:cxnSpMk id="13" creationId="{7E1D4427-852B-4B37-8E76-0E9F1810BA2A}"/>
          </ac:cxnSpMkLst>
        </pc:cxnChg>
        <pc:cxnChg chg="add">
          <ac:chgData name="Robbe Teughels" userId="S::s0211127@ad.ua.ac.be::2754f032-4673-4a0b-81c0-f68a222a78b2" providerId="AD" clId="Web-{840E86F0-1C3B-BF7C-86B6-C834637CD05D}" dt="2022-05-12T10:20:59.929" v="37"/>
          <ac:cxnSpMkLst>
            <pc:docMk/>
            <pc:sldMk cId="1951573601" sldId="283"/>
            <ac:cxnSpMk id="17" creationId="{C9AC0290-4702-4519-B0F4-C2A46880997B}"/>
          </ac:cxnSpMkLst>
        </pc:cxnChg>
      </pc:sldChg>
    </pc:docChg>
  </pc:docChgLst>
  <pc:docChgLst>
    <pc:chgData name="Stan Willems" userId="S::s0210579@ad.ua.ac.be::1761f4ae-1697-45f2-8657-08e512a757a8" providerId="AD" clId="Web-{5F1816EF-E5A0-853E-E2F0-18D9DA7A41A4}"/>
    <pc:docChg chg="delSld modSld">
      <pc:chgData name="Stan Willems" userId="S::s0210579@ad.ua.ac.be::1761f4ae-1697-45f2-8657-08e512a757a8" providerId="AD" clId="Web-{5F1816EF-E5A0-853E-E2F0-18D9DA7A41A4}" dt="2022-05-12T09:46:57.731" v="93" actId="14100"/>
      <pc:docMkLst>
        <pc:docMk/>
      </pc:docMkLst>
      <pc:sldChg chg="addSp delSp modSp">
        <pc:chgData name="Stan Willems" userId="S::s0210579@ad.ua.ac.be::1761f4ae-1697-45f2-8657-08e512a757a8" providerId="AD" clId="Web-{5F1816EF-E5A0-853E-E2F0-18D9DA7A41A4}" dt="2022-05-12T09:07:21.664" v="1" actId="1076"/>
        <pc:sldMkLst>
          <pc:docMk/>
          <pc:sldMk cId="4240941187" sldId="266"/>
        </pc:sldMkLst>
        <pc:spChg chg="del">
          <ac:chgData name="Stan Willems" userId="S::s0210579@ad.ua.ac.be::1761f4ae-1697-45f2-8657-08e512a757a8" providerId="AD" clId="Web-{5F1816EF-E5A0-853E-E2F0-18D9DA7A41A4}" dt="2022-05-12T09:07:15.102" v="0"/>
          <ac:spMkLst>
            <pc:docMk/>
            <pc:sldMk cId="4240941187" sldId="266"/>
            <ac:spMk id="3" creationId="{72465E45-2764-3135-40DE-BAF22776650B}"/>
          </ac:spMkLst>
        </pc:spChg>
        <pc:picChg chg="add mod ord">
          <ac:chgData name="Stan Willems" userId="S::s0210579@ad.ua.ac.be::1761f4ae-1697-45f2-8657-08e512a757a8" providerId="AD" clId="Web-{5F1816EF-E5A0-853E-E2F0-18D9DA7A41A4}" dt="2022-05-12T09:07:21.664" v="1" actId="1076"/>
          <ac:picMkLst>
            <pc:docMk/>
            <pc:sldMk cId="4240941187" sldId="266"/>
            <ac:picMk id="4" creationId="{C15395BC-3605-60ED-540D-B2FA8055C352}"/>
          </ac:picMkLst>
        </pc:picChg>
      </pc:sldChg>
      <pc:sldChg chg="addSp delSp modSp del">
        <pc:chgData name="Stan Willems" userId="S::s0210579@ad.ua.ac.be::1761f4ae-1697-45f2-8657-08e512a757a8" providerId="AD" clId="Web-{5F1816EF-E5A0-853E-E2F0-18D9DA7A41A4}" dt="2022-05-12T09:45:17.353" v="87"/>
        <pc:sldMkLst>
          <pc:docMk/>
          <pc:sldMk cId="2350685917" sldId="267"/>
        </pc:sldMkLst>
        <pc:spChg chg="del">
          <ac:chgData name="Stan Willems" userId="S::s0210579@ad.ua.ac.be::1761f4ae-1697-45f2-8657-08e512a757a8" providerId="AD" clId="Web-{5F1816EF-E5A0-853E-E2F0-18D9DA7A41A4}" dt="2022-05-12T09:28:19.668" v="30"/>
          <ac:spMkLst>
            <pc:docMk/>
            <pc:sldMk cId="2350685917" sldId="267"/>
            <ac:spMk id="15" creationId="{3136E367-F44F-E5F7-9C65-25CAD5ABDA0E}"/>
          </ac:spMkLst>
        </pc:spChg>
        <pc:picChg chg="add mod">
          <ac:chgData name="Stan Willems" userId="S::s0210579@ad.ua.ac.be::1761f4ae-1697-45f2-8657-08e512a757a8" providerId="AD" clId="Web-{5F1816EF-E5A0-853E-E2F0-18D9DA7A41A4}" dt="2022-05-12T09:20:20.170" v="5" actId="1076"/>
          <ac:picMkLst>
            <pc:docMk/>
            <pc:sldMk cId="2350685917" sldId="267"/>
            <ac:picMk id="7" creationId="{A7471DC8-B932-52E6-8F20-AB5421FAF48B}"/>
          </ac:picMkLst>
        </pc:picChg>
        <pc:picChg chg="mod">
          <ac:chgData name="Stan Willems" userId="S::s0210579@ad.ua.ac.be::1761f4ae-1697-45f2-8657-08e512a757a8" providerId="AD" clId="Web-{5F1816EF-E5A0-853E-E2F0-18D9DA7A41A4}" dt="2022-05-12T09:22:45.440" v="8" actId="1076"/>
          <ac:picMkLst>
            <pc:docMk/>
            <pc:sldMk cId="2350685917" sldId="267"/>
            <ac:picMk id="8" creationId="{E8974DF6-3593-7407-590A-D6A943DBF714}"/>
          </ac:picMkLst>
        </pc:picChg>
        <pc:picChg chg="mod">
          <ac:chgData name="Stan Willems" userId="S::s0210579@ad.ua.ac.be::1761f4ae-1697-45f2-8657-08e512a757a8" providerId="AD" clId="Web-{5F1816EF-E5A0-853E-E2F0-18D9DA7A41A4}" dt="2022-05-12T09:22:15.971" v="7" actId="1076"/>
          <ac:picMkLst>
            <pc:docMk/>
            <pc:sldMk cId="2350685917" sldId="267"/>
            <ac:picMk id="9" creationId="{EC6EFCC6-BECC-332A-4276-D076C26BB346}"/>
          </ac:picMkLst>
        </pc:picChg>
        <pc:picChg chg="add mod">
          <ac:chgData name="Stan Willems" userId="S::s0210579@ad.ua.ac.be::1761f4ae-1697-45f2-8657-08e512a757a8" providerId="AD" clId="Web-{5F1816EF-E5A0-853E-E2F0-18D9DA7A41A4}" dt="2022-05-12T09:26:02.461" v="11" actId="1076"/>
          <ac:picMkLst>
            <pc:docMk/>
            <pc:sldMk cId="2350685917" sldId="267"/>
            <ac:picMk id="10" creationId="{11EC7F11-48E0-67A3-077F-FE2D655191A3}"/>
          </ac:picMkLst>
        </pc:picChg>
        <pc:picChg chg="add mod">
          <ac:chgData name="Stan Willems" userId="S::s0210579@ad.ua.ac.be::1761f4ae-1697-45f2-8657-08e512a757a8" providerId="AD" clId="Web-{5F1816EF-E5A0-853E-E2F0-18D9DA7A41A4}" dt="2022-05-12T09:27:08.119" v="15" actId="1076"/>
          <ac:picMkLst>
            <pc:docMk/>
            <pc:sldMk cId="2350685917" sldId="267"/>
            <ac:picMk id="13" creationId="{75595E1F-7C84-C95E-E28A-61BA677320C1}"/>
          </ac:picMkLst>
        </pc:picChg>
      </pc:sldChg>
      <pc:sldChg chg="modSp">
        <pc:chgData name="Stan Willems" userId="S::s0210579@ad.ua.ac.be::1761f4ae-1697-45f2-8657-08e512a757a8" providerId="AD" clId="Web-{5F1816EF-E5A0-853E-E2F0-18D9DA7A41A4}" dt="2022-05-12T09:28:05.590" v="29" actId="1076"/>
        <pc:sldMkLst>
          <pc:docMk/>
          <pc:sldMk cId="361474424" sldId="268"/>
        </pc:sldMkLst>
        <pc:picChg chg="mod">
          <ac:chgData name="Stan Willems" userId="S::s0210579@ad.ua.ac.be::1761f4ae-1697-45f2-8657-08e512a757a8" providerId="AD" clId="Web-{5F1816EF-E5A0-853E-E2F0-18D9DA7A41A4}" dt="2022-05-12T09:28:05.590" v="29" actId="1076"/>
          <ac:picMkLst>
            <pc:docMk/>
            <pc:sldMk cId="361474424" sldId="268"/>
            <ac:picMk id="4" creationId="{62992EFF-0D12-5225-5955-7662F25336D9}"/>
          </ac:picMkLst>
        </pc:picChg>
      </pc:sldChg>
      <pc:sldChg chg="addSp modSp">
        <pc:chgData name="Stan Willems" userId="S::s0210579@ad.ua.ac.be::1761f4ae-1697-45f2-8657-08e512a757a8" providerId="AD" clId="Web-{5F1816EF-E5A0-853E-E2F0-18D9DA7A41A4}" dt="2022-05-12T09:28:00.730" v="27" actId="1076"/>
        <pc:sldMkLst>
          <pc:docMk/>
          <pc:sldMk cId="1330468393" sldId="269"/>
        </pc:sldMkLst>
        <pc:spChg chg="mod">
          <ac:chgData name="Stan Willems" userId="S::s0210579@ad.ua.ac.be::1761f4ae-1697-45f2-8657-08e512a757a8" providerId="AD" clId="Web-{5F1816EF-E5A0-853E-E2F0-18D9DA7A41A4}" dt="2022-05-12T09:27:43.402" v="24" actId="20577"/>
          <ac:spMkLst>
            <pc:docMk/>
            <pc:sldMk cId="1330468393" sldId="269"/>
            <ac:spMk id="2" creationId="{A2B8A8D1-5CA7-FDB9-2F8C-B80335E6F79B}"/>
          </ac:spMkLst>
        </pc:spChg>
        <pc:picChg chg="add mod">
          <ac:chgData name="Stan Willems" userId="S::s0210579@ad.ua.ac.be::1761f4ae-1697-45f2-8657-08e512a757a8" providerId="AD" clId="Web-{5F1816EF-E5A0-853E-E2F0-18D9DA7A41A4}" dt="2022-05-12T09:28:00.730" v="27" actId="1076"/>
          <ac:picMkLst>
            <pc:docMk/>
            <pc:sldMk cId="1330468393" sldId="269"/>
            <ac:picMk id="5" creationId="{882CA242-EB44-FA01-852F-EB266DA91B51}"/>
          </ac:picMkLst>
        </pc:picChg>
      </pc:sldChg>
      <pc:sldChg chg="addSp modSp">
        <pc:chgData name="Stan Willems" userId="S::s0210579@ad.ua.ac.be::1761f4ae-1697-45f2-8657-08e512a757a8" providerId="AD" clId="Web-{5F1816EF-E5A0-853E-E2F0-18D9DA7A41A4}" dt="2022-05-12T09:28:27.309" v="32" actId="1076"/>
        <pc:sldMkLst>
          <pc:docMk/>
          <pc:sldMk cId="60411263" sldId="270"/>
        </pc:sldMkLst>
        <pc:picChg chg="add mod">
          <ac:chgData name="Stan Willems" userId="S::s0210579@ad.ua.ac.be::1761f4ae-1697-45f2-8657-08e512a757a8" providerId="AD" clId="Web-{5F1816EF-E5A0-853E-E2F0-18D9DA7A41A4}" dt="2022-05-12T09:28:27.309" v="32" actId="1076"/>
          <ac:picMkLst>
            <pc:docMk/>
            <pc:sldMk cId="60411263" sldId="270"/>
            <ac:picMk id="5" creationId="{C9AF69B7-2E26-7588-1D92-70908AB710D5}"/>
          </ac:picMkLst>
        </pc:picChg>
      </pc:sldChg>
      <pc:sldChg chg="addSp delSp modSp">
        <pc:chgData name="Stan Willems" userId="S::s0210579@ad.ua.ac.be::1761f4ae-1697-45f2-8657-08e512a757a8" providerId="AD" clId="Web-{5F1816EF-E5A0-853E-E2F0-18D9DA7A41A4}" dt="2022-05-12T09:46:57.731" v="93" actId="14100"/>
        <pc:sldMkLst>
          <pc:docMk/>
          <pc:sldMk cId="1487498292" sldId="272"/>
        </pc:sldMkLst>
        <pc:spChg chg="del">
          <ac:chgData name="Stan Willems" userId="S::s0210579@ad.ua.ac.be::1761f4ae-1697-45f2-8657-08e512a757a8" providerId="AD" clId="Web-{5F1816EF-E5A0-853E-E2F0-18D9DA7A41A4}" dt="2022-05-12T09:33:58.193" v="63"/>
          <ac:spMkLst>
            <pc:docMk/>
            <pc:sldMk cId="1487498292" sldId="272"/>
            <ac:spMk id="3" creationId="{CE1D74C3-21E9-F49A-5662-548A751E8FE8}"/>
          </ac:spMkLst>
        </pc:spChg>
        <pc:picChg chg="add del">
          <ac:chgData name="Stan Willems" userId="S::s0210579@ad.ua.ac.be::1761f4ae-1697-45f2-8657-08e512a757a8" providerId="AD" clId="Web-{5F1816EF-E5A0-853E-E2F0-18D9DA7A41A4}" dt="2022-05-12T09:33:44.787" v="60"/>
          <ac:picMkLst>
            <pc:docMk/>
            <pc:sldMk cId="1487498292" sldId="272"/>
            <ac:picMk id="5" creationId="{B89537C6-EBEC-519B-BAEF-7364F196927E}"/>
          </ac:picMkLst>
        </pc:picChg>
        <pc:picChg chg="add del mod">
          <ac:chgData name="Stan Willems" userId="S::s0210579@ad.ua.ac.be::1761f4ae-1697-45f2-8657-08e512a757a8" providerId="AD" clId="Web-{5F1816EF-E5A0-853E-E2F0-18D9DA7A41A4}" dt="2022-05-12T09:46:11.651" v="89"/>
          <ac:picMkLst>
            <pc:docMk/>
            <pc:sldMk cId="1487498292" sldId="272"/>
            <ac:picMk id="7" creationId="{DB7D0595-0B3D-CAAD-BC43-E00DF0833D39}"/>
          </ac:picMkLst>
        </pc:picChg>
        <pc:picChg chg="add del mod">
          <ac:chgData name="Stan Willems" userId="S::s0210579@ad.ua.ac.be::1761f4ae-1697-45f2-8657-08e512a757a8" providerId="AD" clId="Web-{5F1816EF-E5A0-853E-E2F0-18D9DA7A41A4}" dt="2022-05-12T09:46:11.651" v="88"/>
          <ac:picMkLst>
            <pc:docMk/>
            <pc:sldMk cId="1487498292" sldId="272"/>
            <ac:picMk id="9" creationId="{B731CE04-4A4C-D075-C521-1F02E119E718}"/>
          </ac:picMkLst>
        </pc:picChg>
        <pc:picChg chg="add del">
          <ac:chgData name="Stan Willems" userId="S::s0210579@ad.ua.ac.be::1761f4ae-1697-45f2-8657-08e512a757a8" providerId="AD" clId="Web-{5F1816EF-E5A0-853E-E2F0-18D9DA7A41A4}" dt="2022-05-12T09:46:13.245" v="90"/>
          <ac:picMkLst>
            <pc:docMk/>
            <pc:sldMk cId="1487498292" sldId="272"/>
            <ac:picMk id="11" creationId="{324C6C1D-236E-BC2A-A15B-CD5B1B4E64A7}"/>
          </ac:picMkLst>
        </pc:picChg>
        <pc:picChg chg="add mod">
          <ac:chgData name="Stan Willems" userId="S::s0210579@ad.ua.ac.be::1761f4ae-1697-45f2-8657-08e512a757a8" providerId="AD" clId="Web-{5F1816EF-E5A0-853E-E2F0-18D9DA7A41A4}" dt="2022-05-12T09:46:57.731" v="93" actId="14100"/>
          <ac:picMkLst>
            <pc:docMk/>
            <pc:sldMk cId="1487498292" sldId="272"/>
            <ac:picMk id="12" creationId="{DE5E4941-D9F7-F575-BC74-8568AF75A611}"/>
          </ac:picMkLst>
        </pc:picChg>
      </pc:sldChg>
      <pc:sldChg chg="del">
        <pc:chgData name="Stan Willems" userId="S::s0210579@ad.ua.ac.be::1761f4ae-1697-45f2-8657-08e512a757a8" providerId="AD" clId="Web-{5F1816EF-E5A0-853E-E2F0-18D9DA7A41A4}" dt="2022-05-12T09:34:17.319" v="65"/>
        <pc:sldMkLst>
          <pc:docMk/>
          <pc:sldMk cId="3483381043" sldId="273"/>
        </pc:sldMkLst>
      </pc:sldChg>
      <pc:sldChg chg="addSp delSp modSp">
        <pc:chgData name="Stan Willems" userId="S::s0210579@ad.ua.ac.be::1761f4ae-1697-45f2-8657-08e512a757a8" providerId="AD" clId="Web-{5F1816EF-E5A0-853E-E2F0-18D9DA7A41A4}" dt="2022-05-12T09:44:58.243" v="86" actId="14100"/>
        <pc:sldMkLst>
          <pc:docMk/>
          <pc:sldMk cId="3465428586" sldId="274"/>
        </pc:sldMkLst>
        <pc:picChg chg="add del mod">
          <ac:chgData name="Stan Willems" userId="S::s0210579@ad.ua.ac.be::1761f4ae-1697-45f2-8657-08e512a757a8" providerId="AD" clId="Web-{5F1816EF-E5A0-853E-E2F0-18D9DA7A41A4}" dt="2022-05-12T09:44:53.321" v="83"/>
          <ac:picMkLst>
            <pc:docMk/>
            <pc:sldMk cId="3465428586" sldId="274"/>
            <ac:picMk id="3" creationId="{A7BDAD75-1680-B0CC-0454-28D38B5D9E0D}"/>
          </ac:picMkLst>
        </pc:picChg>
        <pc:picChg chg="add del mod">
          <ac:chgData name="Stan Willems" userId="S::s0210579@ad.ua.ac.be::1761f4ae-1697-45f2-8657-08e512a757a8" providerId="AD" clId="Web-{5F1816EF-E5A0-853E-E2F0-18D9DA7A41A4}" dt="2022-05-12T09:44:53.305" v="82"/>
          <ac:picMkLst>
            <pc:docMk/>
            <pc:sldMk cId="3465428586" sldId="274"/>
            <ac:picMk id="4" creationId="{9E1C246D-484B-0D5B-5259-42B0D5A55FE3}"/>
          </ac:picMkLst>
        </pc:picChg>
        <pc:picChg chg="add mod">
          <ac:chgData name="Stan Willems" userId="S::s0210579@ad.ua.ac.be::1761f4ae-1697-45f2-8657-08e512a757a8" providerId="AD" clId="Web-{5F1816EF-E5A0-853E-E2F0-18D9DA7A41A4}" dt="2022-05-12T09:44:58.243" v="86" actId="14100"/>
          <ac:picMkLst>
            <pc:docMk/>
            <pc:sldMk cId="3465428586" sldId="274"/>
            <ac:picMk id="6" creationId="{50F47226-30E9-DE20-FBC9-515A6F1F09AA}"/>
          </ac:picMkLst>
        </pc:picChg>
        <pc:picChg chg="del mod">
          <ac:chgData name="Stan Willems" userId="S::s0210579@ad.ua.ac.be::1761f4ae-1697-45f2-8657-08e512a757a8" providerId="AD" clId="Web-{5F1816EF-E5A0-853E-E2F0-18D9DA7A41A4}" dt="2022-05-12T09:44:53.321" v="84"/>
          <ac:picMkLst>
            <pc:docMk/>
            <pc:sldMk cId="3465428586" sldId="274"/>
            <ac:picMk id="7" creationId="{A7471DC8-B932-52E6-8F20-AB5421FAF48B}"/>
          </ac:picMkLst>
        </pc:picChg>
        <pc:picChg chg="add del mod">
          <ac:chgData name="Stan Willems" userId="S::s0210579@ad.ua.ac.be::1761f4ae-1697-45f2-8657-08e512a757a8" providerId="AD" clId="Web-{5F1816EF-E5A0-853E-E2F0-18D9DA7A41A4}" dt="2022-05-12T09:44:53.305" v="81"/>
          <ac:picMkLst>
            <pc:docMk/>
            <pc:sldMk cId="3465428586" sldId="274"/>
            <ac:picMk id="16" creationId="{07CBD798-7956-2631-3DF5-B1B8E00CB740}"/>
          </ac:picMkLst>
        </pc:picChg>
        <pc:picChg chg="add del mod">
          <ac:chgData name="Stan Willems" userId="S::s0210579@ad.ua.ac.be::1761f4ae-1697-45f2-8657-08e512a757a8" providerId="AD" clId="Web-{5F1816EF-E5A0-853E-E2F0-18D9DA7A41A4}" dt="2022-05-12T09:44:53.305" v="80"/>
          <ac:picMkLst>
            <pc:docMk/>
            <pc:sldMk cId="3465428586" sldId="274"/>
            <ac:picMk id="18" creationId="{832C515A-4301-C4D7-24D7-7239DF2B01D3}"/>
          </ac:picMkLst>
        </pc:picChg>
      </pc:sldChg>
      <pc:sldChg chg="addSp delSp modSp">
        <pc:chgData name="Stan Willems" userId="S::s0210579@ad.ua.ac.be::1761f4ae-1697-45f2-8657-08e512a757a8" providerId="AD" clId="Web-{5F1816EF-E5A0-853E-E2F0-18D9DA7A41A4}" dt="2022-05-12T09:31:21.454" v="52" actId="14100"/>
        <pc:sldMkLst>
          <pc:docMk/>
          <pc:sldMk cId="843624768" sldId="275"/>
        </pc:sldMkLst>
        <pc:spChg chg="del">
          <ac:chgData name="Stan Willems" userId="S::s0210579@ad.ua.ac.be::1761f4ae-1697-45f2-8657-08e512a757a8" providerId="AD" clId="Web-{5F1816EF-E5A0-853E-E2F0-18D9DA7A41A4}" dt="2022-05-12T09:31:14.189" v="50"/>
          <ac:spMkLst>
            <pc:docMk/>
            <pc:sldMk cId="843624768" sldId="275"/>
            <ac:spMk id="3" creationId="{252F8193-9A3D-9E03-F7C3-363E3999292A}"/>
          </ac:spMkLst>
        </pc:spChg>
        <pc:picChg chg="add mod ord">
          <ac:chgData name="Stan Willems" userId="S::s0210579@ad.ua.ac.be::1761f4ae-1697-45f2-8657-08e512a757a8" providerId="AD" clId="Web-{5F1816EF-E5A0-853E-E2F0-18D9DA7A41A4}" dt="2022-05-12T09:31:21.454" v="52" actId="14100"/>
          <ac:picMkLst>
            <pc:docMk/>
            <pc:sldMk cId="843624768" sldId="275"/>
            <ac:picMk id="4" creationId="{321581A1-FD0F-9860-5800-F58D62C58562}"/>
          </ac:picMkLst>
        </pc:picChg>
      </pc:sldChg>
      <pc:sldChg chg="addSp delSp modSp">
        <pc:chgData name="Stan Willems" userId="S::s0210579@ad.ua.ac.be::1761f4ae-1697-45f2-8657-08e512a757a8" providerId="AD" clId="Web-{5F1816EF-E5A0-853E-E2F0-18D9DA7A41A4}" dt="2022-05-12T09:42:50.396" v="79" actId="1076"/>
        <pc:sldMkLst>
          <pc:docMk/>
          <pc:sldMk cId="3348467645" sldId="276"/>
        </pc:sldMkLst>
        <pc:spChg chg="del">
          <ac:chgData name="Stan Willems" userId="S::s0210579@ad.ua.ac.be::1761f4ae-1697-45f2-8657-08e512a757a8" providerId="AD" clId="Web-{5F1816EF-E5A0-853E-E2F0-18D9DA7A41A4}" dt="2022-05-12T09:33:08.067" v="53"/>
          <ac:spMkLst>
            <pc:docMk/>
            <pc:sldMk cId="3348467645" sldId="276"/>
            <ac:spMk id="3" creationId="{2BD2F113-6117-D990-CDD7-D1EF4A7D2B97}"/>
          </ac:spMkLst>
        </pc:spChg>
        <pc:picChg chg="add mod ord">
          <ac:chgData name="Stan Willems" userId="S::s0210579@ad.ua.ac.be::1761f4ae-1697-45f2-8657-08e512a757a8" providerId="AD" clId="Web-{5F1816EF-E5A0-853E-E2F0-18D9DA7A41A4}" dt="2022-05-12T09:34:07.615" v="64" actId="14100"/>
          <ac:picMkLst>
            <pc:docMk/>
            <pc:sldMk cId="3348467645" sldId="276"/>
            <ac:picMk id="4" creationId="{821B9227-0908-4E16-5358-C99950729349}"/>
          </ac:picMkLst>
        </pc:picChg>
        <pc:picChg chg="add mod">
          <ac:chgData name="Stan Willems" userId="S::s0210579@ad.ua.ac.be::1761f4ae-1697-45f2-8657-08e512a757a8" providerId="AD" clId="Web-{5F1816EF-E5A0-853E-E2F0-18D9DA7A41A4}" dt="2022-05-12T09:42:50.396" v="79" actId="1076"/>
          <ac:picMkLst>
            <pc:docMk/>
            <pc:sldMk cId="3348467645" sldId="276"/>
            <ac:picMk id="5" creationId="{7F0BB110-1112-0BEB-D78C-0AB547235E5C}"/>
          </ac:picMkLst>
        </pc:picChg>
      </pc:sldChg>
      <pc:sldChg chg="addSp delSp modSp">
        <pc:chgData name="Stan Willems" userId="S::s0210579@ad.ua.ac.be::1761f4ae-1697-45f2-8657-08e512a757a8" providerId="AD" clId="Web-{5F1816EF-E5A0-853E-E2F0-18D9DA7A41A4}" dt="2022-05-12T09:40:39.017" v="77" actId="1076"/>
        <pc:sldMkLst>
          <pc:docMk/>
          <pc:sldMk cId="4271714144" sldId="277"/>
        </pc:sldMkLst>
        <pc:spChg chg="del">
          <ac:chgData name="Stan Willems" userId="S::s0210579@ad.ua.ac.be::1761f4ae-1697-45f2-8657-08e512a757a8" providerId="AD" clId="Web-{5F1816EF-E5A0-853E-E2F0-18D9DA7A41A4}" dt="2022-05-12T09:35:23.649" v="66"/>
          <ac:spMkLst>
            <pc:docMk/>
            <pc:sldMk cId="4271714144" sldId="277"/>
            <ac:spMk id="3" creationId="{905A0D9F-F0BE-FBF2-2F9A-BDAB6F84BF0E}"/>
          </ac:spMkLst>
        </pc:spChg>
        <pc:picChg chg="add mod ord">
          <ac:chgData name="Stan Willems" userId="S::s0210579@ad.ua.ac.be::1761f4ae-1697-45f2-8657-08e512a757a8" providerId="AD" clId="Web-{5F1816EF-E5A0-853E-E2F0-18D9DA7A41A4}" dt="2022-05-12T09:35:31.118" v="68" actId="14100"/>
          <ac:picMkLst>
            <pc:docMk/>
            <pc:sldMk cId="4271714144" sldId="277"/>
            <ac:picMk id="4" creationId="{2CD703D3-8333-40F8-FFA5-D087950CBFC0}"/>
          </ac:picMkLst>
        </pc:picChg>
        <pc:picChg chg="add mod">
          <ac:chgData name="Stan Willems" userId="S::s0210579@ad.ua.ac.be::1761f4ae-1697-45f2-8657-08e512a757a8" providerId="AD" clId="Web-{5F1816EF-E5A0-853E-E2F0-18D9DA7A41A4}" dt="2022-05-12T09:40:39.017" v="77" actId="1076"/>
          <ac:picMkLst>
            <pc:docMk/>
            <pc:sldMk cId="4271714144" sldId="277"/>
            <ac:picMk id="5" creationId="{E9D7CF9D-D251-5DF6-D93E-590B804DA025}"/>
          </ac:picMkLst>
        </pc:picChg>
      </pc:sldChg>
      <pc:sldChg chg="addSp">
        <pc:chgData name="Stan Willems" userId="S::s0210579@ad.ua.ac.be::1761f4ae-1697-45f2-8657-08e512a757a8" providerId="AD" clId="Web-{5F1816EF-E5A0-853E-E2F0-18D9DA7A41A4}" dt="2022-05-12T09:38:32.295" v="73"/>
        <pc:sldMkLst>
          <pc:docMk/>
          <pc:sldMk cId="3996401586" sldId="279"/>
        </pc:sldMkLst>
        <pc:picChg chg="add">
          <ac:chgData name="Stan Willems" userId="S::s0210579@ad.ua.ac.be::1761f4ae-1697-45f2-8657-08e512a757a8" providerId="AD" clId="Web-{5F1816EF-E5A0-853E-E2F0-18D9DA7A41A4}" dt="2022-05-12T09:38:32.295" v="73"/>
          <ac:picMkLst>
            <pc:docMk/>
            <pc:sldMk cId="3996401586" sldId="279"/>
            <ac:picMk id="5" creationId="{F244511B-DAEF-AFA2-3094-31C7EEBB777F}"/>
          </ac:picMkLst>
        </pc:picChg>
      </pc:sldChg>
      <pc:sldChg chg="addSp delSp modSp">
        <pc:chgData name="Stan Willems" userId="S::s0210579@ad.ua.ac.be::1761f4ae-1697-45f2-8657-08e512a757a8" providerId="AD" clId="Web-{5F1816EF-E5A0-853E-E2F0-18D9DA7A41A4}" dt="2022-05-12T09:38:06.856" v="72" actId="1076"/>
        <pc:sldMkLst>
          <pc:docMk/>
          <pc:sldMk cId="184392484" sldId="280"/>
        </pc:sldMkLst>
        <pc:spChg chg="del">
          <ac:chgData name="Stan Willems" userId="S::s0210579@ad.ua.ac.be::1761f4ae-1697-45f2-8657-08e512a757a8" providerId="AD" clId="Web-{5F1816EF-E5A0-853E-E2F0-18D9DA7A41A4}" dt="2022-05-12T09:37:53.606" v="69"/>
          <ac:spMkLst>
            <pc:docMk/>
            <pc:sldMk cId="184392484" sldId="280"/>
            <ac:spMk id="3" creationId="{8C780238-0D94-C48B-0F5E-021AAB27BDF8}"/>
          </ac:spMkLst>
        </pc:spChg>
        <pc:picChg chg="add mod ord">
          <ac:chgData name="Stan Willems" userId="S::s0210579@ad.ua.ac.be::1761f4ae-1697-45f2-8657-08e512a757a8" providerId="AD" clId="Web-{5F1816EF-E5A0-853E-E2F0-18D9DA7A41A4}" dt="2022-05-12T09:38:06.856" v="72" actId="1076"/>
          <ac:picMkLst>
            <pc:docMk/>
            <pc:sldMk cId="184392484" sldId="280"/>
            <ac:picMk id="4" creationId="{AD69621B-CDAF-F99E-80CC-E67D64E8497F}"/>
          </ac:picMkLst>
        </pc:picChg>
      </pc:sldChg>
    </pc:docChg>
  </pc:docChgLst>
  <pc:docChgLst>
    <pc:chgData name="Dante Vuijst" userId="S::s0212854@ad.ua.ac.be::c11c05a1-6a44-4fca-9df5-9516c0866f94" providerId="AD" clId="Web-{395B03A7-4C9C-C821-098E-9667AAE5769D}"/>
    <pc:docChg chg="modSld">
      <pc:chgData name="Dante Vuijst" userId="S::s0212854@ad.ua.ac.be::c11c05a1-6a44-4fca-9df5-9516c0866f94" providerId="AD" clId="Web-{395B03A7-4C9C-C821-098E-9667AAE5769D}" dt="2022-06-07T21:19:36.339" v="1" actId="20577"/>
      <pc:docMkLst>
        <pc:docMk/>
      </pc:docMkLst>
      <pc:sldChg chg="modSp">
        <pc:chgData name="Dante Vuijst" userId="S::s0212854@ad.ua.ac.be::c11c05a1-6a44-4fca-9df5-9516c0866f94" providerId="AD" clId="Web-{395B03A7-4C9C-C821-098E-9667AAE5769D}" dt="2022-06-07T21:19:36.339" v="1" actId="20577"/>
        <pc:sldMkLst>
          <pc:docMk/>
          <pc:sldMk cId="1330468393" sldId="269"/>
        </pc:sldMkLst>
        <pc:spChg chg="mod">
          <ac:chgData name="Dante Vuijst" userId="S::s0212854@ad.ua.ac.be::c11c05a1-6a44-4fca-9df5-9516c0866f94" providerId="AD" clId="Web-{395B03A7-4C9C-C821-098E-9667AAE5769D}" dt="2022-06-07T21:19:36.339" v="1" actId="20577"/>
          <ac:spMkLst>
            <pc:docMk/>
            <pc:sldMk cId="1330468393" sldId="269"/>
            <ac:spMk id="2" creationId="{A2B8A8D1-5CA7-FDB9-2F8C-B80335E6F79B}"/>
          </ac:spMkLst>
        </pc:spChg>
      </pc:sldChg>
    </pc:docChg>
  </pc:docChgLst>
  <pc:docChgLst>
    <pc:chgData name="Simon Olivier" userId="S::s0211074@ad.ua.ac.be::eea54e11-64be-4d2b-8cd1-9276ef3dc825" providerId="AD" clId="Web-{C5573D5F-5921-AAB9-960D-2B927E7A2B94}"/>
    <pc:docChg chg="addSld delSld modSld sldOrd">
      <pc:chgData name="Simon Olivier" userId="S::s0211074@ad.ua.ac.be::eea54e11-64be-4d2b-8cd1-9276ef3dc825" providerId="AD" clId="Web-{C5573D5F-5921-AAB9-960D-2B927E7A2B94}" dt="2022-05-12T16:32:02.120" v="125"/>
      <pc:docMkLst>
        <pc:docMk/>
      </pc:docMkLst>
      <pc:sldChg chg="del">
        <pc:chgData name="Simon Olivier" userId="S::s0211074@ad.ua.ac.be::eea54e11-64be-4d2b-8cd1-9276ef3dc825" providerId="AD" clId="Web-{C5573D5F-5921-AAB9-960D-2B927E7A2B94}" dt="2022-05-12T16:32:02.120" v="125"/>
        <pc:sldMkLst>
          <pc:docMk/>
          <pc:sldMk cId="3996401586" sldId="279"/>
        </pc:sldMkLst>
      </pc:sldChg>
      <pc:sldChg chg="addSp modSp new ord">
        <pc:chgData name="Simon Olivier" userId="S::s0211074@ad.ua.ac.be::eea54e11-64be-4d2b-8cd1-9276ef3dc825" providerId="AD" clId="Web-{C5573D5F-5921-AAB9-960D-2B927E7A2B94}" dt="2022-05-12T16:30:32.853" v="124" actId="1076"/>
        <pc:sldMkLst>
          <pc:docMk/>
          <pc:sldMk cId="1326842373" sldId="284"/>
        </pc:sldMkLst>
        <pc:spChg chg="mod">
          <ac:chgData name="Simon Olivier" userId="S::s0211074@ad.ua.ac.be::eea54e11-64be-4d2b-8cd1-9276ef3dc825" providerId="AD" clId="Web-{C5573D5F-5921-AAB9-960D-2B927E7A2B94}" dt="2022-05-12T16:23:56.734" v="21" actId="20577"/>
          <ac:spMkLst>
            <pc:docMk/>
            <pc:sldMk cId="1326842373" sldId="284"/>
            <ac:spMk id="2" creationId="{6D614E1A-6611-A323-B714-376269B2D7B5}"/>
          </ac:spMkLst>
        </pc:spChg>
        <pc:spChg chg="mod">
          <ac:chgData name="Simon Olivier" userId="S::s0211074@ad.ua.ac.be::eea54e11-64be-4d2b-8cd1-9276ef3dc825" providerId="AD" clId="Web-{C5573D5F-5921-AAB9-960D-2B927E7A2B94}" dt="2022-05-12T16:29:50.977" v="119" actId="20577"/>
          <ac:spMkLst>
            <pc:docMk/>
            <pc:sldMk cId="1326842373" sldId="284"/>
            <ac:spMk id="3" creationId="{2DD23E41-15CC-74DE-7E14-6B44EE5654FF}"/>
          </ac:spMkLst>
        </pc:spChg>
        <pc:picChg chg="add mod">
          <ac:chgData name="Simon Olivier" userId="S::s0211074@ad.ua.ac.be::eea54e11-64be-4d2b-8cd1-9276ef3dc825" providerId="AD" clId="Web-{C5573D5F-5921-AAB9-960D-2B927E7A2B94}" dt="2022-05-12T16:30:32.853" v="124" actId="1076"/>
          <ac:picMkLst>
            <pc:docMk/>
            <pc:sldMk cId="1326842373" sldId="284"/>
            <ac:picMk id="4" creationId="{71A337B9-6C9F-C7F6-FFA8-ABCE23A42814}"/>
          </ac:picMkLst>
        </pc:picChg>
      </pc:sldChg>
    </pc:docChg>
  </pc:docChgLst>
  <pc:docChgLst>
    <pc:chgData name="Stan Willems" userId="S::s0210579@ad.ua.ac.be::1761f4ae-1697-45f2-8657-08e512a757a8" providerId="AD" clId="Web-{3EE7AD16-6F21-3EB9-7C23-D2EE10F2A22A}"/>
    <pc:docChg chg="modSld">
      <pc:chgData name="Stan Willems" userId="S::s0210579@ad.ua.ac.be::1761f4ae-1697-45f2-8657-08e512a757a8" providerId="AD" clId="Web-{3EE7AD16-6F21-3EB9-7C23-D2EE10F2A22A}" dt="2022-06-07T22:55:59.279" v="3" actId="1076"/>
      <pc:docMkLst>
        <pc:docMk/>
      </pc:docMkLst>
      <pc:sldChg chg="addSp modSp">
        <pc:chgData name="Stan Willems" userId="S::s0210579@ad.ua.ac.be::1761f4ae-1697-45f2-8657-08e512a757a8" providerId="AD" clId="Web-{3EE7AD16-6F21-3EB9-7C23-D2EE10F2A22A}" dt="2022-06-07T22:55:59.279" v="3" actId="1076"/>
        <pc:sldMkLst>
          <pc:docMk/>
          <pc:sldMk cId="3468104819" sldId="286"/>
        </pc:sldMkLst>
        <pc:picChg chg="add mod">
          <ac:chgData name="Stan Willems" userId="S::s0210579@ad.ua.ac.be::1761f4ae-1697-45f2-8657-08e512a757a8" providerId="AD" clId="Web-{3EE7AD16-6F21-3EB9-7C23-D2EE10F2A22A}" dt="2022-06-07T22:55:59.279" v="3" actId="1076"/>
          <ac:picMkLst>
            <pc:docMk/>
            <pc:sldMk cId="3468104819" sldId="286"/>
            <ac:picMk id="5" creationId="{C9947A6B-EB4A-5AD4-7D0D-83A8342184CE}"/>
          </ac:picMkLst>
        </pc:picChg>
      </pc:sldChg>
    </pc:docChg>
  </pc:docChgLst>
  <pc:docChgLst>
    <pc:chgData name="Laurens De Wachter" userId="S::s0214686@ad.ua.ac.be::fc79e182-7dfa-4174-ac27-5e427e43e0cf" providerId="AD" clId="Web-{EE3B3837-E595-D236-8C09-4F4A849478FA}"/>
    <pc:docChg chg="sldOrd">
      <pc:chgData name="Laurens De Wachter" userId="S::s0214686@ad.ua.ac.be::fc79e182-7dfa-4174-ac27-5e427e43e0cf" providerId="AD" clId="Web-{EE3B3837-E595-D236-8C09-4F4A849478FA}" dt="2022-05-12T16:31:06.106" v="2"/>
      <pc:docMkLst>
        <pc:docMk/>
      </pc:docMkLst>
      <pc:sldChg chg="ord">
        <pc:chgData name="Laurens De Wachter" userId="S::s0214686@ad.ua.ac.be::fc79e182-7dfa-4174-ac27-5e427e43e0cf" providerId="AD" clId="Web-{EE3B3837-E595-D236-8C09-4F4A849478FA}" dt="2022-05-12T16:31:06.106" v="1"/>
        <pc:sldMkLst>
          <pc:docMk/>
          <pc:sldMk cId="4271714144" sldId="277"/>
        </pc:sldMkLst>
      </pc:sldChg>
      <pc:sldChg chg="ord">
        <pc:chgData name="Laurens De Wachter" userId="S::s0214686@ad.ua.ac.be::fc79e182-7dfa-4174-ac27-5e427e43e0cf" providerId="AD" clId="Web-{EE3B3837-E595-D236-8C09-4F4A849478FA}" dt="2022-05-12T16:31:06.106" v="2"/>
        <pc:sldMkLst>
          <pc:docMk/>
          <pc:sldMk cId="3449860010" sldId="281"/>
        </pc:sldMkLst>
      </pc:sldChg>
    </pc:docChg>
  </pc:docChgLst>
  <pc:docChgLst>
    <pc:chgData name="Dante Vuijst" userId="S::s0212854@ad.ua.ac.be::c11c05a1-6a44-4fca-9df5-9516c0866f94" providerId="AD" clId="Web-{370C550C-9F36-4F46-8D56-7A304155523E}"/>
    <pc:docChg chg="modSld">
      <pc:chgData name="Dante Vuijst" userId="S::s0212854@ad.ua.ac.be::c11c05a1-6a44-4fca-9df5-9516c0866f94" providerId="AD" clId="Web-{370C550C-9F36-4F46-8D56-7A304155523E}" dt="2022-06-07T19:42:17.083" v="159" actId="1076"/>
      <pc:docMkLst>
        <pc:docMk/>
      </pc:docMkLst>
      <pc:sldChg chg="addSp modSp">
        <pc:chgData name="Dante Vuijst" userId="S::s0212854@ad.ua.ac.be::c11c05a1-6a44-4fca-9df5-9516c0866f94" providerId="AD" clId="Web-{370C550C-9F36-4F46-8D56-7A304155523E}" dt="2022-06-07T19:26:03.147" v="102" actId="20577"/>
        <pc:sldMkLst>
          <pc:docMk/>
          <pc:sldMk cId="1330468393" sldId="269"/>
        </pc:sldMkLst>
        <pc:spChg chg="mod">
          <ac:chgData name="Dante Vuijst" userId="S::s0212854@ad.ua.ac.be::c11c05a1-6a44-4fca-9df5-9516c0866f94" providerId="AD" clId="Web-{370C550C-9F36-4F46-8D56-7A304155523E}" dt="2022-06-07T19:20:48.159" v="0" actId="14100"/>
          <ac:spMkLst>
            <pc:docMk/>
            <pc:sldMk cId="1330468393" sldId="269"/>
            <ac:spMk id="2" creationId="{A2B8A8D1-5CA7-FDB9-2F8C-B80335E6F79B}"/>
          </ac:spMkLst>
        </pc:spChg>
        <pc:spChg chg="add mod">
          <ac:chgData name="Dante Vuijst" userId="S::s0212854@ad.ua.ac.be::c11c05a1-6a44-4fca-9df5-9516c0866f94" providerId="AD" clId="Web-{370C550C-9F36-4F46-8D56-7A304155523E}" dt="2022-06-07T19:26:03.147" v="102" actId="20577"/>
          <ac:spMkLst>
            <pc:docMk/>
            <pc:sldMk cId="1330468393" sldId="269"/>
            <ac:spMk id="3" creationId="{5A8BE3DA-E17F-57E9-18C5-815796388008}"/>
          </ac:spMkLst>
        </pc:spChg>
      </pc:sldChg>
      <pc:sldChg chg="addSp modSp">
        <pc:chgData name="Dante Vuijst" userId="S::s0212854@ad.ua.ac.be::c11c05a1-6a44-4fca-9df5-9516c0866f94" providerId="AD" clId="Web-{370C550C-9F36-4F46-8D56-7A304155523E}" dt="2022-06-07T19:42:17.083" v="159" actId="1076"/>
        <pc:sldMkLst>
          <pc:docMk/>
          <pc:sldMk cId="60411263" sldId="270"/>
        </pc:sldMkLst>
        <pc:spChg chg="mod">
          <ac:chgData name="Dante Vuijst" userId="S::s0212854@ad.ua.ac.be::c11c05a1-6a44-4fca-9df5-9516c0866f94" providerId="AD" clId="Web-{370C550C-9F36-4F46-8D56-7A304155523E}" dt="2022-06-07T19:27:09.726" v="118" actId="20577"/>
          <ac:spMkLst>
            <pc:docMk/>
            <pc:sldMk cId="60411263" sldId="270"/>
            <ac:spMk id="2" creationId="{F8C47F62-402E-D6C1-3E2D-A84C57FEEB9C}"/>
          </ac:spMkLst>
        </pc:spChg>
        <pc:spChg chg="add mod">
          <ac:chgData name="Dante Vuijst" userId="S::s0212854@ad.ua.ac.be::c11c05a1-6a44-4fca-9df5-9516c0866f94" providerId="AD" clId="Web-{370C550C-9F36-4F46-8D56-7A304155523E}" dt="2022-06-07T19:42:17.083" v="159" actId="1076"/>
          <ac:spMkLst>
            <pc:docMk/>
            <pc:sldMk cId="60411263" sldId="270"/>
            <ac:spMk id="3" creationId="{0460F0B1-A024-77E1-E45C-4782E22A5496}"/>
          </ac:spMkLst>
        </pc:spChg>
      </pc:sldChg>
    </pc:docChg>
  </pc:docChgLst>
  <pc:docChgLst>
    <pc:chgData name="Laurens De Wachter" userId="S::s0214686@ad.ua.ac.be::fc79e182-7dfa-4174-ac27-5e427e43e0cf" providerId="AD" clId="Web-{62A55A58-4EDB-B75C-76CE-E088861BDCFA}"/>
    <pc:docChg chg="modSld">
      <pc:chgData name="Laurens De Wachter" userId="S::s0214686@ad.ua.ac.be::fc79e182-7dfa-4174-ac27-5e427e43e0cf" providerId="AD" clId="Web-{62A55A58-4EDB-B75C-76CE-E088861BDCFA}" dt="2022-06-07T21:20:52.459" v="0"/>
      <pc:docMkLst>
        <pc:docMk/>
      </pc:docMkLst>
      <pc:sldChg chg="delSp">
        <pc:chgData name="Laurens De Wachter" userId="S::s0214686@ad.ua.ac.be::fc79e182-7dfa-4174-ac27-5e427e43e0cf" providerId="AD" clId="Web-{62A55A58-4EDB-B75C-76CE-E088861BDCFA}" dt="2022-06-07T21:20:52.459" v="0"/>
        <pc:sldMkLst>
          <pc:docMk/>
          <pc:sldMk cId="60411263" sldId="270"/>
        </pc:sldMkLst>
        <pc:spChg chg="del">
          <ac:chgData name="Laurens De Wachter" userId="S::s0214686@ad.ua.ac.be::fc79e182-7dfa-4174-ac27-5e427e43e0cf" providerId="AD" clId="Web-{62A55A58-4EDB-B75C-76CE-E088861BDCFA}" dt="2022-06-07T21:20:52.459" v="0"/>
          <ac:spMkLst>
            <pc:docMk/>
            <pc:sldMk cId="60411263" sldId="270"/>
            <ac:spMk id="4" creationId="{6BE7DD24-52C9-7F7A-7431-B8B8A3F94D09}"/>
          </ac:spMkLst>
        </pc:spChg>
      </pc:sldChg>
    </pc:docChg>
  </pc:docChgLst>
  <pc:docChgLst>
    <pc:chgData name="Laurens De Wachter" userId="S::s0214686@ad.ua.ac.be::fc79e182-7dfa-4174-ac27-5e427e43e0cf" providerId="AD" clId="Web-{2F40A6DC-FFA7-1758-51D2-B277BDB6B1BA}"/>
    <pc:docChg chg="modSld">
      <pc:chgData name="Laurens De Wachter" userId="S::s0214686@ad.ua.ac.be::fc79e182-7dfa-4174-ac27-5e427e43e0cf" providerId="AD" clId="Web-{2F40A6DC-FFA7-1758-51D2-B277BDB6B1BA}" dt="2022-05-12T10:31:23.695" v="30" actId="1076"/>
      <pc:docMkLst>
        <pc:docMk/>
      </pc:docMkLst>
      <pc:sldChg chg="addSp delSp modSp">
        <pc:chgData name="Laurens De Wachter" userId="S::s0214686@ad.ua.ac.be::fc79e182-7dfa-4174-ac27-5e427e43e0cf" providerId="AD" clId="Web-{2F40A6DC-FFA7-1758-51D2-B277BDB6B1BA}" dt="2022-05-12T10:31:23.695" v="30" actId="1076"/>
        <pc:sldMkLst>
          <pc:docMk/>
          <pc:sldMk cId="3449860010" sldId="281"/>
        </pc:sldMkLst>
        <pc:spChg chg="add del mod">
          <ac:chgData name="Laurens De Wachter" userId="S::s0214686@ad.ua.ac.be::fc79e182-7dfa-4174-ac27-5e427e43e0cf" providerId="AD" clId="Web-{2F40A6DC-FFA7-1758-51D2-B277BDB6B1BA}" dt="2022-05-12T10:31:10.445" v="21"/>
          <ac:spMkLst>
            <pc:docMk/>
            <pc:sldMk cId="3449860010" sldId="281"/>
            <ac:spMk id="5" creationId="{E24AF963-6E9C-7BD5-5BCF-2E440A9B878B}"/>
          </ac:spMkLst>
        </pc:spChg>
        <pc:spChg chg="add del mod">
          <ac:chgData name="Laurens De Wachter" userId="S::s0214686@ad.ua.ac.be::fc79e182-7dfa-4174-ac27-5e427e43e0cf" providerId="AD" clId="Web-{2F40A6DC-FFA7-1758-51D2-B277BDB6B1BA}" dt="2022-05-12T10:31:08.835" v="19"/>
          <ac:spMkLst>
            <pc:docMk/>
            <pc:sldMk cId="3449860010" sldId="281"/>
            <ac:spMk id="10" creationId="{DF50A6C3-71E7-6850-960E-D1FC77E0BB4B}"/>
          </ac:spMkLst>
        </pc:spChg>
        <pc:graphicFrameChg chg="add del mod ord modGraphic">
          <ac:chgData name="Laurens De Wachter" userId="S::s0214686@ad.ua.ac.be::fc79e182-7dfa-4174-ac27-5e427e43e0cf" providerId="AD" clId="Web-{2F40A6DC-FFA7-1758-51D2-B277BDB6B1BA}" dt="2022-05-12T10:31:10.070" v="20"/>
          <ac:graphicFrameMkLst>
            <pc:docMk/>
            <pc:sldMk cId="3449860010" sldId="281"/>
            <ac:graphicFrameMk id="7" creationId="{86FE7ECC-32F0-7816-E1BF-CD8EAB360892}"/>
          </ac:graphicFrameMkLst>
        </pc:graphicFrameChg>
        <pc:picChg chg="add del mod">
          <ac:chgData name="Laurens De Wachter" userId="S::s0214686@ad.ua.ac.be::fc79e182-7dfa-4174-ac27-5e427e43e0cf" providerId="AD" clId="Web-{2F40A6DC-FFA7-1758-51D2-B277BDB6B1BA}" dt="2022-05-12T10:31:23.695" v="30" actId="1076"/>
          <ac:picMkLst>
            <pc:docMk/>
            <pc:sldMk cId="3449860010" sldId="281"/>
            <ac:picMk id="4" creationId="{B4B861F4-0D96-1E49-62CB-49EEFFBE04C9}"/>
          </ac:picMkLst>
        </pc:picChg>
        <pc:picChg chg="add del mod">
          <ac:chgData name="Laurens De Wachter" userId="S::s0214686@ad.ua.ac.be::fc79e182-7dfa-4174-ac27-5e427e43e0cf" providerId="AD" clId="Web-{2F40A6DC-FFA7-1758-51D2-B277BDB6B1BA}" dt="2022-05-12T10:31:22.336" v="29" actId="1076"/>
          <ac:picMkLst>
            <pc:docMk/>
            <pc:sldMk cId="3449860010" sldId="281"/>
            <ac:picMk id="12" creationId="{585F1F68-461A-B28E-C1DB-EF3C6E8ADC98}"/>
          </ac:picMkLst>
        </pc:picChg>
      </pc:sldChg>
    </pc:docChg>
  </pc:docChgLst>
  <pc:docChgLst>
    <pc:chgData name="Laurens De Wachter" userId="S::s0214686@ad.ua.ac.be::fc79e182-7dfa-4174-ac27-5e427e43e0cf" providerId="AD" clId="Web-{6D7D1CBA-917B-4B99-A728-036E78031C1B}"/>
    <pc:docChg chg="modSld">
      <pc:chgData name="Laurens De Wachter" userId="S::s0214686@ad.ua.ac.be::fc79e182-7dfa-4174-ac27-5e427e43e0cf" providerId="AD" clId="Web-{6D7D1CBA-917B-4B99-A728-036E78031C1B}" dt="2022-06-07T19:50:22.023" v="7" actId="1076"/>
      <pc:docMkLst>
        <pc:docMk/>
      </pc:docMkLst>
      <pc:sldChg chg="addSp delSp modSp">
        <pc:chgData name="Laurens De Wachter" userId="S::s0214686@ad.ua.ac.be::fc79e182-7dfa-4174-ac27-5e427e43e0cf" providerId="AD" clId="Web-{6D7D1CBA-917B-4B99-A728-036E78031C1B}" dt="2022-06-07T19:50:22.023" v="7" actId="1076"/>
        <pc:sldMkLst>
          <pc:docMk/>
          <pc:sldMk cId="3449860010" sldId="281"/>
        </pc:sldMkLst>
        <pc:spChg chg="add del mod">
          <ac:chgData name="Laurens De Wachter" userId="S::s0214686@ad.ua.ac.be::fc79e182-7dfa-4174-ac27-5e427e43e0cf" providerId="AD" clId="Web-{6D7D1CBA-917B-4B99-A728-036E78031C1B}" dt="2022-06-07T19:50:10.882" v="2"/>
          <ac:spMkLst>
            <pc:docMk/>
            <pc:sldMk cId="3449860010" sldId="281"/>
            <ac:spMk id="5" creationId="{7DA475C2-8B85-0EC5-582A-0F30ED606536}"/>
          </ac:spMkLst>
        </pc:spChg>
        <pc:picChg chg="del">
          <ac:chgData name="Laurens De Wachter" userId="S::s0214686@ad.ua.ac.be::fc79e182-7dfa-4174-ac27-5e427e43e0cf" providerId="AD" clId="Web-{6D7D1CBA-917B-4B99-A728-036E78031C1B}" dt="2022-06-07T19:50:08.741" v="0"/>
          <ac:picMkLst>
            <pc:docMk/>
            <pc:sldMk cId="3449860010" sldId="281"/>
            <ac:picMk id="4" creationId="{B4B861F4-0D96-1E49-62CB-49EEFFBE04C9}"/>
          </ac:picMkLst>
        </pc:picChg>
        <pc:picChg chg="add mod">
          <ac:chgData name="Laurens De Wachter" userId="S::s0214686@ad.ua.ac.be::fc79e182-7dfa-4174-ac27-5e427e43e0cf" providerId="AD" clId="Web-{6D7D1CBA-917B-4B99-A728-036E78031C1B}" dt="2022-06-07T19:50:22.023" v="7" actId="1076"/>
          <ac:picMkLst>
            <pc:docMk/>
            <pc:sldMk cId="3449860010" sldId="281"/>
            <ac:picMk id="6" creationId="{E8FC524A-2138-B835-FC11-07A63E4DE67E}"/>
          </ac:picMkLst>
        </pc:picChg>
        <pc:picChg chg="del">
          <ac:chgData name="Laurens De Wachter" userId="S::s0214686@ad.ua.ac.be::fc79e182-7dfa-4174-ac27-5e427e43e0cf" providerId="AD" clId="Web-{6D7D1CBA-917B-4B99-A728-036E78031C1B}" dt="2022-06-07T19:50:09.898" v="1"/>
          <ac:picMkLst>
            <pc:docMk/>
            <pc:sldMk cId="3449860010" sldId="281"/>
            <ac:picMk id="12" creationId="{585F1F68-461A-B28E-C1DB-EF3C6E8ADC98}"/>
          </ac:picMkLst>
        </pc:picChg>
      </pc:sldChg>
    </pc:docChg>
  </pc:docChgLst>
  <pc:docChgLst>
    <pc:chgData name="Stan Willems" userId="S::s0210579@ad.ua.ac.be::1761f4ae-1697-45f2-8657-08e512a757a8" providerId="AD" clId="Web-{0E34438C-2607-B1E3-A215-BB2DA4F41A5B}"/>
    <pc:docChg chg="modSld">
      <pc:chgData name="Stan Willems" userId="S::s0210579@ad.ua.ac.be::1761f4ae-1697-45f2-8657-08e512a757a8" providerId="AD" clId="Web-{0E34438C-2607-B1E3-A215-BB2DA4F41A5B}" dt="2022-06-07T21:25:48.105" v="6" actId="1076"/>
      <pc:docMkLst>
        <pc:docMk/>
      </pc:docMkLst>
      <pc:sldChg chg="modSp">
        <pc:chgData name="Stan Willems" userId="S::s0210579@ad.ua.ac.be::1761f4ae-1697-45f2-8657-08e512a757a8" providerId="AD" clId="Web-{0E34438C-2607-B1E3-A215-BB2DA4F41A5B}" dt="2022-06-07T21:20:10.931" v="3" actId="20577"/>
        <pc:sldMkLst>
          <pc:docMk/>
          <pc:sldMk cId="60411263" sldId="270"/>
        </pc:sldMkLst>
        <pc:spChg chg="mod">
          <ac:chgData name="Stan Willems" userId="S::s0210579@ad.ua.ac.be::1761f4ae-1697-45f2-8657-08e512a757a8" providerId="AD" clId="Web-{0E34438C-2607-B1E3-A215-BB2DA4F41A5B}" dt="2022-06-07T21:20:10.931" v="3" actId="20577"/>
          <ac:spMkLst>
            <pc:docMk/>
            <pc:sldMk cId="60411263" sldId="270"/>
            <ac:spMk id="2" creationId="{F8C47F62-402E-D6C1-3E2D-A84C57FEEB9C}"/>
          </ac:spMkLst>
        </pc:spChg>
      </pc:sldChg>
      <pc:sldChg chg="addSp delSp modSp">
        <pc:chgData name="Stan Willems" userId="S::s0210579@ad.ua.ac.be::1761f4ae-1697-45f2-8657-08e512a757a8" providerId="AD" clId="Web-{0E34438C-2607-B1E3-A215-BB2DA4F41A5B}" dt="2022-06-07T21:25:48.105" v="6" actId="1076"/>
        <pc:sldMkLst>
          <pc:docMk/>
          <pc:sldMk cId="3468104819" sldId="286"/>
        </pc:sldMkLst>
        <pc:spChg chg="del">
          <ac:chgData name="Stan Willems" userId="S::s0210579@ad.ua.ac.be::1761f4ae-1697-45f2-8657-08e512a757a8" providerId="AD" clId="Web-{0E34438C-2607-B1E3-A215-BB2DA4F41A5B}" dt="2022-06-07T21:25:39.151" v="4"/>
          <ac:spMkLst>
            <pc:docMk/>
            <pc:sldMk cId="3468104819" sldId="286"/>
            <ac:spMk id="3" creationId="{7D16BCD3-5AD7-8604-C673-8CB5D07E5315}"/>
          </ac:spMkLst>
        </pc:spChg>
        <pc:picChg chg="add mod ord">
          <ac:chgData name="Stan Willems" userId="S::s0210579@ad.ua.ac.be::1761f4ae-1697-45f2-8657-08e512a757a8" providerId="AD" clId="Web-{0E34438C-2607-B1E3-A215-BB2DA4F41A5B}" dt="2022-06-07T21:25:48.105" v="6" actId="1076"/>
          <ac:picMkLst>
            <pc:docMk/>
            <pc:sldMk cId="3468104819" sldId="286"/>
            <ac:picMk id="4" creationId="{80C52BBA-148A-EAD2-3D43-1707B1B886B6}"/>
          </ac:picMkLst>
        </pc:picChg>
      </pc:sldChg>
    </pc:docChg>
  </pc:docChgLst>
  <pc:docChgLst>
    <pc:chgData name="Simon Olivier" userId="S::s0211074@ad.ua.ac.be::eea54e11-64be-4d2b-8cd1-9276ef3dc825" providerId="AD" clId="Web-{249C38A0-1C9C-3501-758E-85B877155190}"/>
    <pc:docChg chg="modSld">
      <pc:chgData name="Simon Olivier" userId="S::s0211074@ad.ua.ac.be::eea54e11-64be-4d2b-8cd1-9276ef3dc825" providerId="AD" clId="Web-{249C38A0-1C9C-3501-758E-85B877155190}" dt="2022-06-07T21:23:57.430" v="19" actId="1076"/>
      <pc:docMkLst>
        <pc:docMk/>
      </pc:docMkLst>
      <pc:sldChg chg="modSp">
        <pc:chgData name="Simon Olivier" userId="S::s0211074@ad.ua.ac.be::eea54e11-64be-4d2b-8cd1-9276ef3dc825" providerId="AD" clId="Web-{249C38A0-1C9C-3501-758E-85B877155190}" dt="2022-06-07T21:19:35.502" v="6" actId="20577"/>
        <pc:sldMkLst>
          <pc:docMk/>
          <pc:sldMk cId="361474424" sldId="268"/>
        </pc:sldMkLst>
        <pc:spChg chg="mod">
          <ac:chgData name="Simon Olivier" userId="S::s0211074@ad.ua.ac.be::eea54e11-64be-4d2b-8cd1-9276ef3dc825" providerId="AD" clId="Web-{249C38A0-1C9C-3501-758E-85B877155190}" dt="2022-06-07T21:19:35.502" v="6" actId="20577"/>
          <ac:spMkLst>
            <pc:docMk/>
            <pc:sldMk cId="361474424" sldId="268"/>
            <ac:spMk id="2" creationId="{E7EF1A8F-4606-0268-D04E-B516C1017D95}"/>
          </ac:spMkLst>
        </pc:spChg>
      </pc:sldChg>
      <pc:sldChg chg="delSp modSp">
        <pc:chgData name="Simon Olivier" userId="S::s0211074@ad.ua.ac.be::eea54e11-64be-4d2b-8cd1-9276ef3dc825" providerId="AD" clId="Web-{249C38A0-1C9C-3501-758E-85B877155190}" dt="2022-06-07T21:23:57.430" v="19" actId="1076"/>
        <pc:sldMkLst>
          <pc:docMk/>
          <pc:sldMk cId="1330468393" sldId="269"/>
        </pc:sldMkLst>
        <pc:spChg chg="mod">
          <ac:chgData name="Simon Olivier" userId="S::s0211074@ad.ua.ac.be::eea54e11-64be-4d2b-8cd1-9276ef3dc825" providerId="AD" clId="Web-{249C38A0-1C9C-3501-758E-85B877155190}" dt="2022-06-07T21:23:57.430" v="19" actId="1076"/>
          <ac:spMkLst>
            <pc:docMk/>
            <pc:sldMk cId="1330468393" sldId="269"/>
            <ac:spMk id="2" creationId="{A2B8A8D1-5CA7-FDB9-2F8C-B80335E6F79B}"/>
          </ac:spMkLst>
        </pc:spChg>
        <pc:spChg chg="del">
          <ac:chgData name="Simon Olivier" userId="S::s0211074@ad.ua.ac.be::eea54e11-64be-4d2b-8cd1-9276ef3dc825" providerId="AD" clId="Web-{249C38A0-1C9C-3501-758E-85B877155190}" dt="2022-06-07T21:23:46.820" v="17"/>
          <ac:spMkLst>
            <pc:docMk/>
            <pc:sldMk cId="1330468393" sldId="269"/>
            <ac:spMk id="3" creationId="{5A8BE3DA-E17F-57E9-18C5-815796388008}"/>
          </ac:spMkLst>
        </pc:spChg>
      </pc:sldChg>
      <pc:sldChg chg="addSp delSp modSp">
        <pc:chgData name="Simon Olivier" userId="S::s0211074@ad.ua.ac.be::eea54e11-64be-4d2b-8cd1-9276ef3dc825" providerId="AD" clId="Web-{249C38A0-1C9C-3501-758E-85B877155190}" dt="2022-06-07T21:23:33.007" v="16" actId="1076"/>
        <pc:sldMkLst>
          <pc:docMk/>
          <pc:sldMk cId="60411263" sldId="270"/>
        </pc:sldMkLst>
        <pc:spChg chg="mod">
          <ac:chgData name="Simon Olivier" userId="S::s0211074@ad.ua.ac.be::eea54e11-64be-4d2b-8cd1-9276ef3dc825" providerId="AD" clId="Web-{249C38A0-1C9C-3501-758E-85B877155190}" dt="2022-06-07T21:23:33.007" v="16" actId="1076"/>
          <ac:spMkLst>
            <pc:docMk/>
            <pc:sldMk cId="60411263" sldId="270"/>
            <ac:spMk id="2" creationId="{F8C47F62-402E-D6C1-3E2D-A84C57FEEB9C}"/>
          </ac:spMkLst>
        </pc:spChg>
        <pc:spChg chg="del">
          <ac:chgData name="Simon Olivier" userId="S::s0211074@ad.ua.ac.be::eea54e11-64be-4d2b-8cd1-9276ef3dc825" providerId="AD" clId="Web-{249C38A0-1C9C-3501-758E-85B877155190}" dt="2022-06-07T21:23:28.148" v="15"/>
          <ac:spMkLst>
            <pc:docMk/>
            <pc:sldMk cId="60411263" sldId="270"/>
            <ac:spMk id="3" creationId="{0460F0B1-A024-77E1-E45C-4782E22A5496}"/>
          </ac:spMkLst>
        </pc:spChg>
        <pc:spChg chg="add del">
          <ac:chgData name="Simon Olivier" userId="S::s0211074@ad.ua.ac.be::eea54e11-64be-4d2b-8cd1-9276ef3dc825" providerId="AD" clId="Web-{249C38A0-1C9C-3501-758E-85B877155190}" dt="2022-06-07T21:20:56.316" v="14"/>
          <ac:spMkLst>
            <pc:docMk/>
            <pc:sldMk cId="60411263" sldId="270"/>
            <ac:spMk id="4" creationId="{6BE7DD24-52C9-7F7A-7431-B8B8A3F94D09}"/>
          </ac:spMkLst>
        </pc:spChg>
        <pc:spChg chg="add del mod">
          <ac:chgData name="Simon Olivier" userId="S::s0211074@ad.ua.ac.be::eea54e11-64be-4d2b-8cd1-9276ef3dc825" providerId="AD" clId="Web-{249C38A0-1C9C-3501-758E-85B877155190}" dt="2022-06-07T21:20:48.957" v="13"/>
          <ac:spMkLst>
            <pc:docMk/>
            <pc:sldMk cId="60411263" sldId="270"/>
            <ac:spMk id="6" creationId="{957B3B6B-DCB4-59B1-711D-CF07DF56475D}"/>
          </ac:spMkLst>
        </pc:spChg>
        <pc:picChg chg="add del">
          <ac:chgData name="Simon Olivier" userId="S::s0211074@ad.ua.ac.be::eea54e11-64be-4d2b-8cd1-9276ef3dc825" providerId="AD" clId="Web-{249C38A0-1C9C-3501-758E-85B877155190}" dt="2022-06-07T21:20:48.957" v="13"/>
          <ac:picMkLst>
            <pc:docMk/>
            <pc:sldMk cId="60411263" sldId="270"/>
            <ac:picMk id="7" creationId="{16A1651B-78FE-5A12-90BA-948C836829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4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5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2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8956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C1F60-1392-99A5-36FE-8261AF82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500" y="1360344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nl-NL" sz="6600">
                <a:solidFill>
                  <a:schemeClr val="tx2">
                    <a:lumMod val="75000"/>
                  </a:schemeClr>
                </a:solidFill>
                <a:cs typeface="Calibri Light"/>
              </a:rPr>
              <a:t>Wordleboek</a:t>
            </a:r>
            <a:endParaRPr lang="nl-NL" sz="6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51AF3DE-B045-C6A6-9180-258046AD1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007" y="4335283"/>
            <a:ext cx="8919610" cy="736354"/>
          </a:xfrm>
        </p:spPr>
        <p:txBody>
          <a:bodyPr vert="horz" lIns="91440" tIns="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endParaRPr lang="nl-NL" sz="110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nl-NL" sz="1400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Dante </a:t>
            </a:r>
            <a:r>
              <a:rPr lang="nl-NL" sz="14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Vuijst</a:t>
            </a:r>
            <a:r>
              <a:rPr lang="nl-NL" sz="1400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, Stan Willems, Laurens De Wachter, Robbe </a:t>
            </a:r>
            <a:r>
              <a:rPr lang="nl-NL" sz="14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Teughels</a:t>
            </a:r>
            <a:r>
              <a:rPr lang="nl-NL" sz="1400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, Simon Olivier</a:t>
            </a:r>
            <a:endParaRPr lang="nl-NL" sz="140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nl-NL" sz="1100">
              <a:solidFill>
                <a:schemeClr val="tx2">
                  <a:lumMod val="75000"/>
                </a:schemeClr>
              </a:solidFill>
              <a:ea typeface="+mn-lt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871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959788-6DC3-6A16-3A18-48C78BEC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Toepassing Wordle</a:t>
            </a:r>
          </a:p>
        </p:txBody>
      </p:sp>
      <p:pic>
        <p:nvPicPr>
          <p:cNvPr id="4" name="Afbeelding 4" descr="Afbeelding met tekst, binnen, zwart&#10;&#10;Automatisch gegenereerde beschrijving">
            <a:extLst>
              <a:ext uri="{FF2B5EF4-FFF2-40B4-BE49-F238E27FC236}">
                <a16:creationId xmlns:a16="http://schemas.microsoft.com/office/drawing/2014/main" id="{F86546B7-C2EC-9B5B-536B-AE730DA64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5438092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157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D6F150-3AB7-089B-649F-82AD1A41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Lengte van een string</a:t>
            </a:r>
          </a:p>
        </p:txBody>
      </p:sp>
      <p:pic>
        <p:nvPicPr>
          <p:cNvPr id="4" name="Afbeelding 4" descr="Afbeelding met tekst, meetlat, kruiswoordpuzzel, plein&#10;&#10;Automatisch gegenereerde beschrijving">
            <a:extLst>
              <a:ext uri="{FF2B5EF4-FFF2-40B4-BE49-F238E27FC236}">
                <a16:creationId xmlns:a16="http://schemas.microsoft.com/office/drawing/2014/main" id="{32B90FAD-DEEC-230F-D831-73AA1C82B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877487"/>
            <a:ext cx="6912217" cy="457934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04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404AE-ABE7-E7F2-4B9C-5C7FF1DB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Unreachable</a:t>
            </a:r>
            <a:r>
              <a:rPr lang="nl-NL"/>
              <a:t> </a:t>
            </a:r>
            <a:r>
              <a:rPr lang="nl-NL" err="1"/>
              <a:t>States</a:t>
            </a:r>
            <a:r>
              <a:rPr lang="nl-NL"/>
              <a:t> Verwijderen</a:t>
            </a:r>
            <a:endParaRPr lang="nl-NL" err="1">
              <a:cs typeface="Calibri Light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C462CA2-36F0-35BA-0311-FDAFB3D5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nl-NL">
                <a:cs typeface="Calibri" panose="020F0502020204030204"/>
              </a:rPr>
              <a:t>Verzameling van </a:t>
            </a:r>
            <a:r>
              <a:rPr lang="nl-NL" err="1">
                <a:cs typeface="Calibri" panose="020F0502020204030204"/>
              </a:rPr>
              <a:t>states</a:t>
            </a:r>
          </a:p>
          <a:p>
            <a:pPr marL="457200" indent="-457200">
              <a:buAutoNum type="arabicParenR"/>
            </a:pPr>
            <a:r>
              <a:rPr lang="nl-NL">
                <a:cs typeface="Calibri" panose="020F0502020204030204"/>
              </a:rPr>
              <a:t>Nieuwe verzameling met </a:t>
            </a:r>
            <a:r>
              <a:rPr lang="nl-NL" err="1">
                <a:cs typeface="Calibri" panose="020F0502020204030204"/>
              </a:rPr>
              <a:t>states</a:t>
            </a:r>
            <a:r>
              <a:rPr lang="nl-NL">
                <a:cs typeface="Calibri" panose="020F0502020204030204"/>
              </a:rPr>
              <a:t> vanuit 1)</a:t>
            </a:r>
          </a:p>
          <a:p>
            <a:pPr marL="457200" indent="-457200">
              <a:buAutoNum type="arabicParenR"/>
            </a:pPr>
            <a:r>
              <a:rPr lang="nl-NL">
                <a:cs typeface="Calibri" panose="020F0502020204030204"/>
              </a:rPr>
              <a:t>Unie 1) en 2)</a:t>
            </a:r>
          </a:p>
          <a:p>
            <a:pPr marL="457200" indent="-457200">
              <a:buAutoNum type="arabicParenR"/>
            </a:pPr>
            <a:endParaRPr lang="nl-NL">
              <a:cs typeface="Calibri" panose="020F0502020204030204"/>
            </a:endParaRPr>
          </a:p>
          <a:p>
            <a:pPr marL="457200" indent="-457200">
              <a:buAutoNum type="arabicParenR"/>
            </a:pPr>
            <a:r>
              <a:rPr lang="nl-NL">
                <a:cs typeface="Calibri" panose="020F0502020204030204"/>
              </a:rPr>
              <a:t>Verwijder het complement</a:t>
            </a:r>
          </a:p>
        </p:txBody>
      </p:sp>
      <p:pic>
        <p:nvPicPr>
          <p:cNvPr id="3" name="Afbeelding 3" descr="Afbeelding met tekst, ketting, kettinkje, accessoire&#10;&#10;Automatisch gegenereerde beschrijving">
            <a:extLst>
              <a:ext uri="{FF2B5EF4-FFF2-40B4-BE49-F238E27FC236}">
                <a16:creationId xmlns:a16="http://schemas.microsoft.com/office/drawing/2014/main" id="{F0C5ACA4-1B83-AF43-7181-EE70F81A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256" y="1846625"/>
            <a:ext cx="3734718" cy="1411232"/>
          </a:xfrm>
          <a:prstGeom prst="rect">
            <a:avLst/>
          </a:prstGeom>
        </p:spPr>
      </p:pic>
      <p:pic>
        <p:nvPicPr>
          <p:cNvPr id="4" name="Afbeelding 4" descr="Afbeelding met tekst, ketting, kettinkje&#10;&#10;Automatisch gegenereerde beschrijving">
            <a:extLst>
              <a:ext uri="{FF2B5EF4-FFF2-40B4-BE49-F238E27FC236}">
                <a16:creationId xmlns:a16="http://schemas.microsoft.com/office/drawing/2014/main" id="{52310B07-BEEF-014B-DC52-9C4C8981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55" y="3634080"/>
            <a:ext cx="3734718" cy="11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6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0C13B-4184-5C20-6751-EC08FA92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Calibri Light"/>
                <a:cs typeface="Calibri Light"/>
              </a:rPr>
              <a:t>Woordsuggesties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AD69621B-CDAF-F99E-80CC-E67D64E84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804" y="3766681"/>
            <a:ext cx="11658991" cy="2206929"/>
          </a:xfrm>
        </p:spPr>
      </p:pic>
      <p:pic>
        <p:nvPicPr>
          <p:cNvPr id="5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7BAC1545-F7DA-EA9C-7FAA-7D0B9F0F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281" y="2037506"/>
            <a:ext cx="3700346" cy="248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EBF22D-BF14-47AE-EE50-FB1213CB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Command line interface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E8FC524A-2138-B835-FC11-07A63E4DE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0" y="910359"/>
            <a:ext cx="7295909" cy="24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6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B5E14F-8AA0-FC74-B1D0-0B1C03C9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Opslaan &amp; laden</a:t>
            </a:r>
          </a:p>
        </p:txBody>
      </p:sp>
      <p:pic>
        <p:nvPicPr>
          <p:cNvPr id="10" name="Afbeelding 10">
            <a:extLst>
              <a:ext uri="{FF2B5EF4-FFF2-40B4-BE49-F238E27FC236}">
                <a16:creationId xmlns:a16="http://schemas.microsoft.com/office/drawing/2014/main" id="{A3EB82ED-E98D-FD74-FED9-D2361DC9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73" y="640080"/>
            <a:ext cx="3602736" cy="36027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9">
            <a:extLst>
              <a:ext uri="{FF2B5EF4-FFF2-40B4-BE49-F238E27FC236}">
                <a16:creationId xmlns:a16="http://schemas.microsoft.com/office/drawing/2014/main" id="{BAD328F3-2C80-92D6-B0DC-D3BEC06C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3602736" cy="360273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171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6051DC-3724-E297-1BCA-838A9289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Demonstratie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B9FBF08D-4EBB-E4F7-EA7B-90FC6A52B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5EAD5FD-6DE6-4FE1-A85F-65A4BD8B9514}"/>
              </a:ext>
            </a:extLst>
          </p:cNvPr>
          <p:cNvSpPr txBox="1"/>
          <p:nvPr/>
        </p:nvSpPr>
        <p:spPr>
          <a:xfrm>
            <a:off x="4684713" y="5299075"/>
            <a:ext cx="28829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243C483-03B2-2AF1-EA05-FAC66A480C9C}"/>
              </a:ext>
            </a:extLst>
          </p:cNvPr>
          <p:cNvSpPr txBox="1"/>
          <p:nvPr/>
        </p:nvSpPr>
        <p:spPr>
          <a:xfrm>
            <a:off x="3044092" y="21550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>
                <a:cs typeface="Calibri"/>
              </a:rPr>
              <a:t>WORDLE</a:t>
            </a:r>
          </a:p>
        </p:txBody>
      </p:sp>
    </p:spTree>
    <p:extLst>
      <p:ext uri="{BB962C8B-B14F-4D97-AF65-F5344CB8AC3E}">
        <p14:creationId xmlns:p14="http://schemas.microsoft.com/office/powerpoint/2010/main" val="34681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9482A-24F7-9D4D-40AB-8134C25D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Calibri Light"/>
                <a:cs typeface="Calibri Light"/>
              </a:rPr>
              <a:t>Situatieschets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43CAE386-8059-C270-2DC7-DC9A5F2C3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066" y="1735154"/>
            <a:ext cx="6347508" cy="4215716"/>
          </a:xfr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525EA4B9-F6F3-3F5D-61EC-EF9A64CC7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7" y="2296154"/>
            <a:ext cx="4622367" cy="3145684"/>
          </a:xfrm>
          <a:prstGeom prst="rect">
            <a:avLst/>
          </a:prstGeom>
        </p:spPr>
      </p:pic>
      <p:sp>
        <p:nvSpPr>
          <p:cNvPr id="3" name="Vermenigvuldigingsteken 2">
            <a:extLst>
              <a:ext uri="{FF2B5EF4-FFF2-40B4-BE49-F238E27FC236}">
                <a16:creationId xmlns:a16="http://schemas.microsoft.com/office/drawing/2014/main" id="{1E093A02-FEA3-79DD-86C5-FD25EFE595A4}"/>
              </a:ext>
            </a:extLst>
          </p:cNvPr>
          <p:cNvSpPr/>
          <p:nvPr/>
        </p:nvSpPr>
        <p:spPr>
          <a:xfrm>
            <a:off x="5817510" y="1416107"/>
            <a:ext cx="4697259" cy="46555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8A0478EA-2509-35CC-7C2C-6A48FC32C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911" y="495300"/>
            <a:ext cx="1417203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9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2BB0F3-A6A9-6532-AD21-0185C2DE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Oplossing</a:t>
            </a:r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0AF17238-D95F-65C8-3CCC-039F8F921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8" r="36577" b="272"/>
          <a:stretch/>
        </p:blipFill>
        <p:spPr>
          <a:xfrm>
            <a:off x="635457" y="640080"/>
            <a:ext cx="5489775" cy="360273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94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F1A8F-4606-0268-D04E-B516C101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Woordenboek</a:t>
            </a: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 adhv NFA</a:t>
            </a:r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7C8D19D9-0DC4-9C05-E470-445ACECA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6080567" cy="360273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47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2B8A8D1-5CA7-FDB9-2F8C-B80335E6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404" y="3159252"/>
            <a:ext cx="7319175" cy="11156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NFA </a:t>
            </a:r>
            <a:r>
              <a:rPr lang="en-US" sz="8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aanmaken</a:t>
            </a:r>
            <a:endParaRPr lang="en-US" sz="8000" err="1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Afbeelding 5" descr="Afbeelding met speelgoed, persoon, dragen, hoed&#10;&#10;Automatisch gegenereerde beschrijving">
            <a:extLst>
              <a:ext uri="{FF2B5EF4-FFF2-40B4-BE49-F238E27FC236}">
                <a16:creationId xmlns:a16="http://schemas.microsoft.com/office/drawing/2014/main" id="{882CA242-EB44-FA01-852F-EB266DA91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18" y="1194259"/>
            <a:ext cx="2449486" cy="39507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046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C47F62-402E-D6C1-3E2D-A84C57FE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310" y="2686972"/>
            <a:ext cx="3723286" cy="16521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Woorden</a:t>
            </a: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     </a:t>
            </a:r>
            <a:r>
              <a:rPr lang="en-US" sz="5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toevoegen</a:t>
            </a:r>
            <a:endParaRPr lang="en-US" sz="5600" err="1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16A1651B-78FE-5A12-90BA-948C83682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41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F6300-6C79-8371-EB90-8D2051F5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solidFill>
                  <a:schemeClr val="tx1">
                    <a:lumMod val="85000"/>
                    <a:lumOff val="15000"/>
                  </a:schemeClr>
                </a:solidFill>
              </a:rPr>
              <a:t>Woord verwijderen uit woordenboek</a:t>
            </a:r>
          </a:p>
        </p:txBody>
      </p:sp>
      <p:pic>
        <p:nvPicPr>
          <p:cNvPr id="12" name="Afbeelding 12" descr="Afbeelding met tekst&#10;&#10;Automatisch gegenereerde beschrijving">
            <a:extLst>
              <a:ext uri="{FF2B5EF4-FFF2-40B4-BE49-F238E27FC236}">
                <a16:creationId xmlns:a16="http://schemas.microsoft.com/office/drawing/2014/main" id="{DE5E4941-D9F7-F575-BC74-8568AF75A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8" r="39676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749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31FE2E-B5C3-B54C-BDC9-A08E1E1D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Tekst controleren</a:t>
            </a: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6E09EC50-6412-FA34-DFD7-D060D3B7A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01" r="3" b="3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362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AD5A9C-A650-B9DF-CB8E-F2296508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520" y="639097"/>
            <a:ext cx="3787551" cy="370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Talen combineren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Afbeelding 7">
            <a:extLst>
              <a:ext uri="{FF2B5EF4-FFF2-40B4-BE49-F238E27FC236}">
                <a16:creationId xmlns:a16="http://schemas.microsoft.com/office/drawing/2014/main" id="{0C511C49-EC11-CBB6-E2D3-24FB33E2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601464"/>
            <a:ext cx="4620321" cy="33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676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Wordleboek</vt:lpstr>
      <vt:lpstr>Situatieschets</vt:lpstr>
      <vt:lpstr>Oplossing</vt:lpstr>
      <vt:lpstr>Woordenboek adhv NFA</vt:lpstr>
      <vt:lpstr>NFA aanmaken</vt:lpstr>
      <vt:lpstr>Woorden     toevoegen</vt:lpstr>
      <vt:lpstr>Woord verwijderen uit woordenboek</vt:lpstr>
      <vt:lpstr>Tekst controleren</vt:lpstr>
      <vt:lpstr>Talen combineren</vt:lpstr>
      <vt:lpstr>Toepassing Wordle</vt:lpstr>
      <vt:lpstr>Lengte van een string</vt:lpstr>
      <vt:lpstr>Unreachable States Verwijderen</vt:lpstr>
      <vt:lpstr>Woordsuggesties</vt:lpstr>
      <vt:lpstr>Command line interface</vt:lpstr>
      <vt:lpstr>Opslaan &amp; laden</vt:lpstr>
      <vt:lpstr>Demonstratie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</cp:revision>
  <dcterms:created xsi:type="dcterms:W3CDTF">2022-05-12T08:38:46Z</dcterms:created>
  <dcterms:modified xsi:type="dcterms:W3CDTF">2022-06-07T22:57:01Z</dcterms:modified>
</cp:coreProperties>
</file>