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51" r:id="rId6"/>
    <p:sldId id="262" r:id="rId7"/>
    <p:sldId id="2450" r:id="rId8"/>
    <p:sldId id="2459" r:id="rId9"/>
    <p:sldId id="259" r:id="rId10"/>
    <p:sldId id="24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4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1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GB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GB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GB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GB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GB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if you can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XXVIII VI MMXXIII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review for </a:t>
            </a:r>
            <a:r>
              <a:rPr lang="en-US" dirty="0" err="1"/>
              <a:t>Ironhack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Captcha (Completely Automated Public Turing test to tell Computers and Humans Apart)</a:t>
            </a:r>
            <a:endParaRPr lang="en-US" sz="32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36" r="25036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Then and now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233" b="17233"/>
          <a:stretch/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 preferRelativeResize="0">
            <a:picLocks noGrp="1"/>
          </p:cNvPicPr>
          <p:nvPr>
            <p:ph type="pic" sz="quarter" idx="11"/>
          </p:nvPr>
        </p:nvPicPr>
        <p:blipFill>
          <a:blip r:embed="rId3"/>
          <a:stretch/>
        </p:blipFill>
        <p:spPr>
          <a:xfrm>
            <a:off x="8981651" y="811610"/>
            <a:ext cx="2386246" cy="34494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Carnegie Mellon University in Pittsburgh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Google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Started as a collaboration of computer scientist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First release in 2007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Just words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Picked up by Google in 2009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Pictures added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One of the goals is to train AI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https://www.google.com/recaptcha/about/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reCAPTCHA uses an advanced risk analysis engine and adaptive challenges to keep malicious software from engaging in abusive activities on your website.</a:t>
            </a:r>
            <a:endParaRPr lang="en-US" sz="2400" dirty="0"/>
          </a:p>
          <a:p>
            <a:r>
              <a:rPr lang="en-US" sz="2400" dirty="0" err="1"/>
              <a:t>reCaptcha</a:t>
            </a:r>
            <a:r>
              <a:rPr lang="en-US" sz="2400" dirty="0"/>
              <a:t> predicts the likelihood that the request was generated by a bot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1" y="68868"/>
            <a:ext cx="5897218" cy="884238"/>
          </a:xfrm>
        </p:spPr>
        <p:txBody>
          <a:bodyPr/>
          <a:lstStyle/>
          <a:p>
            <a:r>
              <a:rPr lang="en-US" dirty="0" err="1"/>
              <a:t>Recaptcha</a:t>
            </a:r>
            <a:r>
              <a:rPr lang="en-US" dirty="0"/>
              <a:t> examples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22"/>
            <a:ext cx="3816000" cy="4823704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44500" y="819996"/>
            <a:ext cx="3017520" cy="464871"/>
          </a:xfrm>
        </p:spPr>
        <p:txBody>
          <a:bodyPr/>
          <a:lstStyle/>
          <a:p>
            <a:r>
              <a:rPr lang="en-US" dirty="0"/>
              <a:t>Interaction and usage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353" y="1523309"/>
            <a:ext cx="6640893" cy="48237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300" dirty="0" err="1">
                <a:cs typeface="Biome Light" panose="020B0303030204020804" pitchFamily="34" charset="0"/>
              </a:rPr>
              <a:t>Recaptcha’s</a:t>
            </a:r>
            <a:r>
              <a:rPr lang="en-GB" sz="2300" dirty="0">
                <a:cs typeface="Biome Light" panose="020B0303030204020804" pitchFamily="34" charset="0"/>
              </a:rPr>
              <a:t> come in text and images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3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Used to transcribe books and recognize images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3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300" i="1" dirty="0"/>
              <a:t>“by 2011 </a:t>
            </a:r>
            <a:r>
              <a:rPr lang="en-GB" sz="2300" i="1" dirty="0" err="1"/>
              <a:t>Recaptcha</a:t>
            </a:r>
            <a:r>
              <a:rPr lang="en-GB" sz="2300" i="1" dirty="0"/>
              <a:t> had finished digitising the entire Google Books archive - as well as 13 million articles from the New York Times back-catalogue dating back to 1851” </a:t>
            </a:r>
            <a:r>
              <a:rPr lang="en-GB" sz="1400" i="1" dirty="0"/>
              <a:t>(</a:t>
            </a:r>
            <a:r>
              <a:rPr lang="en-GB" sz="1400" i="1" dirty="0" err="1"/>
              <a:t>source:techradar.com</a:t>
            </a:r>
            <a:r>
              <a:rPr lang="en-GB" sz="1400" i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/>
              <a:t>By solving reCAPTCHA you are enabling the future of autonomous driving and a well- organized google photo’s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1" y="68868"/>
            <a:ext cx="5897218" cy="884238"/>
          </a:xfrm>
        </p:spPr>
        <p:txBody>
          <a:bodyPr/>
          <a:lstStyle/>
          <a:p>
            <a:r>
              <a:rPr lang="en-US" dirty="0"/>
              <a:t>Captcha &amp; AI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xfrm>
            <a:off x="0" y="22"/>
            <a:ext cx="3816000" cy="4823704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44500" y="819996"/>
            <a:ext cx="3017520" cy="464871"/>
          </a:xfrm>
        </p:spPr>
        <p:txBody>
          <a:bodyPr/>
          <a:lstStyle/>
          <a:p>
            <a:r>
              <a:rPr lang="en-US" dirty="0"/>
              <a:t>Model usage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353" y="1523309"/>
            <a:ext cx="6640893" cy="48237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How does Google use CAPTCHAs to train AI?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&gt;Google uses a machine learning technique called supervised learning to train its AI.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3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But how does Google get all those </a:t>
            </a:r>
            <a:r>
              <a:rPr lang="en-GB" sz="2300" dirty="0" err="1">
                <a:cs typeface="Biome Light" panose="020B0303030204020804" pitchFamily="34" charset="0"/>
              </a:rPr>
              <a:t>labeled</a:t>
            </a:r>
            <a:r>
              <a:rPr lang="en-GB" sz="2300" dirty="0">
                <a:cs typeface="Biome Light" panose="020B0303030204020804" pitchFamily="34" charset="0"/>
              </a:rPr>
              <a:t> examples?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&gt;You are essentially </a:t>
            </a:r>
            <a:r>
              <a:rPr lang="en-GB" sz="2300" dirty="0" err="1">
                <a:cs typeface="Biome Light" panose="020B0303030204020804" pitchFamily="34" charset="0"/>
              </a:rPr>
              <a:t>labeling</a:t>
            </a:r>
            <a:r>
              <a:rPr lang="en-GB" sz="2300" dirty="0">
                <a:cs typeface="Biome Light" panose="020B0303030204020804" pitchFamily="34" charset="0"/>
              </a:rPr>
              <a:t> an image or a piece of text for Google.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3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AI versus AI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300" dirty="0"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cs typeface="Biome Light" panose="020B0303030204020804" pitchFamily="34" charset="0"/>
              </a:rPr>
              <a:t>Privacy issues, reCAPTCHA v3.</a:t>
            </a: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4378134"/>
            <a:ext cx="4609171" cy="365125"/>
          </a:xfrm>
        </p:spPr>
        <p:txBody>
          <a:bodyPr/>
          <a:lstStyle/>
          <a:p>
            <a:r>
              <a:rPr lang="en-US" spc="300" dirty="0"/>
              <a:t>A presentation by a human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357</TotalTime>
  <Words>263</Words>
  <Application>Microsoft Office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Wingdings</vt:lpstr>
      <vt:lpstr>Office Theme</vt:lpstr>
      <vt:lpstr>Captcha if you can</vt:lpstr>
      <vt:lpstr>Captcha (Completely Automated Public Turing test to tell Computers and Humans Apart)</vt:lpstr>
      <vt:lpstr>Then and now</vt:lpstr>
      <vt:lpstr>https://www.google.com/recaptcha/about/</vt:lpstr>
      <vt:lpstr>Recaptcha examples</vt:lpstr>
      <vt:lpstr>Captcha &amp;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if you can</dc:title>
  <dc:creator>Laurens Heemskerk</dc:creator>
  <cp:lastModifiedBy>Laurens Heemskerk</cp:lastModifiedBy>
  <cp:revision>1</cp:revision>
  <dcterms:created xsi:type="dcterms:W3CDTF">2023-06-28T06:42:56Z</dcterms:created>
  <dcterms:modified xsi:type="dcterms:W3CDTF">2023-06-28T12:40:18Z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