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4c5861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04c5861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4c5861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4c5861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4c5861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04c5861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04c5861c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04c5861c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04c5861c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04c5861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4c5861c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4c5861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04c5861c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04c5861c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04c5861c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04c5861c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4c5861c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04c5861c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l" sz="2700">
                <a:solidFill>
                  <a:srgbClr val="202124"/>
                </a:solidFill>
                <a:highlight>
                  <a:srgbClr val="FFFFFF"/>
                </a:highlight>
              </a:rPr>
              <a:t>Hotel Reviews Booking.com</a:t>
            </a:r>
            <a:endParaRPr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l" sz="1800">
                <a:solidFill>
                  <a:srgbClr val="5F6368"/>
                </a:solidFill>
                <a:highlight>
                  <a:srgbClr val="FFFFFF"/>
                </a:highlight>
              </a:rPr>
              <a:t>Reviews for an hotel in Larnaca-Cyprus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mid bootcamp project - IronHack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nl"/>
              <a:t>Laurens Heemskerk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265850" y="6275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800">
                <a:solidFill>
                  <a:schemeClr val="lt1"/>
                </a:solidFill>
              </a:rPr>
              <a:t>Thank you!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About the hotel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75" y="1361075"/>
            <a:ext cx="3776450" cy="32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350" y="203197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Limitations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What can we learn from our guests’ reviews?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" sz="2000"/>
              <a:t>9’s and 10’s matter!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Just some interesting insights about our customers…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0" y="1604200"/>
            <a:ext cx="3846374" cy="3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24" y="1579225"/>
            <a:ext cx="4634175" cy="356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38"/>
            <a:ext cx="9144001" cy="49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00" y="15957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456"/>
            <a:ext cx="8972126" cy="524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5" y="65825"/>
            <a:ext cx="8675625" cy="50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75" y="530900"/>
            <a:ext cx="5833501" cy="39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Take away, please!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There is no relationship between the guests’ country and the score they give (chi square)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Positive reviews and negative reviews  do not contain the same amount of characters. Positive reviews contain more characters.  (two tailed test)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No response for almost 90%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